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539" r:id="rId2"/>
    <p:sldId id="540" r:id="rId3"/>
    <p:sldId id="541" r:id="rId4"/>
    <p:sldId id="542" r:id="rId5"/>
    <p:sldId id="543" r:id="rId6"/>
    <p:sldId id="544" r:id="rId7"/>
    <p:sldId id="54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809" autoAdjust="0"/>
    <p:restoredTop sz="96287" autoAdjust="0"/>
  </p:normalViewPr>
  <p:slideViewPr>
    <p:cSldViewPr>
      <p:cViewPr varScale="1">
        <p:scale>
          <a:sx n="112" d="100"/>
          <a:sy n="112" d="100"/>
        </p:scale>
        <p:origin x="120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11/30/2022</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11/30/2022</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11/30/2022</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smtClean="0"/>
              <a:t>VERSION 3</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smtClean="0"/>
              <a:t>Disks</a:t>
            </a:r>
            <a:r>
              <a:rPr lang="en-US" dirty="0" smtClean="0"/>
              <a:t/>
            </a:r>
            <a:br>
              <a:rPr lang="en-US" dirty="0" smtClean="0"/>
            </a:br>
            <a:r>
              <a:rPr lang="en-US" dirty="0" smtClean="0"/>
              <a:t/>
            </a:r>
            <a:br>
              <a:rPr lang="en-US" dirty="0" smtClean="0"/>
            </a:br>
            <a:r>
              <a:rPr lang="en-US" sz="1600" dirty="0" err="1" smtClean="0"/>
              <a:t>Eng</a:t>
            </a:r>
            <a:r>
              <a:rPr lang="en-US" sz="1600" dirty="0" smtClean="0"/>
              <a:t>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914" y="2590800"/>
            <a:ext cx="1549543" cy="1825878"/>
          </a:xfrm>
          <a:prstGeom prst="rect">
            <a:avLst/>
          </a:prstGeom>
        </p:spPr>
      </p:pic>
    </p:spTree>
    <p:extLst>
      <p:ext uri="{BB962C8B-B14F-4D97-AF65-F5344CB8AC3E}">
        <p14:creationId xmlns:p14="http://schemas.microsoft.com/office/powerpoint/2010/main" val="3519587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MBR </a:t>
            </a:r>
            <a:r>
              <a:rPr lang="en-US" dirty="0" err="1"/>
              <a:t>vs</a:t>
            </a:r>
            <a:r>
              <a:rPr lang="en-US" dirty="0"/>
              <a:t> </a:t>
            </a:r>
            <a:r>
              <a:rPr lang="en-US" dirty="0" smtClean="0"/>
              <a:t>GPT</a:t>
            </a:r>
            <a:endParaRPr lang="en-US" dirty="0"/>
          </a:p>
        </p:txBody>
      </p:sp>
      <p:sp>
        <p:nvSpPr>
          <p:cNvPr id="3" name="Content Placeholder 2"/>
          <p:cNvSpPr>
            <a:spLocks noGrp="1"/>
          </p:cNvSpPr>
          <p:nvPr>
            <p:ph idx="1"/>
          </p:nvPr>
        </p:nvSpPr>
        <p:spPr/>
        <p:txBody>
          <a:bodyPr>
            <a:normAutofit lnSpcReduction="10000"/>
          </a:bodyPr>
          <a:lstStyle/>
          <a:p>
            <a:r>
              <a:rPr lang="en-US" dirty="0" smtClean="0"/>
              <a:t>MBR </a:t>
            </a:r>
            <a:r>
              <a:rPr lang="en-US" dirty="0"/>
              <a:t>supports a maximum of four primary partitions (max of 63 logical </a:t>
            </a:r>
            <a:r>
              <a:rPr lang="en-US" dirty="0" err="1"/>
              <a:t>patitions</a:t>
            </a:r>
            <a:r>
              <a:rPr lang="en-US" dirty="0"/>
              <a:t>), with a total size of the hard disk of 2Tbyte (2^31 byte)</a:t>
            </a:r>
          </a:p>
          <a:p>
            <a:r>
              <a:rPr lang="en-US" dirty="0" smtClean="0"/>
              <a:t>GPT </a:t>
            </a:r>
            <a:r>
              <a:rPr lang="en-US" dirty="0"/>
              <a:t>supports a maximum of 128 partitions, with a total size of the hard disk of (2^72 byte)</a:t>
            </a:r>
          </a:p>
          <a:p>
            <a:r>
              <a:rPr lang="en-US" dirty="0" smtClean="0"/>
              <a:t>MBR </a:t>
            </a:r>
            <a:r>
              <a:rPr lang="en-US" dirty="0"/>
              <a:t>is 512 byte .64 byte partition table</a:t>
            </a:r>
          </a:p>
          <a:p>
            <a:r>
              <a:rPr lang="en-US" dirty="0"/>
              <a:t>                 .446 byte boot loader</a:t>
            </a:r>
          </a:p>
          <a:p>
            <a:r>
              <a:rPr lang="en-US" dirty="0"/>
              <a:t>                 .2 byte magic number</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455301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Managing MBR partitions with </a:t>
            </a:r>
            <a:r>
              <a:rPr lang="en-US" dirty="0" err="1" smtClean="0"/>
              <a:t>fdisk</a:t>
            </a:r>
            <a:r>
              <a:rPr lang="en-US" dirty="0"/>
              <a:t/>
            </a:r>
            <a:br>
              <a:rPr lang="en-US" dirty="0"/>
            </a:br>
            <a:endParaRPr lang="en-US" dirty="0"/>
          </a:p>
        </p:txBody>
      </p:sp>
      <p:sp>
        <p:nvSpPr>
          <p:cNvPr id="3" name="Content Placeholder 2"/>
          <p:cNvSpPr>
            <a:spLocks noGrp="1"/>
          </p:cNvSpPr>
          <p:nvPr>
            <p:ph idx="1"/>
          </p:nvPr>
        </p:nvSpPr>
        <p:spPr>
          <a:xfrm>
            <a:off x="457200" y="1295400"/>
            <a:ext cx="8229600" cy="5060950"/>
          </a:xfrm>
        </p:spPr>
        <p:txBody>
          <a:bodyPr>
            <a:normAutofit fontScale="85000" lnSpcReduction="20000"/>
          </a:bodyPr>
          <a:lstStyle/>
          <a:p>
            <a:r>
              <a:rPr lang="en-US" dirty="0" smtClean="0"/>
              <a:t>#</a:t>
            </a:r>
            <a:r>
              <a:rPr lang="en-US" dirty="0" err="1" smtClean="0"/>
              <a:t>fdisk</a:t>
            </a:r>
            <a:r>
              <a:rPr lang="en-US" dirty="0" smtClean="0"/>
              <a:t> </a:t>
            </a:r>
            <a:r>
              <a:rPr lang="en-US" dirty="0"/>
              <a:t>-l</a:t>
            </a:r>
          </a:p>
          <a:p>
            <a:r>
              <a:rPr lang="en-US" dirty="0" smtClean="0"/>
              <a:t>#</a:t>
            </a:r>
            <a:r>
              <a:rPr lang="en-US" dirty="0" err="1" smtClean="0"/>
              <a:t>fdisk</a:t>
            </a:r>
            <a:r>
              <a:rPr lang="en-US" dirty="0" smtClean="0"/>
              <a:t> -l </a:t>
            </a:r>
            <a:r>
              <a:rPr lang="en-US" dirty="0"/>
              <a:t>/</a:t>
            </a:r>
            <a:r>
              <a:rPr lang="en-US" dirty="0" err="1"/>
              <a:t>dev</a:t>
            </a:r>
            <a:r>
              <a:rPr lang="en-US" dirty="0"/>
              <a:t>/</a:t>
            </a:r>
            <a:r>
              <a:rPr lang="en-US" dirty="0" err="1"/>
              <a:t>sdb</a:t>
            </a:r>
            <a:endParaRPr lang="en-US" dirty="0"/>
          </a:p>
          <a:p>
            <a:r>
              <a:rPr lang="en-US" dirty="0"/>
              <a:t>m: for help</a:t>
            </a:r>
          </a:p>
          <a:p>
            <a:r>
              <a:rPr lang="en-US" dirty="0"/>
              <a:t>l: list known partition types</a:t>
            </a:r>
          </a:p>
          <a:p>
            <a:r>
              <a:rPr lang="en-US" dirty="0"/>
              <a:t>o: create a new empty DOS partition table</a:t>
            </a:r>
          </a:p>
          <a:p>
            <a:r>
              <a:rPr lang="en-US" dirty="0"/>
              <a:t>n: add a new partition</a:t>
            </a:r>
          </a:p>
          <a:p>
            <a:r>
              <a:rPr lang="en-US" dirty="0"/>
              <a:t>p: print the partition table</a:t>
            </a:r>
          </a:p>
          <a:p>
            <a:r>
              <a:rPr lang="en-US" dirty="0"/>
              <a:t>d: delete a partition</a:t>
            </a:r>
          </a:p>
          <a:p>
            <a:r>
              <a:rPr lang="en-US" dirty="0"/>
              <a:t>w: write table to disk and exit</a:t>
            </a:r>
          </a:p>
          <a:p>
            <a:r>
              <a:rPr lang="en-US" dirty="0" smtClean="0"/>
              <a:t>If </a:t>
            </a:r>
            <a:r>
              <a:rPr lang="en-US" dirty="0"/>
              <a:t>the newly created partition should have a type other than Linux, enter the t command to change a partition's type.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28678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a:t>
            </a:r>
            <a:r>
              <a:rPr lang="en-US" dirty="0" err="1" smtClean="0"/>
              <a:t>fdisk</a:t>
            </a:r>
            <a:r>
              <a:rPr lang="en-US" dirty="0" smtClean="0"/>
              <a:t> </a:t>
            </a:r>
            <a:r>
              <a:rPr lang="en-US" dirty="0"/>
              <a:t>-l /</a:t>
            </a:r>
            <a:r>
              <a:rPr lang="en-US" dirty="0" err="1"/>
              <a:t>dev</a:t>
            </a:r>
            <a:r>
              <a:rPr lang="en-US" dirty="0"/>
              <a:t>/</a:t>
            </a:r>
            <a:r>
              <a:rPr lang="en-US" dirty="0" err="1"/>
              <a:t>sdb</a:t>
            </a:r>
            <a:endParaRPr lang="en-US" dirty="0"/>
          </a:p>
          <a:p>
            <a:r>
              <a:rPr lang="en-US" dirty="0" smtClean="0"/>
              <a:t>#</a:t>
            </a:r>
            <a:r>
              <a:rPr lang="en-US" dirty="0" err="1" smtClean="0"/>
              <a:t>partprobe</a:t>
            </a:r>
            <a:r>
              <a:rPr lang="en-US" dirty="0" smtClean="0"/>
              <a:t> </a:t>
            </a:r>
            <a:r>
              <a:rPr lang="en-US" dirty="0"/>
              <a:t>/</a:t>
            </a:r>
            <a:r>
              <a:rPr lang="en-US" dirty="0" err="1"/>
              <a:t>dev</a:t>
            </a:r>
            <a:r>
              <a:rPr lang="en-US" dirty="0"/>
              <a:t>/</a:t>
            </a:r>
            <a:r>
              <a:rPr lang="en-US" dirty="0" err="1"/>
              <a:t>sdb</a:t>
            </a:r>
            <a:r>
              <a:rPr lang="en-US" dirty="0"/>
              <a:t>            (or reload the system)</a:t>
            </a:r>
          </a:p>
          <a:p>
            <a:r>
              <a:rPr lang="en-US" dirty="0" smtClean="0"/>
              <a:t>#mkfs.ext4 </a:t>
            </a:r>
            <a:r>
              <a:rPr lang="en-US" dirty="0"/>
              <a:t>/</a:t>
            </a:r>
            <a:r>
              <a:rPr lang="en-US" dirty="0" err="1"/>
              <a:t>dev</a:t>
            </a:r>
            <a:r>
              <a:rPr lang="en-US" dirty="0"/>
              <a:t>/sdb1</a:t>
            </a:r>
          </a:p>
          <a:p>
            <a:r>
              <a:rPr lang="en-US" dirty="0" smtClean="0"/>
              <a:t>#</a:t>
            </a:r>
            <a:r>
              <a:rPr lang="en-US" dirty="0" err="1" smtClean="0"/>
              <a:t>mkdir</a:t>
            </a:r>
            <a:r>
              <a:rPr lang="en-US" dirty="0" smtClean="0"/>
              <a:t> </a:t>
            </a:r>
            <a:r>
              <a:rPr lang="en-US" dirty="0"/>
              <a:t>/</a:t>
            </a:r>
            <a:r>
              <a:rPr lang="en-US" dirty="0" err="1"/>
              <a:t>mydata</a:t>
            </a:r>
            <a:endParaRPr lang="en-US" dirty="0"/>
          </a:p>
          <a:p>
            <a:r>
              <a:rPr lang="en-US" dirty="0" smtClean="0"/>
              <a:t>#mount </a:t>
            </a:r>
            <a:r>
              <a:rPr lang="en-US" dirty="0"/>
              <a:t>/</a:t>
            </a:r>
            <a:r>
              <a:rPr lang="en-US" dirty="0" err="1"/>
              <a:t>dev</a:t>
            </a:r>
            <a:r>
              <a:rPr lang="en-US" dirty="0"/>
              <a:t>/sdb1 /</a:t>
            </a:r>
            <a:r>
              <a:rPr lang="en-US" dirty="0" err="1"/>
              <a:t>mydata</a:t>
            </a:r>
            <a:r>
              <a:rPr lang="en-US" dirty="0"/>
              <a:t>/</a:t>
            </a:r>
          </a:p>
          <a:p>
            <a:r>
              <a:rPr lang="en-US" dirty="0" smtClean="0"/>
              <a:t>#</a:t>
            </a:r>
            <a:r>
              <a:rPr lang="en-US" dirty="0" err="1" smtClean="0"/>
              <a:t>df</a:t>
            </a:r>
            <a:r>
              <a:rPr lang="en-US" dirty="0" smtClean="0"/>
              <a:t> </a:t>
            </a:r>
            <a:r>
              <a:rPr lang="en-US" dirty="0"/>
              <a:t>-h</a:t>
            </a:r>
          </a:p>
          <a:p>
            <a:r>
              <a:rPr lang="en-US" dirty="0" smtClean="0"/>
              <a:t>#</a:t>
            </a:r>
            <a:r>
              <a:rPr lang="en-US" dirty="0" err="1" smtClean="0"/>
              <a:t>df</a:t>
            </a:r>
            <a:r>
              <a:rPr lang="en-US" dirty="0" smtClean="0"/>
              <a:t> </a:t>
            </a:r>
            <a:r>
              <a:rPr lang="en-US" dirty="0"/>
              <a:t>-</a:t>
            </a:r>
            <a:r>
              <a:rPr lang="en-US" dirty="0" err="1"/>
              <a:t>hT</a:t>
            </a:r>
            <a:r>
              <a:rPr lang="en-US" dirty="0"/>
              <a:t>              (show the file system used)</a:t>
            </a:r>
          </a:p>
          <a:p>
            <a:r>
              <a:rPr lang="en-US" dirty="0" smtClean="0"/>
              <a:t>#mount </a:t>
            </a:r>
            <a:r>
              <a:rPr lang="en-US" dirty="0"/>
              <a:t>| </a:t>
            </a:r>
            <a:r>
              <a:rPr lang="en-US" dirty="0" err="1"/>
              <a:t>grep</a:t>
            </a:r>
            <a:r>
              <a:rPr lang="en-US" dirty="0"/>
              <a:t> </a:t>
            </a:r>
            <a:r>
              <a:rPr lang="en-US" dirty="0" err="1"/>
              <a:t>sdb</a:t>
            </a:r>
            <a:r>
              <a:rPr lang="en-US" dirty="0"/>
              <a:t>    (show all mounted systems) </a:t>
            </a:r>
          </a:p>
          <a:p>
            <a:r>
              <a:rPr lang="en-US" dirty="0" smtClean="0"/>
              <a:t>The </a:t>
            </a:r>
            <a:r>
              <a:rPr lang="en-US" dirty="0"/>
              <a:t>file system can be mounted using more than one directory.</a:t>
            </a:r>
          </a:p>
          <a:p>
            <a:r>
              <a:rPr lang="en-US" dirty="0" smtClean="0"/>
              <a:t>#</a:t>
            </a:r>
            <a:r>
              <a:rPr lang="en-US" dirty="0" err="1" smtClean="0"/>
              <a:t>umount</a:t>
            </a:r>
            <a:r>
              <a:rPr lang="en-US" dirty="0" smtClean="0"/>
              <a:t> </a:t>
            </a:r>
            <a:r>
              <a:rPr lang="en-US" dirty="0"/>
              <a:t>/</a:t>
            </a:r>
            <a:r>
              <a:rPr lang="en-US" dirty="0" err="1"/>
              <a:t>mydata</a:t>
            </a:r>
            <a:r>
              <a:rPr lang="en-US" dirty="0"/>
              <a:t>/       OR  </a:t>
            </a:r>
            <a:r>
              <a:rPr lang="en-US" dirty="0" smtClean="0"/>
              <a:t>#</a:t>
            </a:r>
            <a:r>
              <a:rPr lang="en-US" dirty="0" err="1" smtClean="0"/>
              <a:t>umount</a:t>
            </a:r>
            <a:r>
              <a:rPr lang="en-US" dirty="0" smtClean="0"/>
              <a:t> </a:t>
            </a:r>
            <a:r>
              <a:rPr lang="en-US" dirty="0"/>
              <a:t>/</a:t>
            </a:r>
            <a:r>
              <a:rPr lang="en-US" dirty="0" err="1"/>
              <a:t>dev</a:t>
            </a:r>
            <a:r>
              <a:rPr lang="en-US" dirty="0"/>
              <a:t>/sdb1</a:t>
            </a:r>
          </a:p>
          <a:p>
            <a:r>
              <a:rPr lang="en-US" dirty="0" smtClean="0"/>
              <a:t>#vim </a:t>
            </a:r>
            <a:r>
              <a:rPr lang="en-US" dirty="0"/>
              <a:t>/</a:t>
            </a:r>
            <a:r>
              <a:rPr lang="en-US" dirty="0" err="1"/>
              <a:t>etc</a:t>
            </a:r>
            <a:r>
              <a:rPr lang="en-US" dirty="0"/>
              <a:t>/</a:t>
            </a:r>
            <a:r>
              <a:rPr lang="en-US" dirty="0" err="1"/>
              <a:t>fstab</a:t>
            </a:r>
            <a:r>
              <a:rPr lang="en-US" dirty="0"/>
              <a:t> </a:t>
            </a:r>
          </a:p>
          <a:p>
            <a:r>
              <a:rPr lang="en-US" dirty="0"/>
              <a:t>/</a:t>
            </a:r>
            <a:r>
              <a:rPr lang="en-US" dirty="0" err="1"/>
              <a:t>dev</a:t>
            </a:r>
            <a:r>
              <a:rPr lang="en-US" dirty="0"/>
              <a:t>/sdb1       /</a:t>
            </a:r>
            <a:r>
              <a:rPr lang="en-US" dirty="0" err="1"/>
              <a:t>mydata</a:t>
            </a:r>
            <a:r>
              <a:rPr lang="en-US" dirty="0"/>
              <a:t>         ext4    defaults        0 0</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98472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5137150"/>
          </a:xfrm>
        </p:spPr>
        <p:txBody>
          <a:bodyPr>
            <a:normAutofit fontScale="62500" lnSpcReduction="20000"/>
          </a:bodyPr>
          <a:lstStyle/>
          <a:p>
            <a:r>
              <a:rPr lang="en-US" dirty="0" smtClean="0"/>
              <a:t>#mount </a:t>
            </a:r>
            <a:r>
              <a:rPr lang="en-US" dirty="0"/>
              <a:t>-a         (re-read the </a:t>
            </a:r>
            <a:r>
              <a:rPr lang="en-US" dirty="0" err="1"/>
              <a:t>fstab</a:t>
            </a:r>
            <a:r>
              <a:rPr lang="en-US" dirty="0"/>
              <a:t> file)</a:t>
            </a:r>
          </a:p>
          <a:p>
            <a:r>
              <a:rPr lang="en-US" dirty="0" smtClean="0"/>
              <a:t>#e2label </a:t>
            </a:r>
            <a:r>
              <a:rPr lang="en-US" dirty="0"/>
              <a:t>/</a:t>
            </a:r>
            <a:r>
              <a:rPr lang="en-US" dirty="0" err="1"/>
              <a:t>dev</a:t>
            </a:r>
            <a:r>
              <a:rPr lang="en-US" dirty="0"/>
              <a:t>/sdb1 data</a:t>
            </a:r>
          </a:p>
          <a:p>
            <a:r>
              <a:rPr lang="en-US" dirty="0" smtClean="0"/>
              <a:t>#e2label </a:t>
            </a:r>
            <a:r>
              <a:rPr lang="en-US" dirty="0"/>
              <a:t>/</a:t>
            </a:r>
            <a:r>
              <a:rPr lang="en-US" dirty="0" err="1"/>
              <a:t>dev</a:t>
            </a:r>
            <a:r>
              <a:rPr lang="en-US" dirty="0"/>
              <a:t>/sdb1 </a:t>
            </a:r>
          </a:p>
          <a:p>
            <a:r>
              <a:rPr lang="en-US" dirty="0" smtClean="0"/>
              <a:t>#</a:t>
            </a:r>
            <a:r>
              <a:rPr lang="en-US" dirty="0" err="1" smtClean="0"/>
              <a:t>blkid</a:t>
            </a:r>
            <a:r>
              <a:rPr lang="en-US" dirty="0" smtClean="0"/>
              <a:t> </a:t>
            </a:r>
            <a:endParaRPr lang="en-US" dirty="0"/>
          </a:p>
          <a:p>
            <a:r>
              <a:rPr lang="en-US" dirty="0" smtClean="0"/>
              <a:t>#</a:t>
            </a:r>
            <a:r>
              <a:rPr lang="en-US" dirty="0" err="1" smtClean="0"/>
              <a:t>blkid</a:t>
            </a:r>
            <a:r>
              <a:rPr lang="en-US" dirty="0" smtClean="0"/>
              <a:t> </a:t>
            </a:r>
            <a:r>
              <a:rPr lang="en-US" dirty="0"/>
              <a:t>/</a:t>
            </a:r>
            <a:r>
              <a:rPr lang="en-US" dirty="0" err="1"/>
              <a:t>dev</a:t>
            </a:r>
            <a:r>
              <a:rPr lang="en-US" dirty="0"/>
              <a:t>/sdb1</a:t>
            </a:r>
          </a:p>
          <a:p>
            <a:r>
              <a:rPr lang="en-US" dirty="0" smtClean="0"/>
              <a:t>#vim </a:t>
            </a:r>
            <a:r>
              <a:rPr lang="en-US" dirty="0"/>
              <a:t>/</a:t>
            </a:r>
            <a:r>
              <a:rPr lang="en-US" dirty="0" err="1"/>
              <a:t>etc</a:t>
            </a:r>
            <a:r>
              <a:rPr lang="en-US" dirty="0"/>
              <a:t>/</a:t>
            </a:r>
            <a:r>
              <a:rPr lang="en-US" dirty="0" err="1"/>
              <a:t>fstab</a:t>
            </a:r>
            <a:r>
              <a:rPr lang="en-US" dirty="0"/>
              <a:t> </a:t>
            </a:r>
          </a:p>
          <a:p>
            <a:r>
              <a:rPr lang="en-US" dirty="0"/>
              <a:t>LABEL=data       /</a:t>
            </a:r>
            <a:r>
              <a:rPr lang="en-US" dirty="0" err="1"/>
              <a:t>mydata</a:t>
            </a:r>
            <a:r>
              <a:rPr lang="en-US" dirty="0"/>
              <a:t>         ext4    defaults        0 0</a:t>
            </a:r>
          </a:p>
          <a:p>
            <a:endParaRPr lang="en-US" dirty="0"/>
          </a:p>
          <a:p>
            <a:r>
              <a:rPr lang="en-US" dirty="0" smtClean="0"/>
              <a:t>#vim </a:t>
            </a:r>
            <a:r>
              <a:rPr lang="en-US" dirty="0"/>
              <a:t>/</a:t>
            </a:r>
            <a:r>
              <a:rPr lang="en-US" dirty="0" err="1"/>
              <a:t>etc</a:t>
            </a:r>
            <a:r>
              <a:rPr lang="en-US" dirty="0"/>
              <a:t>/</a:t>
            </a:r>
            <a:r>
              <a:rPr lang="en-US" dirty="0" err="1"/>
              <a:t>fstab</a:t>
            </a:r>
            <a:r>
              <a:rPr lang="en-US" dirty="0"/>
              <a:t> </a:t>
            </a:r>
          </a:p>
          <a:p>
            <a:r>
              <a:rPr lang="en-US" dirty="0"/>
              <a:t>UUID=2cc90e10-8a48-4cbe-8b8b-dd1097ed0ae9   /</a:t>
            </a:r>
            <a:r>
              <a:rPr lang="en-US" dirty="0" err="1"/>
              <a:t>mydata</a:t>
            </a:r>
            <a:r>
              <a:rPr lang="en-US" dirty="0"/>
              <a:t>         ext4    defaults        0 0</a:t>
            </a:r>
          </a:p>
          <a:p>
            <a:endParaRPr lang="en-US" dirty="0"/>
          </a:p>
          <a:p>
            <a:r>
              <a:rPr lang="en-US" dirty="0"/>
              <a:t>Hint)</a:t>
            </a:r>
          </a:p>
          <a:p>
            <a:r>
              <a:rPr lang="en-US" dirty="0" smtClean="0"/>
              <a:t>#</a:t>
            </a:r>
            <a:r>
              <a:rPr lang="en-US" dirty="0" err="1" smtClean="0"/>
              <a:t>dd</a:t>
            </a:r>
            <a:r>
              <a:rPr lang="en-US" dirty="0" smtClean="0"/>
              <a:t> </a:t>
            </a:r>
            <a:r>
              <a:rPr lang="en-US" dirty="0"/>
              <a:t>if=/</a:t>
            </a:r>
            <a:r>
              <a:rPr lang="en-US" dirty="0" err="1"/>
              <a:t>dev</a:t>
            </a:r>
            <a:r>
              <a:rPr lang="en-US" dirty="0"/>
              <a:t>/random of=/</a:t>
            </a:r>
            <a:r>
              <a:rPr lang="en-US" dirty="0" err="1"/>
              <a:t>dev</a:t>
            </a:r>
            <a:r>
              <a:rPr lang="en-US" dirty="0"/>
              <a:t>/</a:t>
            </a:r>
            <a:r>
              <a:rPr lang="en-US" dirty="0" err="1"/>
              <a:t>sdb</a:t>
            </a:r>
            <a:r>
              <a:rPr lang="en-US" dirty="0"/>
              <a:t> </a:t>
            </a:r>
            <a:r>
              <a:rPr lang="en-US" dirty="0" err="1"/>
              <a:t>bs</a:t>
            </a:r>
            <a:r>
              <a:rPr lang="en-US" dirty="0"/>
              <a:t>=1M count=512    (to delete the MBR of the hard disk)</a:t>
            </a:r>
          </a:p>
          <a:p>
            <a:endParaRPr lang="en-US" dirty="0"/>
          </a:p>
          <a:p>
            <a:r>
              <a:rPr lang="en-US" dirty="0"/>
              <a:t>- If no type is specified with </a:t>
            </a:r>
            <a:r>
              <a:rPr lang="en-US" dirty="0" err="1"/>
              <a:t>mkfs</a:t>
            </a:r>
            <a:r>
              <a:rPr lang="en-US" dirty="0"/>
              <a:t> command, (ext2) file system will be used.</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3651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Managing GPT partitions with </a:t>
            </a:r>
            <a:r>
              <a:rPr lang="en-US" dirty="0" err="1"/>
              <a:t>gdisk</a:t>
            </a:r>
            <a:r>
              <a:rPr lang="en-US" dirty="0"/>
              <a:t>:</a:t>
            </a:r>
          </a:p>
          <a:p>
            <a:r>
              <a:rPr lang="en-US" dirty="0" smtClean="0"/>
              <a:t>#</a:t>
            </a:r>
            <a:r>
              <a:rPr lang="en-US" dirty="0" err="1" smtClean="0"/>
              <a:t>gdisk</a:t>
            </a:r>
            <a:r>
              <a:rPr lang="en-US" dirty="0" smtClean="0"/>
              <a:t> </a:t>
            </a:r>
            <a:r>
              <a:rPr lang="en-US" dirty="0"/>
              <a:t>/</a:t>
            </a:r>
            <a:r>
              <a:rPr lang="en-US" dirty="0" err="1"/>
              <a:t>dev</a:t>
            </a:r>
            <a:r>
              <a:rPr lang="en-US" dirty="0"/>
              <a:t>/</a:t>
            </a:r>
            <a:r>
              <a:rPr lang="en-US" dirty="0" err="1"/>
              <a:t>sdb</a:t>
            </a:r>
            <a:endParaRPr lang="en-US" dirty="0"/>
          </a:p>
          <a:p>
            <a:r>
              <a:rPr lang="en-US" dirty="0"/>
              <a:t>==========================================</a:t>
            </a:r>
          </a:p>
          <a:p>
            <a:r>
              <a:rPr lang="en-US" dirty="0"/>
              <a:t>Swap:</a:t>
            </a:r>
          </a:p>
          <a:p>
            <a:r>
              <a:rPr lang="en-US" dirty="0" smtClean="0"/>
              <a:t>#</a:t>
            </a:r>
            <a:r>
              <a:rPr lang="en-US" dirty="0" err="1" smtClean="0"/>
              <a:t>mkswap</a:t>
            </a:r>
            <a:r>
              <a:rPr lang="en-US" dirty="0" smtClean="0"/>
              <a:t> </a:t>
            </a:r>
            <a:r>
              <a:rPr lang="en-US" dirty="0"/>
              <a:t>/</a:t>
            </a:r>
            <a:r>
              <a:rPr lang="en-US" dirty="0" err="1"/>
              <a:t>dev</a:t>
            </a:r>
            <a:r>
              <a:rPr lang="en-US" dirty="0"/>
              <a:t>/sdb1</a:t>
            </a:r>
          </a:p>
          <a:p>
            <a:r>
              <a:rPr lang="en-US" dirty="0" smtClean="0"/>
              <a:t>#</a:t>
            </a:r>
            <a:r>
              <a:rPr lang="en-US" dirty="0" err="1" smtClean="0"/>
              <a:t>swapon</a:t>
            </a:r>
            <a:r>
              <a:rPr lang="en-US" dirty="0" smtClean="0"/>
              <a:t> </a:t>
            </a:r>
            <a:r>
              <a:rPr lang="en-US" dirty="0"/>
              <a:t>/</a:t>
            </a:r>
            <a:r>
              <a:rPr lang="en-US" dirty="0" err="1"/>
              <a:t>dev</a:t>
            </a:r>
            <a:r>
              <a:rPr lang="en-US" dirty="0"/>
              <a:t>/sdb1</a:t>
            </a:r>
          </a:p>
          <a:p>
            <a:r>
              <a:rPr lang="en-US" dirty="0" smtClean="0"/>
              <a:t>#</a:t>
            </a:r>
            <a:r>
              <a:rPr lang="en-US" dirty="0" err="1" smtClean="0"/>
              <a:t>swapon</a:t>
            </a:r>
            <a:r>
              <a:rPr lang="en-US" dirty="0" smtClean="0"/>
              <a:t> </a:t>
            </a:r>
            <a:r>
              <a:rPr lang="en-US" dirty="0"/>
              <a:t>-a             (activate all swap spaces listed in the /</a:t>
            </a:r>
            <a:r>
              <a:rPr lang="en-US" dirty="0" err="1"/>
              <a:t>etc</a:t>
            </a:r>
            <a:r>
              <a:rPr lang="en-US" dirty="0"/>
              <a:t>/</a:t>
            </a:r>
            <a:r>
              <a:rPr lang="en-US" dirty="0" err="1"/>
              <a:t>fstab</a:t>
            </a:r>
            <a:r>
              <a:rPr lang="en-US" dirty="0"/>
              <a:t> file)                 </a:t>
            </a:r>
          </a:p>
          <a:p>
            <a:r>
              <a:rPr lang="en-US" dirty="0" smtClean="0"/>
              <a:t>#free </a:t>
            </a:r>
            <a:r>
              <a:rPr lang="en-US" dirty="0"/>
              <a:t>-m               (show the swap file system)</a:t>
            </a:r>
          </a:p>
          <a:p>
            <a:r>
              <a:rPr lang="en-US" dirty="0" smtClean="0"/>
              <a:t>#</a:t>
            </a:r>
            <a:r>
              <a:rPr lang="en-US" dirty="0" err="1" smtClean="0"/>
              <a:t>swapon</a:t>
            </a:r>
            <a:r>
              <a:rPr lang="en-US" dirty="0" smtClean="0"/>
              <a:t> </a:t>
            </a:r>
            <a:r>
              <a:rPr lang="en-US" dirty="0"/>
              <a:t>-s             (show the swap file system)</a:t>
            </a:r>
          </a:p>
          <a:p>
            <a:r>
              <a:rPr lang="en-US" dirty="0" smtClean="0"/>
              <a:t>#vim </a:t>
            </a:r>
            <a:r>
              <a:rPr lang="en-US" dirty="0"/>
              <a:t>/</a:t>
            </a:r>
            <a:r>
              <a:rPr lang="en-US" dirty="0" err="1"/>
              <a:t>etc</a:t>
            </a:r>
            <a:r>
              <a:rPr lang="en-US" dirty="0"/>
              <a:t>/</a:t>
            </a:r>
            <a:r>
              <a:rPr lang="en-US" dirty="0" err="1"/>
              <a:t>fstab</a:t>
            </a:r>
            <a:r>
              <a:rPr lang="en-US" dirty="0"/>
              <a:t> </a:t>
            </a:r>
          </a:p>
          <a:p>
            <a:r>
              <a:rPr lang="en-US" dirty="0"/>
              <a:t>/</a:t>
            </a:r>
            <a:r>
              <a:rPr lang="en-US" dirty="0" err="1"/>
              <a:t>dev</a:t>
            </a:r>
            <a:r>
              <a:rPr lang="en-US" dirty="0"/>
              <a:t>/sdb2       swap         ext4    defaults        0 0</a:t>
            </a:r>
          </a:p>
          <a:p>
            <a:r>
              <a:rPr lang="en-US" dirty="0" smtClean="0"/>
              <a:t>#</a:t>
            </a:r>
            <a:r>
              <a:rPr lang="en-US" dirty="0" err="1" smtClean="0"/>
              <a:t>swapoff</a:t>
            </a:r>
            <a:r>
              <a:rPr lang="en-US" dirty="0" smtClean="0"/>
              <a:t> </a:t>
            </a:r>
            <a:r>
              <a:rPr lang="en-US" dirty="0"/>
              <a:t>/</a:t>
            </a:r>
            <a:r>
              <a:rPr lang="en-US" dirty="0" err="1"/>
              <a:t>dev</a:t>
            </a:r>
            <a:r>
              <a:rPr lang="en-US" dirty="0"/>
              <a:t>/sdb1</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5706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 A file can be used as a swap file:</a:t>
            </a:r>
          </a:p>
          <a:p>
            <a:r>
              <a:rPr lang="en-US" dirty="0" smtClean="0"/>
              <a:t>#</a:t>
            </a:r>
            <a:r>
              <a:rPr lang="en-US" dirty="0" err="1" smtClean="0"/>
              <a:t>dd</a:t>
            </a:r>
            <a:r>
              <a:rPr lang="en-US" dirty="0" smtClean="0"/>
              <a:t> </a:t>
            </a:r>
            <a:r>
              <a:rPr lang="en-US" dirty="0"/>
              <a:t>if=/</a:t>
            </a:r>
            <a:r>
              <a:rPr lang="en-US" dirty="0" err="1"/>
              <a:t>dev</a:t>
            </a:r>
            <a:r>
              <a:rPr lang="en-US" dirty="0"/>
              <a:t>/random of=/</a:t>
            </a:r>
            <a:r>
              <a:rPr lang="en-US" dirty="0" err="1"/>
              <a:t>swap_file</a:t>
            </a:r>
            <a:r>
              <a:rPr lang="en-US" dirty="0"/>
              <a:t> </a:t>
            </a:r>
            <a:r>
              <a:rPr lang="en-US" dirty="0" err="1"/>
              <a:t>bs</a:t>
            </a:r>
            <a:r>
              <a:rPr lang="en-US" dirty="0"/>
              <a:t>=1M count=1024</a:t>
            </a:r>
          </a:p>
          <a:p>
            <a:r>
              <a:rPr lang="en-US" dirty="0" smtClean="0"/>
              <a:t>#</a:t>
            </a:r>
            <a:r>
              <a:rPr lang="en-US" dirty="0" err="1" smtClean="0"/>
              <a:t>mkswap</a:t>
            </a:r>
            <a:r>
              <a:rPr lang="en-US" dirty="0" smtClean="0"/>
              <a:t> </a:t>
            </a:r>
            <a:r>
              <a:rPr lang="en-US" dirty="0"/>
              <a:t>/</a:t>
            </a:r>
            <a:r>
              <a:rPr lang="en-US" dirty="0" err="1"/>
              <a:t>swap_file</a:t>
            </a:r>
            <a:endParaRPr lang="en-US" dirty="0"/>
          </a:p>
          <a:p>
            <a:r>
              <a:rPr lang="en-US" dirty="0" smtClean="0"/>
              <a:t>#</a:t>
            </a:r>
            <a:r>
              <a:rPr lang="en-US" dirty="0" err="1" smtClean="0"/>
              <a:t>swapon</a:t>
            </a:r>
            <a:r>
              <a:rPr lang="en-US" dirty="0" smtClean="0"/>
              <a:t> </a:t>
            </a:r>
            <a:r>
              <a:rPr lang="en-US" dirty="0"/>
              <a:t>/</a:t>
            </a:r>
            <a:r>
              <a:rPr lang="en-US" dirty="0" err="1"/>
              <a:t>swap_file</a:t>
            </a:r>
            <a:endParaRPr lang="en-US" dirty="0"/>
          </a:p>
          <a:p>
            <a:endParaRPr lang="en-US" dirty="0"/>
          </a:p>
          <a:p>
            <a:r>
              <a:rPr lang="en-US" dirty="0"/>
              <a:t>- Before moving the swap file to another location, </a:t>
            </a:r>
            <a:r>
              <a:rPr lang="en-US" dirty="0" err="1"/>
              <a:t>swapoff</a:t>
            </a:r>
            <a:r>
              <a:rPr lang="en-US" dirty="0"/>
              <a:t> must be run.</a:t>
            </a:r>
          </a:p>
          <a:p>
            <a:r>
              <a:rPr lang="en-US" dirty="0"/>
              <a:t>- If data cannot be written to other places, the </a:t>
            </a:r>
            <a:r>
              <a:rPr lang="en-US" dirty="0" err="1"/>
              <a:t>swapoff</a:t>
            </a:r>
            <a:r>
              <a:rPr lang="en-US" dirty="0"/>
              <a:t> will fail, with an error, and the swap space will stay active.</a:t>
            </a:r>
          </a:p>
          <a:p>
            <a:r>
              <a:rPr lang="en-US" dirty="0"/>
              <a:t>- By default, swap spaces are used in series, meaning that the first activated swap space will be used until it is full, then the kernel will start using the second swap space. Swap space priorities are displayed with </a:t>
            </a:r>
            <a:r>
              <a:rPr lang="en-US" dirty="0" err="1"/>
              <a:t>swapon</a:t>
            </a:r>
            <a:r>
              <a:rPr lang="en-US" dirty="0"/>
              <a:t> - s, and can be set with the </a:t>
            </a:r>
            <a:r>
              <a:rPr lang="en-US" dirty="0" err="1"/>
              <a:t>pri</a:t>
            </a:r>
            <a:r>
              <a:rPr lang="en-US" dirty="0"/>
              <a:t>= mount option. If swap spaces have the same priority, the kernel will write to them round-robin instead of writing to a single swap space until it is at capacity.</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61955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6655</TotalTime>
  <Words>627</Words>
  <Application>Microsoft Office PowerPoint</Application>
  <PresentationFormat>On-screen Show (4:3)</PresentationFormat>
  <Paragraphs>77</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 Linux  Fundamentals VERSION 3     Disks  Eng Ali Mohammad. Bani Bakkar  </vt:lpstr>
      <vt:lpstr>MBR vs GPT</vt:lpstr>
      <vt:lpstr>Managing MBR partitions with fdisk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 Bani Bakar</cp:lastModifiedBy>
  <cp:revision>547</cp:revision>
  <dcterms:created xsi:type="dcterms:W3CDTF">2006-08-16T00:00:00Z</dcterms:created>
  <dcterms:modified xsi:type="dcterms:W3CDTF">2022-11-30T08:53:31Z</dcterms:modified>
</cp:coreProperties>
</file>