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76" r:id="rId4"/>
    <p:sldId id="263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MP"/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BMP"/><Relationship Id="rId4" Type="http://schemas.openxmlformats.org/officeDocument/2006/relationships/image" Target="../media/image6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6" y="457200"/>
            <a:ext cx="8991094" cy="5943600"/>
          </a:xfrm>
        </p:spPr>
      </p:pic>
    </p:spTree>
    <p:extLst>
      <p:ext uri="{BB962C8B-B14F-4D97-AF65-F5344CB8AC3E}">
        <p14:creationId xmlns:p14="http://schemas.microsoft.com/office/powerpoint/2010/main" val="34031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977"/>
            <a:ext cx="9314233" cy="6600423"/>
          </a:xfrm>
        </p:spPr>
      </p:pic>
    </p:spTree>
    <p:extLst>
      <p:ext uri="{BB962C8B-B14F-4D97-AF65-F5344CB8AC3E}">
        <p14:creationId xmlns:p14="http://schemas.microsoft.com/office/powerpoint/2010/main" val="4066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8331200" cy="6248400"/>
          </a:xfrm>
        </p:spPr>
      </p:pic>
    </p:spTree>
    <p:extLst>
      <p:ext uri="{BB962C8B-B14F-4D97-AF65-F5344CB8AC3E}">
        <p14:creationId xmlns:p14="http://schemas.microsoft.com/office/powerpoint/2010/main" val="11904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6576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1400"/>
            <a:ext cx="4572000" cy="3259369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365760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657600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8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5599"/>
            <a:ext cx="7543800" cy="364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ali</cp:lastModifiedBy>
  <cp:revision>49</cp:revision>
  <dcterms:created xsi:type="dcterms:W3CDTF">2006-08-16T00:00:00Z</dcterms:created>
  <dcterms:modified xsi:type="dcterms:W3CDTF">2020-06-27T20:10:04Z</dcterms:modified>
</cp:coreProperties>
</file>