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Feladat</a:t>
            </a:r>
            <a:r>
              <a:rPr lang="hu-HU" baseline="0" dirty="0"/>
              <a:t> elosztás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82-4D9D-98EC-58260D3FD73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82-4D9D-98EC-58260D3FD731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82-4D9D-98EC-58260D3FD731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82-4D9D-98EC-58260D3FD731}"/>
              </c:ext>
            </c:extLst>
          </c:dPt>
          <c:cat>
            <c:strRef>
              <c:f>Munka1!$A$2:$A$5</c:f>
              <c:strCache>
                <c:ptCount val="2"/>
                <c:pt idx="0">
                  <c:v>Orosz Ákos</c:v>
                </c:pt>
                <c:pt idx="1">
                  <c:v>Ur Bálint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FD-4A93-89E5-C0ADE4E2A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73763-5F30-4173-8282-5520AD8C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Sorozatnapló vizsgaremek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1CD17C-E790-4FCC-9974-6C2A66070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Orosz Ákos, </a:t>
            </a:r>
            <a:r>
              <a:rPr lang="hu-HU" dirty="0" err="1"/>
              <a:t>ur</a:t>
            </a:r>
            <a:r>
              <a:rPr lang="hu-HU" dirty="0"/>
              <a:t> </a:t>
            </a:r>
            <a:r>
              <a:rPr lang="hu-HU" dirty="0" err="1"/>
              <a:t>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588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49C78-4EF8-48E5-87E2-98F51CB9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10174780" cy="1400530"/>
          </a:xfrm>
        </p:spPr>
        <p:txBody>
          <a:bodyPr/>
          <a:lstStyle/>
          <a:p>
            <a:r>
              <a:rPr lang="hu-HU" sz="6000" dirty="0">
                <a:latin typeface="Arial Black" panose="020B0A04020102020204" pitchFamily="34" charset="0"/>
              </a:rPr>
              <a:t>Köszönöm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CD50AA-5E26-4934-9254-4194E8E4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95" y="3845883"/>
            <a:ext cx="3746209" cy="27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3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7F477-1BF0-47FF-B0B4-E3301126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A Téma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7D7792-964C-445A-BF83-9A2FD3DB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 téma?</a:t>
            </a:r>
          </a:p>
          <a:p>
            <a:endParaRPr lang="hu-HU" dirty="0"/>
          </a:p>
          <a:p>
            <a:r>
              <a:rPr lang="hu-HU" dirty="0"/>
              <a:t>Mi a célja a weboldalnak?</a:t>
            </a:r>
          </a:p>
          <a:p>
            <a:endParaRPr lang="hu-HU" dirty="0"/>
          </a:p>
          <a:p>
            <a:r>
              <a:rPr lang="hu-HU" dirty="0"/>
              <a:t>Kiknek szól a weboldal?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AE7FFE-986B-410B-832E-2D3FA77C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58" y="1745630"/>
            <a:ext cx="3259123" cy="32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0CF1F2-DC48-4C67-BD45-96E80694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78065" cy="1400530"/>
          </a:xfrm>
        </p:spPr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Használt szoftverek, szolgáltatások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FB0F08-39E5-4C62-A153-9B19B40A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Backend: Node.js</a:t>
            </a:r>
            <a:r>
              <a:rPr lang="hu-HU"/>
              <a:t>, Express, JavaScript</a:t>
            </a:r>
            <a:endParaRPr lang="hu-HU" dirty="0"/>
          </a:p>
          <a:p>
            <a:endParaRPr lang="hu-HU" dirty="0"/>
          </a:p>
          <a:p>
            <a:r>
              <a:rPr lang="hu-HU" dirty="0"/>
              <a:t>Frontend: HTML, CSS, JavaScript</a:t>
            </a:r>
          </a:p>
          <a:p>
            <a:endParaRPr lang="hu-HU" dirty="0"/>
          </a:p>
          <a:p>
            <a:r>
              <a:rPr lang="hu-HU" dirty="0"/>
              <a:t>Adatbázis: </a:t>
            </a:r>
            <a:r>
              <a:rPr lang="hu-HU" dirty="0" err="1"/>
              <a:t>MySQL</a:t>
            </a:r>
            <a:endParaRPr lang="hu-HU" dirty="0"/>
          </a:p>
          <a:p>
            <a:endParaRPr lang="hu-HU" dirty="0"/>
          </a:p>
          <a:p>
            <a:r>
              <a:rPr lang="hu-HU" dirty="0"/>
              <a:t>Tesztelés: REST CLIENT</a:t>
            </a:r>
          </a:p>
          <a:p>
            <a:endParaRPr lang="hu-HU" dirty="0"/>
          </a:p>
          <a:p>
            <a:r>
              <a:rPr lang="hu-HU" dirty="0"/>
              <a:t>Egyéb: Google Chrome,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, Windows 10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F9DA4B-D4ED-431C-B3D6-66090A61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2" y="1759241"/>
            <a:ext cx="3339517" cy="33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C1AB8F-D232-4A92-931A-1FD49580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F871D2-AB53-4984-8F19-CB9509EB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Weboldal</a:t>
            </a:r>
          </a:p>
          <a:p>
            <a:endParaRPr lang="hu-HU" dirty="0"/>
          </a:p>
          <a:p>
            <a:r>
              <a:rPr lang="hu-HU" dirty="0"/>
              <a:t>API</a:t>
            </a:r>
          </a:p>
          <a:p>
            <a:endParaRPr lang="hu-HU" dirty="0"/>
          </a:p>
          <a:p>
            <a:r>
              <a:rPr lang="hu-HU" dirty="0"/>
              <a:t>Adatbázis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E0D3DED-35FB-482E-91C2-9A708699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38" y="1761155"/>
            <a:ext cx="3198875" cy="33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85418-6357-419F-84E9-8EEB9A9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Weboldalak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ABC0814-077C-4978-B971-D13A9E77A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243" y="2309710"/>
            <a:ext cx="5744756" cy="286788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8B452E3-E93D-4CA4-860E-BB591BC0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10"/>
            <a:ext cx="6324644" cy="317058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94B9572-A060-464D-88C6-E5859A8DCB7D}"/>
              </a:ext>
            </a:extLst>
          </p:cNvPr>
          <p:cNvSpPr txBox="1"/>
          <p:nvPr/>
        </p:nvSpPr>
        <p:spPr>
          <a:xfrm>
            <a:off x="2513573" y="1853248"/>
            <a:ext cx="359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Főoldal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F6D3AB5-C79D-4340-97FC-42DC8DE91DFE}"/>
              </a:ext>
            </a:extLst>
          </p:cNvPr>
          <p:cNvSpPr txBox="1"/>
          <p:nvPr/>
        </p:nvSpPr>
        <p:spPr>
          <a:xfrm>
            <a:off x="8430596" y="186723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Rólunk oldal</a:t>
            </a:r>
          </a:p>
        </p:txBody>
      </p:sp>
    </p:spTree>
    <p:extLst>
      <p:ext uri="{BB962C8B-B14F-4D97-AF65-F5344CB8AC3E}">
        <p14:creationId xmlns:p14="http://schemas.microsoft.com/office/powerpoint/2010/main" val="351731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5E7361-877D-485C-818B-D49C82B7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Rest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3A95D-24B1-4864-B7E9-8ECF537C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Hogyan épül fel?</a:t>
            </a:r>
          </a:p>
          <a:p>
            <a:endParaRPr lang="hu-HU" dirty="0"/>
          </a:p>
          <a:p>
            <a:r>
              <a:rPr lang="hu-HU" dirty="0"/>
              <a:t>Hogyan működik?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7A4037D-EA1E-449B-91AB-FD68BB60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272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3CB5C-8D05-4356-9F08-01850D2A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Adatbázis</a:t>
            </a:r>
          </a:p>
        </p:txBody>
      </p:sp>
      <p:pic>
        <p:nvPicPr>
          <p:cNvPr id="4" name="Tartalom helye 3" descr="https://lh7-rt.googleusercontent.com/docsz/AD_4nXdMyWjkmyTWwkp51tdZ3jCvYzZbz84i8zFGpGR8LmXV4OdiGhuZtC05E876Nb6VfUZjj0GgFx_2El_hI298sQblpldr2YCzpBpR6B_8MLGO_0DChTYA5V8lRZSni9L5_w3hwUl3u6CzjOcEe9Mgsg?key=YBaw3mYtmyqPPkPsSgs-jZdI">
            <a:extLst>
              <a:ext uri="{FF2B5EF4-FFF2-40B4-BE49-F238E27FC236}">
                <a16:creationId xmlns:a16="http://schemas.microsoft.com/office/drawing/2014/main" id="{533E6D34-62BE-41C6-AEDA-81A2974BB4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46" y="1690315"/>
            <a:ext cx="8926708" cy="3477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FD2B0-5819-45B5-92FF-4E3CE1F6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Feladat 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C9BEE0-F09D-45CC-931D-7C2BF6C7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Weboldal/Weboldal kinézet: Ur Bálint</a:t>
            </a:r>
          </a:p>
          <a:p>
            <a:r>
              <a:rPr lang="hu-HU" dirty="0"/>
              <a:t>Backend: Orosz Ákos</a:t>
            </a:r>
          </a:p>
          <a:p>
            <a:r>
              <a:rPr lang="hu-HU" dirty="0"/>
              <a:t>Frontend: Mindketten</a:t>
            </a:r>
          </a:p>
          <a:p>
            <a:r>
              <a:rPr lang="hu-HU" dirty="0"/>
              <a:t>Tesztelés: Mindketten</a:t>
            </a:r>
          </a:p>
          <a:p>
            <a:r>
              <a:rPr lang="hu-HU" dirty="0"/>
              <a:t>Dokumentáció: Orosz Ákos</a:t>
            </a:r>
          </a:p>
          <a:p>
            <a:r>
              <a:rPr lang="hu-HU" dirty="0"/>
              <a:t>PPT: Mindketten</a:t>
            </a:r>
          </a:p>
        </p:txBody>
      </p:sp>
    </p:spTree>
    <p:extLst>
      <p:ext uri="{BB962C8B-B14F-4D97-AF65-F5344CB8AC3E}">
        <p14:creationId xmlns:p14="http://schemas.microsoft.com/office/powerpoint/2010/main" val="243164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E1D67E-B75E-4B59-B0F2-4E1565E8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Csapatmunka kördiagram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A4497592-A4E2-4A37-94A1-89F82848E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8922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94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119</Words>
  <Application>Microsoft Office PowerPoint</Application>
  <PresentationFormat>Szélesvásznú</PresentationFormat>
  <Paragraphs>42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 3</vt:lpstr>
      <vt:lpstr>Ion</vt:lpstr>
      <vt:lpstr>Sorozatnapló vizsgaremek</vt:lpstr>
      <vt:lpstr>A Téma</vt:lpstr>
      <vt:lpstr>Használt szoftverek, szolgáltatások</vt:lpstr>
      <vt:lpstr>Struktúra</vt:lpstr>
      <vt:lpstr>Weboldalak</vt:lpstr>
      <vt:lpstr>Rest API</vt:lpstr>
      <vt:lpstr>Adatbázis</vt:lpstr>
      <vt:lpstr>Feladat elosztás</vt:lpstr>
      <vt:lpstr>Csapatmunka kördiagram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Sorozatnapló vizsgaremek</dc:title>
  <dc:creator>orosz.akos</dc:creator>
  <cp:lastModifiedBy>orosz.akos</cp:lastModifiedBy>
  <cp:revision>14</cp:revision>
  <dcterms:created xsi:type="dcterms:W3CDTF">2025-04-29T05:46:02Z</dcterms:created>
  <dcterms:modified xsi:type="dcterms:W3CDTF">2025-04-29T08:44:55Z</dcterms:modified>
</cp:coreProperties>
</file>