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34"/>
  </p:normalViewPr>
  <p:slideViewPr>
    <p:cSldViewPr snapToGrid="0" snapToObjects="1">
      <p:cViewPr>
        <p:scale>
          <a:sx n="114" d="100"/>
          <a:sy n="114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7A637-935D-C344-B700-A27F14EE5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 application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9DCD34-329F-E243-82E6-2DFC014EB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25552" y="3531841"/>
            <a:ext cx="9448800" cy="685800"/>
          </a:xfrm>
        </p:spPr>
        <p:txBody>
          <a:bodyPr/>
          <a:lstStyle/>
          <a:p>
            <a:pPr algn="r"/>
            <a:r>
              <a:rPr lang="en-US" dirty="0" err="1"/>
              <a:t>Alibek</a:t>
            </a:r>
            <a:r>
              <a:rPr lang="en-US" dirty="0"/>
              <a:t> </a:t>
            </a:r>
            <a:r>
              <a:rPr lang="en-US" dirty="0" err="1"/>
              <a:t>Kerimkulov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62367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770BF-EAB6-3C4A-B44F-8539A839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229" y="639315"/>
            <a:ext cx="8610600" cy="1293028"/>
          </a:xfrm>
        </p:spPr>
        <p:txBody>
          <a:bodyPr/>
          <a:lstStyle/>
          <a:p>
            <a:r>
              <a:rPr lang="en-US" dirty="0"/>
              <a:t>Functionality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CF68A4-528A-7E4E-8301-B140147D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 with friends</a:t>
            </a:r>
          </a:p>
          <a:p>
            <a:r>
              <a:rPr lang="en-US" dirty="0"/>
              <a:t>Translate message</a:t>
            </a:r>
          </a:p>
          <a:p>
            <a:r>
              <a:rPr lang="en-US" dirty="0"/>
              <a:t>Tracking user’s status</a:t>
            </a:r>
          </a:p>
          <a:p>
            <a:r>
              <a:rPr lang="en-US" dirty="0"/>
              <a:t>Profile info</a:t>
            </a:r>
          </a:p>
          <a:p>
            <a:r>
              <a:rPr lang="en-US" dirty="0"/>
              <a:t>List of chat</a:t>
            </a:r>
          </a:p>
          <a:p>
            <a:r>
              <a:rPr lang="en-US" dirty="0"/>
              <a:t>List of users</a:t>
            </a:r>
          </a:p>
        </p:txBody>
      </p:sp>
    </p:spTree>
    <p:extLst>
      <p:ext uri="{BB962C8B-B14F-4D97-AF65-F5344CB8AC3E}">
        <p14:creationId xmlns:p14="http://schemas.microsoft.com/office/powerpoint/2010/main" val="194843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392BB-7152-4A42-8D94-5DC0C27D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r>
              <a:rPr lang="en-US" dirty="0"/>
              <a:t>Used Technologies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2D82C5-C3B1-FD45-83FC-BC64EDFB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Firebase  auth</a:t>
            </a:r>
          </a:p>
          <a:p>
            <a:r>
              <a:rPr lang="en-US" dirty="0"/>
              <a:t>Android Studio</a:t>
            </a:r>
          </a:p>
          <a:p>
            <a:r>
              <a:rPr lang="en-US" dirty="0"/>
              <a:t>Kotlin</a:t>
            </a:r>
          </a:p>
          <a:p>
            <a:r>
              <a:rPr lang="en-US" dirty="0"/>
              <a:t>Firebase </a:t>
            </a:r>
            <a:r>
              <a:rPr lang="en-US" dirty="0" err="1"/>
              <a:t>Firestore</a:t>
            </a:r>
            <a:endParaRPr lang="en-US" dirty="0"/>
          </a:p>
          <a:p>
            <a:r>
              <a:rPr lang="en-US" dirty="0"/>
              <a:t>Firebase Storage</a:t>
            </a:r>
          </a:p>
          <a:p>
            <a:r>
              <a:rPr lang="en-US" dirty="0"/>
              <a:t>Android development elements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77656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A5EEF-1FAD-4E46-98CF-44CD06C6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solves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72E01E-B6B8-9441-A5EB-7A7F443A9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users</a:t>
            </a:r>
          </a:p>
          <a:p>
            <a:r>
              <a:rPr lang="en-US" dirty="0"/>
              <a:t>Make people closer</a:t>
            </a:r>
          </a:p>
          <a:p>
            <a:r>
              <a:rPr lang="en-US" dirty="0"/>
              <a:t>Translate messages from English to Russian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391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51CA6D02-1C2F-2948-8472-3E2ECE8D7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9371" y="564841"/>
            <a:ext cx="2918707" cy="54310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3590A3-040B-FD4F-8BCD-49694D170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03" y="666441"/>
            <a:ext cx="2918707" cy="53294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A46DCA-3DED-B640-9425-AAE63648B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239" y="564841"/>
            <a:ext cx="2918707" cy="53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4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C9A263-CDBB-774F-9B2F-CA12009B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63" y="981639"/>
            <a:ext cx="2951669" cy="53469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D23DBE-3C1A-B040-8A42-EA52348AB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014" y="981639"/>
            <a:ext cx="2923972" cy="534695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59A546-FD34-1245-8611-1A9609C2D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205" y="981639"/>
            <a:ext cx="2903948" cy="534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9A191E-5548-734C-AD08-745D03F74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965" y="646771"/>
            <a:ext cx="2688810" cy="51104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765D2-6C66-484D-8A25-5CEB9870965A}"/>
              </a:ext>
            </a:extLst>
          </p:cNvPr>
          <p:cNvSpPr txBox="1"/>
          <p:nvPr/>
        </p:nvSpPr>
        <p:spPr>
          <a:xfrm>
            <a:off x="568712" y="1644803"/>
            <a:ext cx="6724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listens the user click on message and translate it to Russian language. However, the original message will be saved in database(not translated message).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83417687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71</TotalTime>
  <Words>79</Words>
  <Application>Microsoft Macintosh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След самолета</vt:lpstr>
      <vt:lpstr>Chat application</vt:lpstr>
      <vt:lpstr>Functionality</vt:lpstr>
      <vt:lpstr>Used Technologies</vt:lpstr>
      <vt:lpstr>Problem solves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application</dc:title>
  <dc:creator>Alibek Kerimkulov</dc:creator>
  <cp:lastModifiedBy>Alibek Kerimkulov</cp:lastModifiedBy>
  <cp:revision>2</cp:revision>
  <dcterms:created xsi:type="dcterms:W3CDTF">2020-12-19T16:35:36Z</dcterms:created>
  <dcterms:modified xsi:type="dcterms:W3CDTF">2020-12-19T17:47:10Z</dcterms:modified>
</cp:coreProperties>
</file>