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704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C37C8-AD16-4BB6-814B-7C669AC95B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E96E2A-C862-4BB6-92A2-0FBA75CFF6A5}">
      <dgm:prSet/>
      <dgm:spPr/>
      <dgm:t>
        <a:bodyPr/>
        <a:lstStyle/>
        <a:p>
          <a:r>
            <a:rPr lang="en-US" baseline="0"/>
            <a:t>The proposed project provides online management for Housing Societies.</a:t>
          </a:r>
          <a:endParaRPr lang="en-US"/>
        </a:p>
      </dgm:t>
    </dgm:pt>
    <dgm:pt modelId="{5D61F8C5-19E1-4B22-96D4-9E96D2160F67}" type="parTrans" cxnId="{C502A222-46A2-47CB-BC87-405A4A888626}">
      <dgm:prSet/>
      <dgm:spPr/>
      <dgm:t>
        <a:bodyPr/>
        <a:lstStyle/>
        <a:p>
          <a:endParaRPr lang="en-US"/>
        </a:p>
      </dgm:t>
    </dgm:pt>
    <dgm:pt modelId="{417C655E-AAF5-417B-B1A9-F42D2282EC55}" type="sibTrans" cxnId="{C502A222-46A2-47CB-BC87-405A4A888626}">
      <dgm:prSet/>
      <dgm:spPr/>
      <dgm:t>
        <a:bodyPr/>
        <a:lstStyle/>
        <a:p>
          <a:endParaRPr lang="en-US"/>
        </a:p>
      </dgm:t>
    </dgm:pt>
    <dgm:pt modelId="{F9B757DD-4B25-4730-974B-AE75789A7412}">
      <dgm:prSet/>
      <dgm:spPr/>
      <dgm:t>
        <a:bodyPr/>
        <a:lstStyle/>
        <a:p>
          <a:r>
            <a:rPr lang="en-US" baseline="0"/>
            <a:t>The administrator login can be used to do tasks like approve user proposals, change database entries and add new content to the website.</a:t>
          </a:r>
          <a:endParaRPr lang="en-US"/>
        </a:p>
      </dgm:t>
    </dgm:pt>
    <dgm:pt modelId="{81D1366C-AE6D-431A-9529-4A3B02172A9E}" type="parTrans" cxnId="{FE3778DD-5CB5-45B3-B671-7FE0191B0139}">
      <dgm:prSet/>
      <dgm:spPr/>
      <dgm:t>
        <a:bodyPr/>
        <a:lstStyle/>
        <a:p>
          <a:endParaRPr lang="en-US"/>
        </a:p>
      </dgm:t>
    </dgm:pt>
    <dgm:pt modelId="{32215D21-722C-4FAB-B895-4A26AF043FB1}" type="sibTrans" cxnId="{FE3778DD-5CB5-45B3-B671-7FE0191B0139}">
      <dgm:prSet/>
      <dgm:spPr/>
      <dgm:t>
        <a:bodyPr/>
        <a:lstStyle/>
        <a:p>
          <a:endParaRPr lang="en-US"/>
        </a:p>
      </dgm:t>
    </dgm:pt>
    <dgm:pt modelId="{49549846-15DD-41DF-9792-C037A0F38BA3}">
      <dgm:prSet/>
      <dgm:spPr/>
      <dgm:t>
        <a:bodyPr/>
        <a:lstStyle/>
        <a:p>
          <a:r>
            <a:rPr lang="en-US" baseline="0"/>
            <a:t>The user login can be used by individuals for buying, selling houses or generating event requests or launching complaints.</a:t>
          </a:r>
          <a:endParaRPr lang="en-US"/>
        </a:p>
      </dgm:t>
    </dgm:pt>
    <dgm:pt modelId="{69CDBFDD-247F-4A71-B21F-D95539D59D8F}" type="parTrans" cxnId="{09695FEC-F4C1-41EB-9BAE-DB5C1C1A564B}">
      <dgm:prSet/>
      <dgm:spPr/>
      <dgm:t>
        <a:bodyPr/>
        <a:lstStyle/>
        <a:p>
          <a:endParaRPr lang="en-US"/>
        </a:p>
      </dgm:t>
    </dgm:pt>
    <dgm:pt modelId="{DD8F2C76-BA15-4C1B-9D99-CFAE0CEEBA3E}" type="sibTrans" cxnId="{09695FEC-F4C1-41EB-9BAE-DB5C1C1A564B}">
      <dgm:prSet/>
      <dgm:spPr/>
      <dgm:t>
        <a:bodyPr/>
        <a:lstStyle/>
        <a:p>
          <a:endParaRPr lang="en-US"/>
        </a:p>
      </dgm:t>
    </dgm:pt>
    <dgm:pt modelId="{658A122D-DF78-424F-908B-3A76ABEB9A1E}">
      <dgm:prSet/>
      <dgm:spPr/>
      <dgm:t>
        <a:bodyPr/>
        <a:lstStyle/>
        <a:p>
          <a:r>
            <a:rPr lang="en-US" baseline="0"/>
            <a:t>The free user can only view the website and send query to the administrator.</a:t>
          </a:r>
          <a:endParaRPr lang="en-US"/>
        </a:p>
      </dgm:t>
    </dgm:pt>
    <dgm:pt modelId="{A2B78C8B-170A-4543-8E3D-6942E3C12E40}" type="parTrans" cxnId="{352D2D58-1991-45F9-87A4-A92E86306CE3}">
      <dgm:prSet/>
      <dgm:spPr/>
      <dgm:t>
        <a:bodyPr/>
        <a:lstStyle/>
        <a:p>
          <a:endParaRPr lang="en-US"/>
        </a:p>
      </dgm:t>
    </dgm:pt>
    <dgm:pt modelId="{08D6FF86-3C24-4555-BB40-9544255EA288}" type="sibTrans" cxnId="{352D2D58-1991-45F9-87A4-A92E86306CE3}">
      <dgm:prSet/>
      <dgm:spPr/>
      <dgm:t>
        <a:bodyPr/>
        <a:lstStyle/>
        <a:p>
          <a:endParaRPr lang="en-US"/>
        </a:p>
      </dgm:t>
    </dgm:pt>
    <dgm:pt modelId="{2D35AF48-6645-45BA-ACC5-E380F1BBCF1A}" type="pres">
      <dgm:prSet presAssocID="{091C37C8-AD16-4BB6-814B-7C669AC95B7D}" presName="root" presStyleCnt="0">
        <dgm:presLayoutVars>
          <dgm:dir/>
          <dgm:resizeHandles val="exact"/>
        </dgm:presLayoutVars>
      </dgm:prSet>
      <dgm:spPr/>
    </dgm:pt>
    <dgm:pt modelId="{CC784ECE-A5A5-4B79-864F-89739458210B}" type="pres">
      <dgm:prSet presAssocID="{D4E96E2A-C862-4BB6-92A2-0FBA75CFF6A5}" presName="compNode" presStyleCnt="0"/>
      <dgm:spPr/>
    </dgm:pt>
    <dgm:pt modelId="{B896B37F-66EB-48AC-8A81-6C45D3847B71}" type="pres">
      <dgm:prSet presAssocID="{D4E96E2A-C862-4BB6-92A2-0FBA75CFF6A5}" presName="bgRect" presStyleLbl="bgShp" presStyleIdx="0" presStyleCnt="4"/>
      <dgm:spPr/>
    </dgm:pt>
    <dgm:pt modelId="{52F601AA-4EBA-43AF-BA32-A412856C5728}" type="pres">
      <dgm:prSet presAssocID="{D4E96E2A-C862-4BB6-92A2-0FBA75CFF6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1237FE3A-0631-4A1F-B422-381D1780A0AD}" type="pres">
      <dgm:prSet presAssocID="{D4E96E2A-C862-4BB6-92A2-0FBA75CFF6A5}" presName="spaceRect" presStyleCnt="0"/>
      <dgm:spPr/>
    </dgm:pt>
    <dgm:pt modelId="{C8288EF6-2FFD-43D1-BCA9-9B5C9DC20AF6}" type="pres">
      <dgm:prSet presAssocID="{D4E96E2A-C862-4BB6-92A2-0FBA75CFF6A5}" presName="parTx" presStyleLbl="revTx" presStyleIdx="0" presStyleCnt="4">
        <dgm:presLayoutVars>
          <dgm:chMax val="0"/>
          <dgm:chPref val="0"/>
        </dgm:presLayoutVars>
      </dgm:prSet>
      <dgm:spPr/>
    </dgm:pt>
    <dgm:pt modelId="{28098BA0-CA1D-4AB5-9FAD-A271DA55A1EC}" type="pres">
      <dgm:prSet presAssocID="{417C655E-AAF5-417B-B1A9-F42D2282EC55}" presName="sibTrans" presStyleCnt="0"/>
      <dgm:spPr/>
    </dgm:pt>
    <dgm:pt modelId="{55564DA2-F32D-4822-8FFF-FA1AEE8A7A4D}" type="pres">
      <dgm:prSet presAssocID="{F9B757DD-4B25-4730-974B-AE75789A7412}" presName="compNode" presStyleCnt="0"/>
      <dgm:spPr/>
    </dgm:pt>
    <dgm:pt modelId="{46E4D898-8A08-4477-A686-7667ED01A1C8}" type="pres">
      <dgm:prSet presAssocID="{F9B757DD-4B25-4730-974B-AE75789A7412}" presName="bgRect" presStyleLbl="bgShp" presStyleIdx="1" presStyleCnt="4"/>
      <dgm:spPr/>
    </dgm:pt>
    <dgm:pt modelId="{156D1262-A512-4212-BC5D-A3B6A62B7696}" type="pres">
      <dgm:prSet presAssocID="{F9B757DD-4B25-4730-974B-AE75789A74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FC4FCA4-C311-45B3-A6D0-3582C9A65328}" type="pres">
      <dgm:prSet presAssocID="{F9B757DD-4B25-4730-974B-AE75789A7412}" presName="spaceRect" presStyleCnt="0"/>
      <dgm:spPr/>
    </dgm:pt>
    <dgm:pt modelId="{B55EB3AF-B205-48D8-8845-D58F5D510C11}" type="pres">
      <dgm:prSet presAssocID="{F9B757DD-4B25-4730-974B-AE75789A7412}" presName="parTx" presStyleLbl="revTx" presStyleIdx="1" presStyleCnt="4">
        <dgm:presLayoutVars>
          <dgm:chMax val="0"/>
          <dgm:chPref val="0"/>
        </dgm:presLayoutVars>
      </dgm:prSet>
      <dgm:spPr/>
    </dgm:pt>
    <dgm:pt modelId="{E59C50B9-EF0D-4CA4-93A4-67E6C4CB3F89}" type="pres">
      <dgm:prSet presAssocID="{32215D21-722C-4FAB-B895-4A26AF043FB1}" presName="sibTrans" presStyleCnt="0"/>
      <dgm:spPr/>
    </dgm:pt>
    <dgm:pt modelId="{828B0DFA-2FB4-4CB4-9396-D132CCF5231A}" type="pres">
      <dgm:prSet presAssocID="{49549846-15DD-41DF-9792-C037A0F38BA3}" presName="compNode" presStyleCnt="0"/>
      <dgm:spPr/>
    </dgm:pt>
    <dgm:pt modelId="{5D288E86-3F45-4A53-A067-F33F9035C006}" type="pres">
      <dgm:prSet presAssocID="{49549846-15DD-41DF-9792-C037A0F38BA3}" presName="bgRect" presStyleLbl="bgShp" presStyleIdx="2" presStyleCnt="4"/>
      <dgm:spPr/>
    </dgm:pt>
    <dgm:pt modelId="{438A5D68-A8BA-49C5-8D71-23F415256327}" type="pres">
      <dgm:prSet presAssocID="{49549846-15DD-41DF-9792-C037A0F38B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EAAC98D5-C8FB-4A0F-8D3F-2962211E92DD}" type="pres">
      <dgm:prSet presAssocID="{49549846-15DD-41DF-9792-C037A0F38BA3}" presName="spaceRect" presStyleCnt="0"/>
      <dgm:spPr/>
    </dgm:pt>
    <dgm:pt modelId="{254EBA29-36CF-497A-8FF9-70C383326B9B}" type="pres">
      <dgm:prSet presAssocID="{49549846-15DD-41DF-9792-C037A0F38BA3}" presName="parTx" presStyleLbl="revTx" presStyleIdx="2" presStyleCnt="4">
        <dgm:presLayoutVars>
          <dgm:chMax val="0"/>
          <dgm:chPref val="0"/>
        </dgm:presLayoutVars>
      </dgm:prSet>
      <dgm:spPr/>
    </dgm:pt>
    <dgm:pt modelId="{C5E5233F-5F99-429E-A03F-BF5DB8D7CAFE}" type="pres">
      <dgm:prSet presAssocID="{DD8F2C76-BA15-4C1B-9D99-CFAE0CEEBA3E}" presName="sibTrans" presStyleCnt="0"/>
      <dgm:spPr/>
    </dgm:pt>
    <dgm:pt modelId="{8416E46C-9C0D-4EF3-8646-1930B8AE1B40}" type="pres">
      <dgm:prSet presAssocID="{658A122D-DF78-424F-908B-3A76ABEB9A1E}" presName="compNode" presStyleCnt="0"/>
      <dgm:spPr/>
    </dgm:pt>
    <dgm:pt modelId="{C9A1E045-829E-46BE-9D75-8FFF5C95D179}" type="pres">
      <dgm:prSet presAssocID="{658A122D-DF78-424F-908B-3A76ABEB9A1E}" presName="bgRect" presStyleLbl="bgShp" presStyleIdx="3" presStyleCnt="4"/>
      <dgm:spPr/>
    </dgm:pt>
    <dgm:pt modelId="{3DA14BB7-CB0E-4595-8897-44AB36D36F2A}" type="pres">
      <dgm:prSet presAssocID="{658A122D-DF78-424F-908B-3A76ABEB9A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B05B8DF-A196-4BF7-8E4D-4ED46B959B3D}" type="pres">
      <dgm:prSet presAssocID="{658A122D-DF78-424F-908B-3A76ABEB9A1E}" presName="spaceRect" presStyleCnt="0"/>
      <dgm:spPr/>
    </dgm:pt>
    <dgm:pt modelId="{357B5570-3878-42CF-91F4-201867D9E8BE}" type="pres">
      <dgm:prSet presAssocID="{658A122D-DF78-424F-908B-3A76ABEB9A1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751521-124D-44C3-9EF4-2B1A7AC0DAAD}" type="presOf" srcId="{D4E96E2A-C862-4BB6-92A2-0FBA75CFF6A5}" destId="{C8288EF6-2FFD-43D1-BCA9-9B5C9DC20AF6}" srcOrd="0" destOrd="0" presId="urn:microsoft.com/office/officeart/2018/2/layout/IconVerticalSolidList"/>
    <dgm:cxn modelId="{C502A222-46A2-47CB-BC87-405A4A888626}" srcId="{091C37C8-AD16-4BB6-814B-7C669AC95B7D}" destId="{D4E96E2A-C862-4BB6-92A2-0FBA75CFF6A5}" srcOrd="0" destOrd="0" parTransId="{5D61F8C5-19E1-4B22-96D4-9E96D2160F67}" sibTransId="{417C655E-AAF5-417B-B1A9-F42D2282EC55}"/>
    <dgm:cxn modelId="{C430AB31-F2C9-4A3A-977E-FE5A92E66D70}" type="presOf" srcId="{091C37C8-AD16-4BB6-814B-7C669AC95B7D}" destId="{2D35AF48-6645-45BA-ACC5-E380F1BBCF1A}" srcOrd="0" destOrd="0" presId="urn:microsoft.com/office/officeart/2018/2/layout/IconVerticalSolidList"/>
    <dgm:cxn modelId="{C70F7560-DC6D-409A-8C71-FD66A51B9A40}" type="presOf" srcId="{F9B757DD-4B25-4730-974B-AE75789A7412}" destId="{B55EB3AF-B205-48D8-8845-D58F5D510C11}" srcOrd="0" destOrd="0" presId="urn:microsoft.com/office/officeart/2018/2/layout/IconVerticalSolidList"/>
    <dgm:cxn modelId="{B3ACFA72-EDB4-47FF-9EE0-953CEC956935}" type="presOf" srcId="{658A122D-DF78-424F-908B-3A76ABEB9A1E}" destId="{357B5570-3878-42CF-91F4-201867D9E8BE}" srcOrd="0" destOrd="0" presId="urn:microsoft.com/office/officeart/2018/2/layout/IconVerticalSolidList"/>
    <dgm:cxn modelId="{352D2D58-1991-45F9-87A4-A92E86306CE3}" srcId="{091C37C8-AD16-4BB6-814B-7C669AC95B7D}" destId="{658A122D-DF78-424F-908B-3A76ABEB9A1E}" srcOrd="3" destOrd="0" parTransId="{A2B78C8B-170A-4543-8E3D-6942E3C12E40}" sibTransId="{08D6FF86-3C24-4555-BB40-9544255EA288}"/>
    <dgm:cxn modelId="{496D2AA7-2058-49B6-8CC9-5B3295FA6A36}" type="presOf" srcId="{49549846-15DD-41DF-9792-C037A0F38BA3}" destId="{254EBA29-36CF-497A-8FF9-70C383326B9B}" srcOrd="0" destOrd="0" presId="urn:microsoft.com/office/officeart/2018/2/layout/IconVerticalSolidList"/>
    <dgm:cxn modelId="{FE3778DD-5CB5-45B3-B671-7FE0191B0139}" srcId="{091C37C8-AD16-4BB6-814B-7C669AC95B7D}" destId="{F9B757DD-4B25-4730-974B-AE75789A7412}" srcOrd="1" destOrd="0" parTransId="{81D1366C-AE6D-431A-9529-4A3B02172A9E}" sibTransId="{32215D21-722C-4FAB-B895-4A26AF043FB1}"/>
    <dgm:cxn modelId="{09695FEC-F4C1-41EB-9BAE-DB5C1C1A564B}" srcId="{091C37C8-AD16-4BB6-814B-7C669AC95B7D}" destId="{49549846-15DD-41DF-9792-C037A0F38BA3}" srcOrd="2" destOrd="0" parTransId="{69CDBFDD-247F-4A71-B21F-D95539D59D8F}" sibTransId="{DD8F2C76-BA15-4C1B-9D99-CFAE0CEEBA3E}"/>
    <dgm:cxn modelId="{9A875EB0-B4B4-4738-AE09-9F50702902EA}" type="presParOf" srcId="{2D35AF48-6645-45BA-ACC5-E380F1BBCF1A}" destId="{CC784ECE-A5A5-4B79-864F-89739458210B}" srcOrd="0" destOrd="0" presId="urn:microsoft.com/office/officeart/2018/2/layout/IconVerticalSolidList"/>
    <dgm:cxn modelId="{87236C2E-8732-4CAB-9CDE-DDE2FEEDCEC1}" type="presParOf" srcId="{CC784ECE-A5A5-4B79-864F-89739458210B}" destId="{B896B37F-66EB-48AC-8A81-6C45D3847B71}" srcOrd="0" destOrd="0" presId="urn:microsoft.com/office/officeart/2018/2/layout/IconVerticalSolidList"/>
    <dgm:cxn modelId="{30842929-BFDA-44CC-BE41-4D376F26CDAE}" type="presParOf" srcId="{CC784ECE-A5A5-4B79-864F-89739458210B}" destId="{52F601AA-4EBA-43AF-BA32-A412856C5728}" srcOrd="1" destOrd="0" presId="urn:microsoft.com/office/officeart/2018/2/layout/IconVerticalSolidList"/>
    <dgm:cxn modelId="{78CE87E0-7913-43DC-9472-BE0309F45C6C}" type="presParOf" srcId="{CC784ECE-A5A5-4B79-864F-89739458210B}" destId="{1237FE3A-0631-4A1F-B422-381D1780A0AD}" srcOrd="2" destOrd="0" presId="urn:microsoft.com/office/officeart/2018/2/layout/IconVerticalSolidList"/>
    <dgm:cxn modelId="{D3199BD0-EA9F-4772-8359-894BACEFB294}" type="presParOf" srcId="{CC784ECE-A5A5-4B79-864F-89739458210B}" destId="{C8288EF6-2FFD-43D1-BCA9-9B5C9DC20AF6}" srcOrd="3" destOrd="0" presId="urn:microsoft.com/office/officeart/2018/2/layout/IconVerticalSolidList"/>
    <dgm:cxn modelId="{A7B9BF27-7885-49CA-9D5E-57119DF89324}" type="presParOf" srcId="{2D35AF48-6645-45BA-ACC5-E380F1BBCF1A}" destId="{28098BA0-CA1D-4AB5-9FAD-A271DA55A1EC}" srcOrd="1" destOrd="0" presId="urn:microsoft.com/office/officeart/2018/2/layout/IconVerticalSolidList"/>
    <dgm:cxn modelId="{DC98901A-9BC5-4CFB-8C04-4B1505976438}" type="presParOf" srcId="{2D35AF48-6645-45BA-ACC5-E380F1BBCF1A}" destId="{55564DA2-F32D-4822-8FFF-FA1AEE8A7A4D}" srcOrd="2" destOrd="0" presId="urn:microsoft.com/office/officeart/2018/2/layout/IconVerticalSolidList"/>
    <dgm:cxn modelId="{52812523-A158-47ED-97F5-A116F2C6209F}" type="presParOf" srcId="{55564DA2-F32D-4822-8FFF-FA1AEE8A7A4D}" destId="{46E4D898-8A08-4477-A686-7667ED01A1C8}" srcOrd="0" destOrd="0" presId="urn:microsoft.com/office/officeart/2018/2/layout/IconVerticalSolidList"/>
    <dgm:cxn modelId="{7B2F3DB3-0E3C-4987-BA5C-F7B41E09E9F1}" type="presParOf" srcId="{55564DA2-F32D-4822-8FFF-FA1AEE8A7A4D}" destId="{156D1262-A512-4212-BC5D-A3B6A62B7696}" srcOrd="1" destOrd="0" presId="urn:microsoft.com/office/officeart/2018/2/layout/IconVerticalSolidList"/>
    <dgm:cxn modelId="{759BF497-4244-4A63-982B-A58740B31E79}" type="presParOf" srcId="{55564DA2-F32D-4822-8FFF-FA1AEE8A7A4D}" destId="{7FC4FCA4-C311-45B3-A6D0-3582C9A65328}" srcOrd="2" destOrd="0" presId="urn:microsoft.com/office/officeart/2018/2/layout/IconVerticalSolidList"/>
    <dgm:cxn modelId="{853929CC-C42C-4B48-A4C8-86D40A2DF62E}" type="presParOf" srcId="{55564DA2-F32D-4822-8FFF-FA1AEE8A7A4D}" destId="{B55EB3AF-B205-48D8-8845-D58F5D510C11}" srcOrd="3" destOrd="0" presId="urn:microsoft.com/office/officeart/2018/2/layout/IconVerticalSolidList"/>
    <dgm:cxn modelId="{EDDD17FF-47E8-4DD8-BF8C-27CB8B5C94DC}" type="presParOf" srcId="{2D35AF48-6645-45BA-ACC5-E380F1BBCF1A}" destId="{E59C50B9-EF0D-4CA4-93A4-67E6C4CB3F89}" srcOrd="3" destOrd="0" presId="urn:microsoft.com/office/officeart/2018/2/layout/IconVerticalSolidList"/>
    <dgm:cxn modelId="{E0403C6A-A522-4E73-BB59-AECD7A90CC5E}" type="presParOf" srcId="{2D35AF48-6645-45BA-ACC5-E380F1BBCF1A}" destId="{828B0DFA-2FB4-4CB4-9396-D132CCF5231A}" srcOrd="4" destOrd="0" presId="urn:microsoft.com/office/officeart/2018/2/layout/IconVerticalSolidList"/>
    <dgm:cxn modelId="{4E62F5BB-703C-49DD-B516-7EB5FB96F7AF}" type="presParOf" srcId="{828B0DFA-2FB4-4CB4-9396-D132CCF5231A}" destId="{5D288E86-3F45-4A53-A067-F33F9035C006}" srcOrd="0" destOrd="0" presId="urn:microsoft.com/office/officeart/2018/2/layout/IconVerticalSolidList"/>
    <dgm:cxn modelId="{DEF4B658-3C22-43E9-AF64-BD8961C3245D}" type="presParOf" srcId="{828B0DFA-2FB4-4CB4-9396-D132CCF5231A}" destId="{438A5D68-A8BA-49C5-8D71-23F415256327}" srcOrd="1" destOrd="0" presId="urn:microsoft.com/office/officeart/2018/2/layout/IconVerticalSolidList"/>
    <dgm:cxn modelId="{B351BBF2-0A77-46CB-80D1-0285686D96AC}" type="presParOf" srcId="{828B0DFA-2FB4-4CB4-9396-D132CCF5231A}" destId="{EAAC98D5-C8FB-4A0F-8D3F-2962211E92DD}" srcOrd="2" destOrd="0" presId="urn:microsoft.com/office/officeart/2018/2/layout/IconVerticalSolidList"/>
    <dgm:cxn modelId="{F5AFEB19-0EEC-4C95-9271-D594BB4FB3FB}" type="presParOf" srcId="{828B0DFA-2FB4-4CB4-9396-D132CCF5231A}" destId="{254EBA29-36CF-497A-8FF9-70C383326B9B}" srcOrd="3" destOrd="0" presId="urn:microsoft.com/office/officeart/2018/2/layout/IconVerticalSolidList"/>
    <dgm:cxn modelId="{E1824159-4269-43B2-AD2A-A589E3635C10}" type="presParOf" srcId="{2D35AF48-6645-45BA-ACC5-E380F1BBCF1A}" destId="{C5E5233F-5F99-429E-A03F-BF5DB8D7CAFE}" srcOrd="5" destOrd="0" presId="urn:microsoft.com/office/officeart/2018/2/layout/IconVerticalSolidList"/>
    <dgm:cxn modelId="{AC897D88-3407-4559-9CFE-0A9A73BC9BFF}" type="presParOf" srcId="{2D35AF48-6645-45BA-ACC5-E380F1BBCF1A}" destId="{8416E46C-9C0D-4EF3-8646-1930B8AE1B40}" srcOrd="6" destOrd="0" presId="urn:microsoft.com/office/officeart/2018/2/layout/IconVerticalSolidList"/>
    <dgm:cxn modelId="{49EDEC89-B7E7-4A52-A664-FCAB553FD092}" type="presParOf" srcId="{8416E46C-9C0D-4EF3-8646-1930B8AE1B40}" destId="{C9A1E045-829E-46BE-9D75-8FFF5C95D179}" srcOrd="0" destOrd="0" presId="urn:microsoft.com/office/officeart/2018/2/layout/IconVerticalSolidList"/>
    <dgm:cxn modelId="{A84594A8-BA47-4640-A817-10C730DF2BFB}" type="presParOf" srcId="{8416E46C-9C0D-4EF3-8646-1930B8AE1B40}" destId="{3DA14BB7-CB0E-4595-8897-44AB36D36F2A}" srcOrd="1" destOrd="0" presId="urn:microsoft.com/office/officeart/2018/2/layout/IconVerticalSolidList"/>
    <dgm:cxn modelId="{1FFF47E6-6345-4F59-85C1-05EBDBB9F5E4}" type="presParOf" srcId="{8416E46C-9C0D-4EF3-8646-1930B8AE1B40}" destId="{7B05B8DF-A196-4BF7-8E4D-4ED46B959B3D}" srcOrd="2" destOrd="0" presId="urn:microsoft.com/office/officeart/2018/2/layout/IconVerticalSolidList"/>
    <dgm:cxn modelId="{C9F2F34C-2F49-461A-87C1-102078DDF83B}" type="presParOf" srcId="{8416E46C-9C0D-4EF3-8646-1930B8AE1B40}" destId="{357B5570-3878-42CF-91F4-201867D9E8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6B37F-66EB-48AC-8A81-6C45D3847B71}">
      <dsp:nvSpPr>
        <dsp:cNvPr id="0" name=""/>
        <dsp:cNvSpPr/>
      </dsp:nvSpPr>
      <dsp:spPr>
        <a:xfrm>
          <a:off x="0" y="1554"/>
          <a:ext cx="10515600" cy="7877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601AA-4EBA-43AF-BA32-A412856C5728}">
      <dsp:nvSpPr>
        <dsp:cNvPr id="0" name=""/>
        <dsp:cNvSpPr/>
      </dsp:nvSpPr>
      <dsp:spPr>
        <a:xfrm>
          <a:off x="238293" y="178797"/>
          <a:ext cx="433261" cy="433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88EF6-2FFD-43D1-BCA9-9B5C9DC20AF6}">
      <dsp:nvSpPr>
        <dsp:cNvPr id="0" name=""/>
        <dsp:cNvSpPr/>
      </dsp:nvSpPr>
      <dsp:spPr>
        <a:xfrm>
          <a:off x="909849" y="1554"/>
          <a:ext cx="9605750" cy="7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70" tIns="83370" rIns="83370" bIns="833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The proposed project provides online management for Housing Societies.</a:t>
          </a:r>
          <a:endParaRPr lang="en-US" sz="2200" kern="1200"/>
        </a:p>
      </dsp:txBody>
      <dsp:txXfrm>
        <a:off x="909849" y="1554"/>
        <a:ext cx="9605750" cy="787748"/>
      </dsp:txXfrm>
    </dsp:sp>
    <dsp:sp modelId="{46E4D898-8A08-4477-A686-7667ED01A1C8}">
      <dsp:nvSpPr>
        <dsp:cNvPr id="0" name=""/>
        <dsp:cNvSpPr/>
      </dsp:nvSpPr>
      <dsp:spPr>
        <a:xfrm>
          <a:off x="0" y="986239"/>
          <a:ext cx="10515600" cy="7877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D1262-A512-4212-BC5D-A3B6A62B7696}">
      <dsp:nvSpPr>
        <dsp:cNvPr id="0" name=""/>
        <dsp:cNvSpPr/>
      </dsp:nvSpPr>
      <dsp:spPr>
        <a:xfrm>
          <a:off x="238293" y="1163483"/>
          <a:ext cx="433261" cy="433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EB3AF-B205-48D8-8845-D58F5D510C11}">
      <dsp:nvSpPr>
        <dsp:cNvPr id="0" name=""/>
        <dsp:cNvSpPr/>
      </dsp:nvSpPr>
      <dsp:spPr>
        <a:xfrm>
          <a:off x="909849" y="986239"/>
          <a:ext cx="9605750" cy="7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70" tIns="83370" rIns="83370" bIns="833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The administrator login can be used to do tasks like approve user proposals, change database entries and add new content to the website.</a:t>
          </a:r>
          <a:endParaRPr lang="en-US" sz="2200" kern="1200"/>
        </a:p>
      </dsp:txBody>
      <dsp:txXfrm>
        <a:off x="909849" y="986239"/>
        <a:ext cx="9605750" cy="787748"/>
      </dsp:txXfrm>
    </dsp:sp>
    <dsp:sp modelId="{5D288E86-3F45-4A53-A067-F33F9035C006}">
      <dsp:nvSpPr>
        <dsp:cNvPr id="0" name=""/>
        <dsp:cNvSpPr/>
      </dsp:nvSpPr>
      <dsp:spPr>
        <a:xfrm>
          <a:off x="0" y="1970925"/>
          <a:ext cx="10515600" cy="7877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A5D68-A8BA-49C5-8D71-23F415256327}">
      <dsp:nvSpPr>
        <dsp:cNvPr id="0" name=""/>
        <dsp:cNvSpPr/>
      </dsp:nvSpPr>
      <dsp:spPr>
        <a:xfrm>
          <a:off x="238293" y="2148168"/>
          <a:ext cx="433261" cy="433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EBA29-36CF-497A-8FF9-70C383326B9B}">
      <dsp:nvSpPr>
        <dsp:cNvPr id="0" name=""/>
        <dsp:cNvSpPr/>
      </dsp:nvSpPr>
      <dsp:spPr>
        <a:xfrm>
          <a:off x="909849" y="1970925"/>
          <a:ext cx="9605750" cy="7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70" tIns="83370" rIns="83370" bIns="833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The user login can be used by individuals for buying, selling houses or generating event requests or launching complaints.</a:t>
          </a:r>
          <a:endParaRPr lang="en-US" sz="2200" kern="1200"/>
        </a:p>
      </dsp:txBody>
      <dsp:txXfrm>
        <a:off x="909849" y="1970925"/>
        <a:ext cx="9605750" cy="787748"/>
      </dsp:txXfrm>
    </dsp:sp>
    <dsp:sp modelId="{C9A1E045-829E-46BE-9D75-8FFF5C95D179}">
      <dsp:nvSpPr>
        <dsp:cNvPr id="0" name=""/>
        <dsp:cNvSpPr/>
      </dsp:nvSpPr>
      <dsp:spPr>
        <a:xfrm>
          <a:off x="0" y="2955610"/>
          <a:ext cx="10515600" cy="78774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14BB7-CB0E-4595-8897-44AB36D36F2A}">
      <dsp:nvSpPr>
        <dsp:cNvPr id="0" name=""/>
        <dsp:cNvSpPr/>
      </dsp:nvSpPr>
      <dsp:spPr>
        <a:xfrm>
          <a:off x="238293" y="3132853"/>
          <a:ext cx="433261" cy="4332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B5570-3878-42CF-91F4-201867D9E8BE}">
      <dsp:nvSpPr>
        <dsp:cNvPr id="0" name=""/>
        <dsp:cNvSpPr/>
      </dsp:nvSpPr>
      <dsp:spPr>
        <a:xfrm>
          <a:off x="909849" y="2955610"/>
          <a:ext cx="9605750" cy="787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70" tIns="83370" rIns="83370" bIns="833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The free user can only view the website and send query to the administrator.</a:t>
          </a:r>
          <a:endParaRPr lang="en-US" sz="2200" kern="1200"/>
        </a:p>
      </dsp:txBody>
      <dsp:txXfrm>
        <a:off x="909849" y="2955610"/>
        <a:ext cx="9605750" cy="787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800055"/>
          </a:xfrm>
        </p:spPr>
        <p:txBody>
          <a:bodyPr>
            <a:normAutofit/>
          </a:bodyPr>
          <a:lstStyle/>
          <a:p>
            <a:r>
              <a:rPr lang="en-US" sz="2000" dirty="0"/>
              <a:t>Housing Authority Management System</a:t>
            </a:r>
          </a:p>
          <a:p>
            <a:r>
              <a:rPr lang="en-US" sz="2000" dirty="0"/>
              <a:t>By Hamad </a:t>
            </a:r>
            <a:r>
              <a:rPr lang="en-US" sz="2000" dirty="0" err="1"/>
              <a:t>Almansoori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FD85-4A9E-6F59-747F-48029869C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3F757-9DBD-791A-618A-D2B0635D4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261161"/>
          </a:xfrm>
        </p:spPr>
        <p:txBody>
          <a:bodyPr>
            <a:normAutofit/>
          </a:bodyPr>
          <a:lstStyle/>
          <a:p>
            <a:r>
              <a:rPr lang="en-US" dirty="0"/>
              <a:t>Add payment option on the website</a:t>
            </a:r>
          </a:p>
          <a:p>
            <a:r>
              <a:rPr lang="en-US" dirty="0"/>
              <a:t>Improve user GUI</a:t>
            </a:r>
          </a:p>
          <a:p>
            <a:r>
              <a:rPr lang="en-US" dirty="0"/>
              <a:t>Improve overall working</a:t>
            </a:r>
          </a:p>
        </p:txBody>
      </p:sp>
    </p:spTree>
    <p:extLst>
      <p:ext uri="{BB962C8B-B14F-4D97-AF65-F5344CB8AC3E}">
        <p14:creationId xmlns:p14="http://schemas.microsoft.com/office/powerpoint/2010/main" val="246942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A6DE4-F12A-A3D8-C742-100B50722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	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7DD7E3-B88A-221F-C437-97608DDDA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81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FF82E3-09CF-5C6E-D462-364B397B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4CDC-4612-38BB-73BC-C6F53856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18CC-6199-CF08-493B-BACDEE38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9262-E57E-01C7-8730-CEC6F6F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2" name="Text Placeholder 9">
            <a:extLst>
              <a:ext uri="{FF2B5EF4-FFF2-40B4-BE49-F238E27FC236}">
                <a16:creationId xmlns:a16="http://schemas.microsoft.com/office/drawing/2014/main" id="{ABDE2505-CBC9-A02B-54DD-11C6C914E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115025"/>
              </p:ext>
            </p:extLst>
          </p:nvPr>
        </p:nvGraphicFramePr>
        <p:xfrm>
          <a:off x="838200" y="2111381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60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6BF0-12EA-78C0-9501-E4DE5EF2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C4D1F-E224-C520-CB49-633B6B75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880086"/>
          </a:xfrm>
        </p:spPr>
        <p:txBody>
          <a:bodyPr>
            <a:normAutofit/>
          </a:bodyPr>
          <a:lstStyle/>
          <a:p>
            <a:r>
              <a:rPr lang="en-US" dirty="0"/>
              <a:t>The main page has the interface shown in the picture</a:t>
            </a:r>
          </a:p>
          <a:p>
            <a:r>
              <a:rPr lang="en-US" dirty="0"/>
              <a:t>User Login: This can be done by clicking user login </a:t>
            </a:r>
          </a:p>
          <a:p>
            <a:r>
              <a:rPr lang="en-US" dirty="0"/>
              <a:t>button (orange circle)</a:t>
            </a:r>
          </a:p>
          <a:p>
            <a:r>
              <a:rPr lang="en-US" dirty="0"/>
              <a:t>Admin Login: This can be done by clicking admin login </a:t>
            </a:r>
          </a:p>
          <a:p>
            <a:r>
              <a:rPr lang="en-US" dirty="0"/>
              <a:t>button (red circle)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F3BA-448E-4964-0B6C-A45C7262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02A3E-2DD6-2869-C953-C88B9C87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8252-A8D4-4280-EAB6-A32CE87B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79187D-85B1-BA82-0AE2-EBB68F3B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1317139"/>
            <a:ext cx="5340350" cy="42237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33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EA9B-1A1B-9AFE-74C1-650D0E11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63508-C49B-6F9E-643E-F1CD84301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user </a:t>
            </a:r>
            <a:r>
              <a:rPr lang="en-US" dirty="0" err="1"/>
              <a:t>signin</a:t>
            </a:r>
            <a:r>
              <a:rPr lang="en-US" dirty="0"/>
              <a:t> button is clicked following screen is displayed. </a:t>
            </a:r>
          </a:p>
          <a:p>
            <a:endParaRPr lang="en-US" dirty="0"/>
          </a:p>
          <a:p>
            <a:r>
              <a:rPr lang="en-US" dirty="0"/>
              <a:t>New user can signup and registered users can login with their credentials.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5FC9-4924-026E-CFB0-C71C1CE2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FA11A-8123-57A1-9C3D-D4900566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4503-9C4A-31DC-2F86-9F290F7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E38932-BC4F-EAEC-1332-F67035B9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656" y="1671639"/>
            <a:ext cx="372479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597B97A-F26F-E4F3-9EB9-73DC0ECB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36525"/>
            <a:ext cx="28956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User Signup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877632B-4509-4AD9-11E6-162276F65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883" y="2768039"/>
            <a:ext cx="5087103" cy="2718361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D102-8A44-FA51-FC70-ECBCDF5D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7913-693D-67E9-E90E-D2C9379D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34F7-170C-A421-6287-581DB976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8C234-49A9-14A6-CED3-E7A377FF864D}"/>
              </a:ext>
            </a:extLst>
          </p:cNvPr>
          <p:cNvSpPr txBox="1"/>
          <p:nvPr/>
        </p:nvSpPr>
        <p:spPr>
          <a:xfrm>
            <a:off x="1080654" y="1898073"/>
            <a:ext cx="385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When a new user wants to register this screen is displayed</a:t>
            </a:r>
          </a:p>
        </p:txBody>
      </p:sp>
    </p:spTree>
    <p:extLst>
      <p:ext uri="{BB962C8B-B14F-4D97-AF65-F5344CB8AC3E}">
        <p14:creationId xmlns:p14="http://schemas.microsoft.com/office/powerpoint/2010/main" val="421030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6AD7-5D32-E56A-DD89-524FA7A9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Signed IN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C4A1-1156-A8C4-5BA5-68837796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797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user logs in, he can see the interface shown above</a:t>
            </a:r>
          </a:p>
          <a:p>
            <a:endParaRPr lang="en-US" dirty="0"/>
          </a:p>
          <a:p>
            <a:r>
              <a:rPr lang="en-US" dirty="0"/>
              <a:t>User can lodge complaints and generate event requests</a:t>
            </a:r>
          </a:p>
          <a:p>
            <a:endParaRPr lang="en-US" dirty="0"/>
          </a:p>
          <a:p>
            <a:r>
              <a:rPr lang="en-US" dirty="0"/>
              <a:t>He can also search for owners of property by entering house numbers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4B46B-2EA7-5348-BB59-0C8E75EA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C0541-822C-0EFB-16E6-FCF5558B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D318-1E06-228F-FD09-D3D7C908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E16AB-1B2C-009E-6811-FA6F38DA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658" y="1654053"/>
            <a:ext cx="4806878" cy="38042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8896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628AD3-9BDD-C7A0-2CF4-ACFC5C42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 details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95EA6B-13E6-E304-C73D-BECFD98AC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Owner Detail Tab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0142C4A-F1D6-2114-2451-542A4EA248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3013" y="3834605"/>
            <a:ext cx="2882900" cy="199786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E8D936-E2C2-7CFA-C63D-B71A13811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Events Tab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DC0A9CF-6849-5E7C-4243-8ADF80BD84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8200" y="3834605"/>
            <a:ext cx="2895600" cy="1997867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607175-F407-1EDC-0A20-2BF5317F0B9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Complaint Tab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5BE6C36-ACA7-CFCC-459B-53555DE3216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4"/>
          <a:stretch>
            <a:fillRect/>
          </a:stretch>
        </p:blipFill>
        <p:spPr>
          <a:xfrm>
            <a:off x="8066088" y="3834604"/>
            <a:ext cx="2882900" cy="199786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E7AC-E823-7672-F077-A8840089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9A1A-46EE-D184-67E0-DFCFFD3C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79E2-ACB4-F35A-0328-BBFD9B7F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9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97BE-7E8E-6AD6-FF59-46B11EC29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Admin Signed IN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F2AB687-7A8A-C1B1-DE6E-4DDBA0057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1988631"/>
          </a:xfrm>
        </p:spPr>
        <p:txBody>
          <a:bodyPr>
            <a:normAutofit/>
          </a:bodyPr>
          <a:lstStyle/>
          <a:p>
            <a:r>
              <a:rPr lang="en-US" dirty="0"/>
              <a:t>After admin </a:t>
            </a:r>
            <a:r>
              <a:rPr lang="en-US" dirty="0" err="1"/>
              <a:t>Signin</a:t>
            </a:r>
            <a:r>
              <a:rPr lang="en-US" dirty="0"/>
              <a:t>, he can see the interface shown</a:t>
            </a:r>
          </a:p>
          <a:p>
            <a:endParaRPr lang="en-US" dirty="0"/>
          </a:p>
          <a:p>
            <a:r>
              <a:rPr lang="en-US" dirty="0"/>
              <a:t>He can add new owners, house details and see complaints from users and their feedbacks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1FCC2A-2322-AD27-FF42-843A8D43A54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985838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68B77DF-95ED-7D44-FDE1-FDC13FAD5ED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690254" y="6356350"/>
            <a:ext cx="2482850" cy="365125"/>
          </a:xfrm>
        </p:spPr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3EC24B9-AB9F-2204-6356-1E3212931E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241" y="6356350"/>
            <a:ext cx="989013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FEBC6AE-F625-C306-8426-F51ECD5F5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4" y="384099"/>
            <a:ext cx="5899089" cy="2372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487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AAAE15-E373-B8EF-605A-5504F2AA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err="1"/>
              <a:t>SignIN</a:t>
            </a:r>
            <a:r>
              <a:rPr lang="en-US" dirty="0"/>
              <a:t> 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2E615-4F27-E43D-3D3C-43E08663A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Blocks Tab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3D268FD-73A5-2FD1-4CA9-C57A7DE1127D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13C24F-49E8-405C-A261-C08D34FAC4A8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Owners Tab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107634-CBD2-422D-322E-7A0525C42C09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82CF9C5-CBA4-4CD6-3910-AF1FBA6FB256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Complaints Tab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176B70D-A5E3-7793-32AE-602291BE2DE5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1EAD93-0D54-90BB-E4E1-DB824AD5546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Events Tab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42A0B2E-1D4F-2742-B891-1A0A10A36CF0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DDCCB0-1AFC-30B8-8D0A-0153355A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69" y="2217740"/>
            <a:ext cx="2365808" cy="27926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EF121F-DCDF-1A8F-C04C-789C8DEF3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156" y="2217740"/>
            <a:ext cx="2392843" cy="25138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6F186BB-7D48-65AE-0FE2-69425CF54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78" y="2217740"/>
            <a:ext cx="2181893" cy="25138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D66A54-2E56-D067-415F-E0530562E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450" y="2254269"/>
            <a:ext cx="2097518" cy="251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3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{462F88AA-CBB6-4AAD-A8C3-D67705588A2B}tf67328976_win32</Template>
  <TotalTime>54</TotalTime>
  <Words>299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Final Project</vt:lpstr>
      <vt:lpstr>Introduction</vt:lpstr>
      <vt:lpstr>Main page</vt:lpstr>
      <vt:lpstr>User Login</vt:lpstr>
      <vt:lpstr>User Signup</vt:lpstr>
      <vt:lpstr>User Signed IN </vt:lpstr>
      <vt:lpstr>User Login details</vt:lpstr>
      <vt:lpstr>Admin Signed IN</vt:lpstr>
      <vt:lpstr>Admin SignIN details</vt:lpstr>
      <vt:lpstr>Future Work</vt:lpstr>
      <vt:lpstr>Thanks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Nasser</dc:creator>
  <cp:lastModifiedBy>Hamad</cp:lastModifiedBy>
  <cp:revision>19</cp:revision>
  <dcterms:created xsi:type="dcterms:W3CDTF">2022-12-11T18:20:24Z</dcterms:created>
  <dcterms:modified xsi:type="dcterms:W3CDTF">2022-12-11T19:14:59Z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