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7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6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9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3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4924-369C-4958-AF8C-BC5B4E2CF861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415B-9CD2-4F52-BC0E-3819C8EE3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4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2448272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МИНИСТЕРСТВО НАУКИ И ВЫСШЕГО ОБРАЗОВАНИЯ РОССИЙСКОЙ ФЕДЕРАЦИИ</a:t>
            </a:r>
            <a:br>
              <a:rPr lang="ru-RU" sz="2000" dirty="0" smtClean="0"/>
            </a:br>
            <a:r>
              <a:rPr lang="ru-RU" sz="2000" dirty="0" smtClean="0"/>
              <a:t>ФЕДЕРАЛЬНОЕ ГОСУДАРСТВЕННОЕ БЮДЖЕТНОЕ ОБРАЗОВАТЕЛЬНОЕ</a:t>
            </a:r>
            <a:br>
              <a:rPr lang="ru-RU" sz="2000" dirty="0" smtClean="0"/>
            </a:br>
            <a:r>
              <a:rPr lang="ru-RU" sz="2000" dirty="0" smtClean="0"/>
              <a:t>УЧРЕЖДЕНИЕ ВЫСШЕГО ОБРАЗОВАНИЯ «МОСКОВСКИЙ ГОСУДАРСТВЕННЫЙ</a:t>
            </a:r>
            <a:br>
              <a:rPr lang="ru-RU" sz="2000" dirty="0" smtClean="0"/>
            </a:br>
            <a:r>
              <a:rPr lang="ru-RU" sz="2000" dirty="0" smtClean="0"/>
              <a:t>УНИВЕРСИТЕТ ТЕХНОЛОГИЙ И УПРАВЛЕНИЯ ИМЕНИ К.Г. РАЗУМОВСКОГО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(ПЕРВЫЙ КАЗАЧИЙ УНИВЕРСИТЕТ)»</a:t>
            </a:r>
            <a:br>
              <a:rPr lang="ru-RU" sz="2000" dirty="0" smtClean="0"/>
            </a:br>
            <a:r>
              <a:rPr lang="ru-RU" sz="2000" dirty="0" smtClean="0"/>
              <a:t>(ФГБОУ ВО «МГУТУ ИМ. К.Г. РАЗУМОВСКОГО (ПКУ)»)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УНИВЕРСИТЕТСКИЙ КОЛЛЕДЖ ИНФОРМАЦИОННЫХ ТЕХНОЛОГИЙ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7392" y="3573016"/>
            <a:ext cx="87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Тема: Разработка информационной системы для отдела кадров колледжа.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8320" y="3172906"/>
            <a:ext cx="886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Специальность 09.02.03 Программирование в компьютерных системах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06704" y="4581128"/>
            <a:ext cx="410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</a:t>
            </a:r>
            <a:r>
              <a:rPr lang="ru-RU" dirty="0" err="1" smtClean="0"/>
              <a:t>Кулиничев</a:t>
            </a:r>
            <a:r>
              <a:rPr lang="ru-RU" dirty="0" smtClean="0"/>
              <a:t> Павел Валерьевич</a:t>
            </a:r>
          </a:p>
          <a:p>
            <a:r>
              <a:rPr lang="ru-RU" dirty="0" smtClean="0"/>
              <a:t>Группа 304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9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Цели и задачи проекта:</a:t>
            </a:r>
          </a:p>
          <a:p>
            <a:pPr lvl="0"/>
            <a:r>
              <a:rPr lang="ru-RU" sz="2800" dirty="0"/>
              <a:t>подробное изучение функциональных возможностей </a:t>
            </a:r>
            <a:r>
              <a:rPr lang="en-US" sz="2800" dirty="0"/>
              <a:t>WPF</a:t>
            </a:r>
            <a:r>
              <a:rPr lang="ru-RU" sz="2800" dirty="0"/>
              <a:t>.</a:t>
            </a:r>
            <a:r>
              <a:rPr lang="en-US" sz="2800" dirty="0"/>
              <a:t>Net Framework</a:t>
            </a:r>
            <a:r>
              <a:rPr lang="ru-RU" sz="2800" dirty="0"/>
              <a:t>,</a:t>
            </a:r>
          </a:p>
          <a:p>
            <a:pPr lvl="0"/>
            <a:r>
              <a:rPr lang="ru-RU" sz="2800" dirty="0"/>
              <a:t>освоение тонкостей проектирования баз данных,</a:t>
            </a:r>
          </a:p>
          <a:p>
            <a:pPr lvl="0"/>
            <a:r>
              <a:rPr lang="ru-RU" sz="2800" dirty="0"/>
              <a:t>изучение </a:t>
            </a:r>
            <a:r>
              <a:rPr lang="en-US" sz="2800" dirty="0"/>
              <a:t>Entity Framework,</a:t>
            </a:r>
            <a:endParaRPr lang="ru-RU" sz="2800" dirty="0"/>
          </a:p>
          <a:p>
            <a:pPr lvl="0"/>
            <a:r>
              <a:rPr lang="ru-RU" sz="2800" dirty="0" smtClean="0"/>
              <a:t>проектирование </a:t>
            </a:r>
            <a:r>
              <a:rPr lang="ru-RU" sz="2800" dirty="0"/>
              <a:t>интерфейса программы,</a:t>
            </a:r>
          </a:p>
          <a:p>
            <a:pPr lvl="0"/>
            <a:r>
              <a:rPr lang="ru-RU" sz="2800" dirty="0"/>
              <a:t>проектирование архитектуры и логики приложения.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98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48" y="543718"/>
            <a:ext cx="2664296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2" y="21852"/>
            <a:ext cx="3168352" cy="314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32" y="3169023"/>
            <a:ext cx="6120680" cy="338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2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8928992" cy="46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903649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Была проведена работа в ходе которой было спроектировано и создано приложение для обеспечения удобного учета данных о сотрудниках колледжа. В ходе разработки были получены практические навыки написания программного кода для выполнения различных задач пользователями с разными правами доступа.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ru-RU" sz="2000" dirty="0"/>
              <a:t>Были выполнены следующие цели проекта:</a:t>
            </a:r>
          </a:p>
          <a:p>
            <a:pPr lvl="0"/>
            <a:r>
              <a:rPr lang="ru-RU" sz="2000" dirty="0"/>
              <a:t>улучшение навыков проектирования баз данных и архитектуры приложений,</a:t>
            </a:r>
          </a:p>
          <a:p>
            <a:pPr lvl="0"/>
            <a:r>
              <a:rPr lang="ru-RU" sz="2000" dirty="0"/>
              <a:t>создание базы данных для системы,</a:t>
            </a:r>
          </a:p>
          <a:p>
            <a:pPr lvl="0"/>
            <a:r>
              <a:rPr lang="ru-RU" sz="2000" dirty="0"/>
              <a:t>написание информационной системы для отдела кадров.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845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502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134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УНИВЕРСИТЕТ ТЕХНОЛОГИЙ И УПРАВЛЕНИЯ ИМЕНИ К.Г. РАЗУМОВСКОГО  (ПЕРВЫЙ КАЗАЧИЙ УНИВЕРСИТЕТ)» (ФГБОУ ВО «МГУТУ ИМ. К.Г. РАЗУМОВСКОГО (ПКУ)»)  УНИВЕРСИТЕТСКИЙ КОЛЛЕДЖ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УНИВЕРСИТЕТ ТЕХНОЛОГИЙ И УПРАВЛЕНИЯ ИМЕНИ К.Г. РАЗУМОВСКОГО  (ПЕРВЫЙ КАЗАЧИЙ УНИВЕРСИТЕТ)» (ФГБОУ ВО «МГУТУ ИМ. К.Г. РАЗУМОВСКОГО (ПКУ)»)  УНИВЕРСИТЕТСКИЙ КОЛЛЕДЖ ИНФОРМАЦИОННЫХ ТЕХНОЛОГИЙ</dc:title>
  <dc:creator>Pavlusha</dc:creator>
  <cp:lastModifiedBy>Pavlusha</cp:lastModifiedBy>
  <cp:revision>4</cp:revision>
  <dcterms:created xsi:type="dcterms:W3CDTF">2020-05-29T06:06:48Z</dcterms:created>
  <dcterms:modified xsi:type="dcterms:W3CDTF">2020-05-29T12:31:23Z</dcterms:modified>
</cp:coreProperties>
</file>