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36"/>
  </p:notesMasterIdLst>
  <p:handoutMasterIdLst>
    <p:handoutMasterId r:id="rId37"/>
  </p:handoutMasterIdLst>
  <p:sldIdLst>
    <p:sldId id="3288" r:id="rId2"/>
    <p:sldId id="3297" r:id="rId3"/>
    <p:sldId id="3298" r:id="rId4"/>
    <p:sldId id="3307" r:id="rId5"/>
    <p:sldId id="3316" r:id="rId6"/>
    <p:sldId id="3291" r:id="rId7"/>
    <p:sldId id="3317" r:id="rId8"/>
    <p:sldId id="3318" r:id="rId9"/>
    <p:sldId id="3292" r:id="rId10"/>
    <p:sldId id="3319" r:id="rId11"/>
    <p:sldId id="3320" r:id="rId12"/>
    <p:sldId id="3293" r:id="rId13"/>
    <p:sldId id="3322" r:id="rId14"/>
    <p:sldId id="3325" r:id="rId15"/>
    <p:sldId id="3324" r:id="rId16"/>
    <p:sldId id="3323" r:id="rId17"/>
    <p:sldId id="3296" r:id="rId18"/>
    <p:sldId id="3321" r:id="rId19"/>
    <p:sldId id="3310" r:id="rId20"/>
    <p:sldId id="3315" r:id="rId21"/>
    <p:sldId id="3308" r:id="rId22"/>
    <p:sldId id="3302" r:id="rId23"/>
    <p:sldId id="3258" r:id="rId24"/>
    <p:sldId id="3300" r:id="rId25"/>
    <p:sldId id="3306" r:id="rId26"/>
    <p:sldId id="3309" r:id="rId27"/>
    <p:sldId id="3303" r:id="rId28"/>
    <p:sldId id="3301" r:id="rId29"/>
    <p:sldId id="3305" r:id="rId30"/>
    <p:sldId id="3314" r:id="rId31"/>
    <p:sldId id="3304" r:id="rId32"/>
    <p:sldId id="3311" r:id="rId33"/>
    <p:sldId id="3312" r:id="rId34"/>
    <p:sldId id="3313" r:id="rId35"/>
  </p:sldIdLst>
  <p:sldSz cx="9145588" cy="5145088"/>
  <p:notesSz cx="6858000" cy="9144000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33"/>
    <a:srgbClr val="9F7B63"/>
    <a:srgbClr val="F48E77"/>
    <a:srgbClr val="A1BD70"/>
    <a:srgbClr val="889EB6"/>
    <a:srgbClr val="004236"/>
    <a:srgbClr val="169274"/>
    <a:srgbClr val="60AEA9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5" autoAdjust="0"/>
    <p:restoredTop sz="96393" autoAdjust="0"/>
  </p:normalViewPr>
  <p:slideViewPr>
    <p:cSldViewPr>
      <p:cViewPr>
        <p:scale>
          <a:sx n="167" d="100"/>
          <a:sy n="167" d="100"/>
        </p:scale>
        <p:origin x="-56" y="728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3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1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8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97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53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44286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536953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64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61674-FFE2-44D0-9D75-08C535A914E3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174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3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79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77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397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00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9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95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4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085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5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0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4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30200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572362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10482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5531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4723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15294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17127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94496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66688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10910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8451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68728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0" r:id="rId6"/>
    <p:sldLayoutId id="2147483981" r:id="rId7"/>
    <p:sldLayoutId id="2147483987" r:id="rId8"/>
    <p:sldLayoutId id="2147484024" r:id="rId9"/>
    <p:sldLayoutId id="2147484025" r:id="rId10"/>
    <p:sldLayoutId id="2147484026" r:id="rId11"/>
    <p:sldLayoutId id="2147484019" r:id="rId12"/>
    <p:sldLayoutId id="2147484020" r:id="rId13"/>
    <p:sldLayoutId id="2147484021" r:id="rId14"/>
    <p:sldLayoutId id="2147484123" r:id="rId15"/>
    <p:sldLayoutId id="2147484124" r:id="rId16"/>
    <p:sldLayoutId id="2147484125" r:id="rId17"/>
    <p:sldLayoutId id="2147484126" r:id="rId18"/>
    <p:sldLayoutId id="2147484127" r:id="rId19"/>
    <p:sldLayoutId id="2147484128" r:id="rId20"/>
  </p:sldLayoutIdLst>
  <p:transition spd="med" advClick="0" advTm="0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12.xml"/><Relationship Id="rId7" Type="http://schemas.openxmlformats.org/officeDocument/2006/relationships/image" Target="../media/image2.jpe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2.xml"/><Relationship Id="rId13" Type="http://schemas.openxmlformats.org/officeDocument/2006/relationships/image" Target="../media/image2.jpe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3.xml"/><Relationship Id="rId6" Type="http://schemas.openxmlformats.org/officeDocument/2006/relationships/image" Target="../media/image2.jpe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Relationship Id="rId7" Type="http://schemas.openxmlformats.org/officeDocument/2006/relationships/image" Target="../media/image2.jpe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9.xml"/><Relationship Id="rId7" Type="http://schemas.openxmlformats.org/officeDocument/2006/relationships/image" Target="../media/image2.jpe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_6"/>
          <p:cNvSpPr>
            <a:spLocks noChangeArrowheads="1"/>
          </p:cNvSpPr>
          <p:nvPr/>
        </p:nvSpPr>
        <p:spPr bwMode="auto">
          <a:xfrm>
            <a:off x="2519053" y="2886932"/>
            <a:ext cx="40345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ATAM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 评估过程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19" name="原创设计师QQ598969553      _8"/>
          <p:cNvSpPr>
            <a:spLocks noChangeArrowheads="1"/>
          </p:cNvSpPr>
          <p:nvPr/>
        </p:nvSpPr>
        <p:spPr bwMode="auto">
          <a:xfrm>
            <a:off x="3528210" y="3336186"/>
            <a:ext cx="20162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●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乐盛捷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●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连远</a:t>
            </a:r>
            <a:r>
              <a:rPr lang="zh-CN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翔</a:t>
            </a:r>
            <a:r>
              <a:rPr lang="zh-CN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●</a:t>
            </a:r>
            <a:r>
              <a:rPr lang="zh-CN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胡本霖</a:t>
            </a:r>
            <a:r>
              <a:rPr lang="zh-CN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●</a:t>
            </a:r>
            <a:r>
              <a:rPr lang="zh-CN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陈骁</a:t>
            </a:r>
            <a:r>
              <a:rPr lang="zh-CN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" name="原创设计师QQ598969553      _5"/>
          <p:cNvSpPr>
            <a:spLocks noChangeArrowheads="1"/>
          </p:cNvSpPr>
          <p:nvPr/>
        </p:nvSpPr>
        <p:spPr bwMode="auto">
          <a:xfrm>
            <a:off x="2997439" y="1960625"/>
            <a:ext cx="326993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uTalk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 聊天系统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4" y="340297"/>
            <a:ext cx="12241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关键质量属性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26">
            <a:extLst>
              <a:ext uri="{FF2B5EF4-FFF2-40B4-BE49-F238E27FC236}">
                <a16:creationId xmlns:a16="http://schemas.microsoft.com/office/drawing/2014/main" xmlns="" id="{6295EAE0-2D7C-401B-9608-9AFC6A169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462" y="310724"/>
            <a:ext cx="2487612" cy="2486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椭圆 7">
            <a:extLst>
              <a:ext uri="{FF2B5EF4-FFF2-40B4-BE49-F238E27FC236}">
                <a16:creationId xmlns:a16="http://schemas.microsoft.com/office/drawing/2014/main" xmlns="" id="{D58B3066-9B05-4721-BE28-8583557A2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658" y="150662"/>
            <a:ext cx="2479675" cy="2486025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文本框 17">
            <a:extLst>
              <a:ext uri="{FF2B5EF4-FFF2-40B4-BE49-F238E27FC236}">
                <a16:creationId xmlns:a16="http://schemas.microsoft.com/office/drawing/2014/main" xmlns="" id="{593E5423-9B5F-48FE-9E71-E2FAFCF4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438" y="1229275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可用性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文本框 16">
            <a:extLst>
              <a:ext uri="{FF2B5EF4-FFF2-40B4-BE49-F238E27FC236}">
                <a16:creationId xmlns:a16="http://schemas.microsoft.com/office/drawing/2014/main" xmlns="" id="{48155BDA-5BF5-4C29-B489-08F19F798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800" y="1082279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</a:t>
            </a:r>
          </a:p>
        </p:txBody>
      </p:sp>
      <p:sp>
        <p:nvSpPr>
          <p:cNvPr id="48" name="椭圆 6">
            <a:extLst>
              <a:ext uri="{FF2B5EF4-FFF2-40B4-BE49-F238E27FC236}">
                <a16:creationId xmlns:a16="http://schemas.microsoft.com/office/drawing/2014/main" xmlns="" id="{F7AC27B3-10EB-4F70-A2B3-3AC57AC4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565" y="2607916"/>
            <a:ext cx="1727200" cy="172561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椭圆 9">
            <a:extLst>
              <a:ext uri="{FF2B5EF4-FFF2-40B4-BE49-F238E27FC236}">
                <a16:creationId xmlns:a16="http://schemas.microsoft.com/office/drawing/2014/main" xmlns="" id="{A48413CB-C9FC-42AB-956E-BF5A115B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26" y="3066712"/>
            <a:ext cx="1016000" cy="989126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文本框 16">
            <a:extLst>
              <a:ext uri="{FF2B5EF4-FFF2-40B4-BE49-F238E27FC236}">
                <a16:creationId xmlns:a16="http://schemas.microsoft.com/office/drawing/2014/main" xmlns="" id="{AB7BECC7-955B-4668-AF9A-45C2CED94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48" y="3391998"/>
            <a:ext cx="979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伸缩性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文本框 18">
            <a:extLst>
              <a:ext uri="{FF2B5EF4-FFF2-40B4-BE49-F238E27FC236}">
                <a16:creationId xmlns:a16="http://schemas.microsoft.com/office/drawing/2014/main" xmlns="" id="{9C82A209-F203-47D3-9CC1-2FA4A097C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540" y="3239741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可扩展性</a:t>
            </a:r>
          </a:p>
        </p:txBody>
      </p:sp>
      <p:sp>
        <p:nvSpPr>
          <p:cNvPr id="52" name="椭圆 21">
            <a:extLst>
              <a:ext uri="{FF2B5EF4-FFF2-40B4-BE49-F238E27FC236}">
                <a16:creationId xmlns:a16="http://schemas.microsoft.com/office/drawing/2014/main" xmlns="" id="{390644E9-84FD-4B22-BB73-FE8FC573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89" y="1105321"/>
            <a:ext cx="1727200" cy="172561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文本框 19">
            <a:extLst>
              <a:ext uri="{FF2B5EF4-FFF2-40B4-BE49-F238E27FC236}">
                <a16:creationId xmlns:a16="http://schemas.microsoft.com/office/drawing/2014/main" xmlns="" id="{CF16BD84-4AA1-426F-BE30-D6F7DE8A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974" y="1706517"/>
            <a:ext cx="14801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易用性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椭圆 23">
            <a:extLst>
              <a:ext uri="{FF2B5EF4-FFF2-40B4-BE49-F238E27FC236}">
                <a16:creationId xmlns:a16="http://schemas.microsoft.com/office/drawing/2014/main" xmlns="" id="{64F5BA56-0740-41D4-87D5-DEE46AF4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874" y="2802161"/>
            <a:ext cx="1152525" cy="115252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文本框 19">
            <a:extLst>
              <a:ext uri="{FF2B5EF4-FFF2-40B4-BE49-F238E27FC236}">
                <a16:creationId xmlns:a16="http://schemas.microsoft.com/office/drawing/2014/main" xmlns="" id="{D3E7D80F-9875-4B8B-A262-FD84FCA53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874" y="317216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可移植性</a:t>
            </a:r>
          </a:p>
        </p:txBody>
      </p:sp>
    </p:spTree>
    <p:extLst>
      <p:ext uri="{BB962C8B-B14F-4D97-AF65-F5344CB8AC3E}">
        <p14:creationId xmlns:p14="http://schemas.microsoft.com/office/powerpoint/2010/main" val="177873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148298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</a:t>
            </a:r>
            <a:r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属性效应树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01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关键场景分析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13434" y="2629323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8527" y="2629323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413434" y="2895668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938527" y="2895668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20882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质量属性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——XX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30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80470" y="2979606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65%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8483" y="3388477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94002" y="3003844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48376" y="2594957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</a:p>
        </p:txBody>
      </p:sp>
      <p:sp>
        <p:nvSpPr>
          <p:cNvPr id="37" name="矩形 36"/>
          <p:cNvSpPr/>
          <p:nvPr/>
        </p:nvSpPr>
        <p:spPr>
          <a:xfrm>
            <a:off x="252314" y="340297"/>
            <a:ext cx="1080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48458" y="772344"/>
            <a:ext cx="8640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00986" y="772344"/>
            <a:ext cx="8640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80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20882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质量属性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——XX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95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80470" y="2979606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65%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8483" y="3388477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94002" y="3003844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48376" y="2594957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</a:p>
        </p:txBody>
      </p:sp>
      <p:sp>
        <p:nvSpPr>
          <p:cNvPr id="37" name="矩形 36"/>
          <p:cNvSpPr/>
          <p:nvPr/>
        </p:nvSpPr>
        <p:spPr>
          <a:xfrm>
            <a:off x="252314" y="340297"/>
            <a:ext cx="1080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48458" y="772344"/>
            <a:ext cx="8640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00986" y="772344"/>
            <a:ext cx="8640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06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3386943" y="2164605"/>
            <a:ext cx="222977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THANK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YOU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25200" y="2780158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27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1537023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785869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135784" y="2081031"/>
            <a:ext cx="987661" cy="113790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2123445" y="1170709"/>
            <a:ext cx="1458343" cy="2048229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3447694" y="1714491"/>
            <a:ext cx="1296305" cy="150444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4060600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4862744" y="2081031"/>
            <a:ext cx="987661" cy="113790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5369177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6704978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5981496" y="1170709"/>
            <a:ext cx="1458343" cy="2048229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36"/>
          <p:cNvGrpSpPr/>
          <p:nvPr/>
        </p:nvGrpSpPr>
        <p:grpSpPr>
          <a:xfrm>
            <a:off x="866479" y="812612"/>
            <a:ext cx="3093848" cy="3214214"/>
            <a:chOff x="927956" y="275275"/>
            <a:chExt cx="3562145" cy="3700020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4289918" y="275275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Group 120"/>
            <p:cNvGrpSpPr/>
            <p:nvPr/>
          </p:nvGrpSpPr>
          <p:grpSpPr>
            <a:xfrm>
              <a:off x="927956" y="3475474"/>
              <a:ext cx="620135" cy="499821"/>
              <a:chOff x="985563" y="3705902"/>
              <a:chExt cx="620135" cy="49982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985563" y="4056919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137"/>
          <p:cNvGrpSpPr/>
          <p:nvPr/>
        </p:nvGrpSpPr>
        <p:grpSpPr>
          <a:xfrm>
            <a:off x="1692510" y="3213108"/>
            <a:ext cx="538609" cy="885548"/>
            <a:chOff x="1585296" y="3281022"/>
            <a:chExt cx="620135" cy="1019394"/>
          </a:xfrm>
        </p:grpSpPr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Group 107"/>
            <p:cNvGrpSpPr/>
            <p:nvPr/>
          </p:nvGrpSpPr>
          <p:grpSpPr>
            <a:xfrm>
              <a:off x="1585296" y="3475474"/>
              <a:ext cx="620135" cy="824942"/>
              <a:chOff x="1634092" y="3705902"/>
              <a:chExt cx="620135" cy="82494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634092" y="4382040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Group 136"/>
          <p:cNvGrpSpPr/>
          <p:nvPr/>
        </p:nvGrpSpPr>
        <p:grpSpPr>
          <a:xfrm>
            <a:off x="2616690" y="3336547"/>
            <a:ext cx="538609" cy="603116"/>
            <a:chOff x="927956" y="3281022"/>
            <a:chExt cx="620135" cy="694273"/>
          </a:xfrm>
        </p:grpSpPr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8" name="Group 120"/>
            <p:cNvGrpSpPr/>
            <p:nvPr/>
          </p:nvGrpSpPr>
          <p:grpSpPr>
            <a:xfrm>
              <a:off x="927956" y="3475474"/>
              <a:ext cx="620135" cy="499821"/>
              <a:chOff x="985563" y="3705902"/>
              <a:chExt cx="620135" cy="499821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985563" y="4056919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137"/>
          <p:cNvGrpSpPr/>
          <p:nvPr/>
        </p:nvGrpSpPr>
        <p:grpSpPr>
          <a:xfrm>
            <a:off x="3258372" y="3336543"/>
            <a:ext cx="538609" cy="885548"/>
            <a:chOff x="1585296" y="3281022"/>
            <a:chExt cx="620135" cy="1019394"/>
          </a:xfrm>
        </p:grpSpPr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" name="Group 107"/>
            <p:cNvGrpSpPr/>
            <p:nvPr/>
          </p:nvGrpSpPr>
          <p:grpSpPr>
            <a:xfrm>
              <a:off x="1585296" y="3475474"/>
              <a:ext cx="620135" cy="824942"/>
              <a:chOff x="1634092" y="3705902"/>
              <a:chExt cx="620135" cy="824942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1634092" y="4382040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36"/>
          <p:cNvGrpSpPr/>
          <p:nvPr/>
        </p:nvGrpSpPr>
        <p:grpSpPr>
          <a:xfrm>
            <a:off x="3900055" y="3336547"/>
            <a:ext cx="538609" cy="603116"/>
            <a:chOff x="927956" y="3281022"/>
            <a:chExt cx="620135" cy="694273"/>
          </a:xfrm>
        </p:grpSpPr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3" name="Group 120"/>
            <p:cNvGrpSpPr/>
            <p:nvPr/>
          </p:nvGrpSpPr>
          <p:grpSpPr>
            <a:xfrm>
              <a:off x="927956" y="3475474"/>
              <a:ext cx="620135" cy="499821"/>
              <a:chOff x="985563" y="3705902"/>
              <a:chExt cx="620135" cy="499821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985563" y="4056919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7"/>
          <p:cNvGrpSpPr/>
          <p:nvPr/>
        </p:nvGrpSpPr>
        <p:grpSpPr>
          <a:xfrm>
            <a:off x="4541737" y="3336543"/>
            <a:ext cx="538609" cy="885548"/>
            <a:chOff x="1585296" y="3281022"/>
            <a:chExt cx="620135" cy="1019394"/>
          </a:xfrm>
        </p:grpSpPr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" name="Group 107"/>
            <p:cNvGrpSpPr/>
            <p:nvPr/>
          </p:nvGrpSpPr>
          <p:grpSpPr>
            <a:xfrm>
              <a:off x="1585296" y="3475474"/>
              <a:ext cx="620135" cy="824942"/>
              <a:chOff x="1634092" y="3705902"/>
              <a:chExt cx="620135" cy="824942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1634092" y="4382040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 136"/>
          <p:cNvGrpSpPr/>
          <p:nvPr/>
        </p:nvGrpSpPr>
        <p:grpSpPr>
          <a:xfrm>
            <a:off x="5183420" y="3336547"/>
            <a:ext cx="538609" cy="603116"/>
            <a:chOff x="927956" y="3281022"/>
            <a:chExt cx="620135" cy="694273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8" name="Group 120"/>
            <p:cNvGrpSpPr/>
            <p:nvPr/>
          </p:nvGrpSpPr>
          <p:grpSpPr>
            <a:xfrm>
              <a:off x="927956" y="3475474"/>
              <a:ext cx="620135" cy="499821"/>
              <a:chOff x="985563" y="3705902"/>
              <a:chExt cx="620135" cy="499821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985563" y="4056919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37"/>
          <p:cNvGrpSpPr/>
          <p:nvPr/>
        </p:nvGrpSpPr>
        <p:grpSpPr>
          <a:xfrm>
            <a:off x="5825101" y="3336543"/>
            <a:ext cx="538609" cy="885548"/>
            <a:chOff x="1585296" y="3281022"/>
            <a:chExt cx="620135" cy="1019394"/>
          </a:xfrm>
        </p:grpSpPr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0" name="Group 127"/>
            <p:cNvGrpSpPr/>
            <p:nvPr/>
          </p:nvGrpSpPr>
          <p:grpSpPr>
            <a:xfrm>
              <a:off x="1585296" y="3475474"/>
              <a:ext cx="620135" cy="824942"/>
              <a:chOff x="1634092" y="3705902"/>
              <a:chExt cx="620135" cy="824942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1634092" y="4382040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Group 136"/>
          <p:cNvGrpSpPr/>
          <p:nvPr/>
        </p:nvGrpSpPr>
        <p:grpSpPr>
          <a:xfrm>
            <a:off x="6466784" y="3336547"/>
            <a:ext cx="538609" cy="603116"/>
            <a:chOff x="927956" y="3281022"/>
            <a:chExt cx="620135" cy="694273"/>
          </a:xfrm>
        </p:grpSpPr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3" name="Group 120"/>
            <p:cNvGrpSpPr/>
            <p:nvPr/>
          </p:nvGrpSpPr>
          <p:grpSpPr>
            <a:xfrm>
              <a:off x="927956" y="3475474"/>
              <a:ext cx="620135" cy="499821"/>
              <a:chOff x="985563" y="3705902"/>
              <a:chExt cx="620135" cy="499821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985563" y="4056919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137"/>
          <p:cNvGrpSpPr/>
          <p:nvPr/>
        </p:nvGrpSpPr>
        <p:grpSpPr>
          <a:xfrm>
            <a:off x="7108464" y="3336543"/>
            <a:ext cx="538609" cy="885548"/>
            <a:chOff x="1585296" y="3281022"/>
            <a:chExt cx="620135" cy="1019394"/>
          </a:xfrm>
        </p:grpSpPr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5" name="Group 137"/>
            <p:cNvGrpSpPr/>
            <p:nvPr/>
          </p:nvGrpSpPr>
          <p:grpSpPr>
            <a:xfrm>
              <a:off x="1585296" y="3475474"/>
              <a:ext cx="620135" cy="824942"/>
              <a:chOff x="1634092" y="3705902"/>
              <a:chExt cx="620135" cy="824942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1634092" y="4382040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63" name="Oval 56"/>
          <p:cNvSpPr>
            <a:spLocks noChangeAspect="1"/>
          </p:cNvSpPr>
          <p:nvPr/>
        </p:nvSpPr>
        <p:spPr>
          <a:xfrm>
            <a:off x="3938861" y="965012"/>
            <a:ext cx="173866" cy="16892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5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SubTitle_1"/>
          <p:cNvSpPr/>
          <p:nvPr>
            <p:custDataLst>
              <p:tags r:id="rId1"/>
            </p:custDataLst>
          </p:nvPr>
        </p:nvSpPr>
        <p:spPr>
          <a:xfrm>
            <a:off x="3826424" y="1680641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1"/>
          <p:cNvSpPr txBox="1"/>
          <p:nvPr>
            <p:custDataLst>
              <p:tags r:id="rId2"/>
            </p:custDataLst>
          </p:nvPr>
        </p:nvSpPr>
        <p:spPr>
          <a:xfrm flipH="1">
            <a:off x="3979786" y="1715139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6" name="MH_SubTitle_2"/>
          <p:cNvSpPr/>
          <p:nvPr>
            <p:custDataLst>
              <p:tags r:id="rId3"/>
            </p:custDataLst>
          </p:nvPr>
        </p:nvSpPr>
        <p:spPr>
          <a:xfrm flipH="1">
            <a:off x="2464998" y="2387315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架构</a:t>
            </a:r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2"/>
          <p:cNvSpPr txBox="1"/>
          <p:nvPr>
            <p:custDataLst>
              <p:tags r:id="rId4"/>
            </p:custDataLst>
          </p:nvPr>
        </p:nvSpPr>
        <p:spPr>
          <a:xfrm flipH="1">
            <a:off x="4581378" y="2421405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5"/>
            </p:custDataLst>
          </p:nvPr>
        </p:nvSpPr>
        <p:spPr>
          <a:xfrm>
            <a:off x="3826424" y="3052445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质量属性效应树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1"/>
          <p:cNvSpPr txBox="1"/>
          <p:nvPr>
            <p:custDataLst>
              <p:tags r:id="rId6"/>
            </p:custDataLst>
          </p:nvPr>
        </p:nvSpPr>
        <p:spPr>
          <a:xfrm flipH="1">
            <a:off x="3979786" y="3086943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0" name="MH_SubTitle_2"/>
          <p:cNvSpPr/>
          <p:nvPr>
            <p:custDataLst>
              <p:tags r:id="rId7"/>
            </p:custDataLst>
          </p:nvPr>
        </p:nvSpPr>
        <p:spPr>
          <a:xfrm flipH="1">
            <a:off x="2464998" y="3759119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关键场景分析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Other_2"/>
          <p:cNvSpPr txBox="1"/>
          <p:nvPr>
            <p:custDataLst>
              <p:tags r:id="rId8"/>
            </p:custDataLst>
          </p:nvPr>
        </p:nvSpPr>
        <p:spPr>
          <a:xfrm flipH="1">
            <a:off x="4581378" y="3793208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04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2" name="MH_Others_1"/>
          <p:cNvSpPr txBox="1"/>
          <p:nvPr>
            <p:custDataLst>
              <p:tags r:id="rId9"/>
            </p:custDataLst>
          </p:nvPr>
        </p:nvSpPr>
        <p:spPr>
          <a:xfrm>
            <a:off x="3036440" y="866720"/>
            <a:ext cx="1194506" cy="4816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33" name="MH_Others_2"/>
          <p:cNvSpPr txBox="1"/>
          <p:nvPr>
            <p:custDataLst>
              <p:tags r:id="rId10"/>
            </p:custDataLst>
          </p:nvPr>
        </p:nvSpPr>
        <p:spPr>
          <a:xfrm>
            <a:off x="4476624" y="866734"/>
            <a:ext cx="2255066" cy="4816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1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40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>
          <a:xfrm rot="4351113">
            <a:off x="3888103" y="1599366"/>
            <a:ext cx="3348501" cy="2309235"/>
            <a:chOff x="940378" y="1114346"/>
            <a:chExt cx="7056438" cy="4867275"/>
          </a:xfrm>
        </p:grpSpPr>
        <p:sp>
          <p:nvSpPr>
            <p:cNvPr id="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6432499" y="1672416"/>
            <a:ext cx="704787" cy="364859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181861" y="4110293"/>
            <a:ext cx="704787" cy="364859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185339" y="2931184"/>
            <a:ext cx="704787" cy="364859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7"/>
          <p:cNvGrpSpPr/>
          <p:nvPr/>
        </p:nvGrpSpPr>
        <p:grpSpPr>
          <a:xfrm>
            <a:off x="5179194" y="3849716"/>
            <a:ext cx="310599" cy="310658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5177716" y="1646173"/>
            <a:ext cx="446117" cy="446202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5852224" y="2967439"/>
            <a:ext cx="310599" cy="310658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1906102" y="1549245"/>
            <a:ext cx="2119842" cy="383218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906100" y="2374405"/>
            <a:ext cx="2119843" cy="383218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906102" y="3199566"/>
            <a:ext cx="2119842" cy="383218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7035" y="4024725"/>
            <a:ext cx="2144248" cy="395056"/>
          </a:xfrm>
          <a:prstGeom prst="rect">
            <a:avLst/>
          </a:prstGeom>
          <a:noFill/>
        </p:spPr>
        <p:txBody>
          <a:bodyPr wrap="square" lIns="65032" tIns="32516" rIns="118141" bIns="29535" numCol="1" spcCol="256032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3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31701" y="1184641"/>
            <a:ext cx="1829017" cy="3598385"/>
            <a:chOff x="-1" y="0"/>
            <a:chExt cx="1829063" cy="3596384"/>
          </a:xfrm>
        </p:grpSpPr>
        <p:sp>
          <p:nvSpPr>
            <p:cNvPr id="19458" name="AutoShape 2" descr="pic12.jpg"/>
            <p:cNvSpPr>
              <a:spLocks/>
            </p:cNvSpPr>
            <p:nvPr/>
          </p:nvSpPr>
          <p:spPr bwMode="auto">
            <a:xfrm>
              <a:off x="-1" y="0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19459" name="AutoShape 3"/>
            <p:cNvSpPr>
              <a:spLocks/>
            </p:cNvSpPr>
            <p:nvPr/>
          </p:nvSpPr>
          <p:spPr bwMode="auto">
            <a:xfrm>
              <a:off x="-1" y="1798192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19460" name="AutoShape 4"/>
            <p:cNvSpPr>
              <a:spLocks/>
            </p:cNvSpPr>
            <p:nvPr/>
          </p:nvSpPr>
          <p:spPr bwMode="auto">
            <a:xfrm>
              <a:off x="188939" y="2493345"/>
              <a:ext cx="1436893" cy="6491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4289" tIns="64289" rIns="64289" bIns="64289"/>
            <a:lstStyle/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19461" name="AutoShape 5"/>
            <p:cNvSpPr>
              <a:spLocks/>
            </p:cNvSpPr>
            <p:nvPr/>
          </p:nvSpPr>
          <p:spPr bwMode="auto">
            <a:xfrm>
              <a:off x="187351" y="2212427"/>
              <a:ext cx="1260656" cy="3063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19465" name="AutoShape 9"/>
          <p:cNvSpPr>
            <a:spLocks/>
          </p:cNvSpPr>
          <p:nvPr/>
        </p:nvSpPr>
        <p:spPr bwMode="auto">
          <a:xfrm>
            <a:off x="4532627" y="3677786"/>
            <a:ext cx="1437406" cy="6510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2" tIns="45722" rIns="45722" bIns="45722"/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9466" name="AutoShape 10"/>
          <p:cNvSpPr>
            <a:spLocks/>
          </p:cNvSpPr>
          <p:nvPr/>
        </p:nvSpPr>
        <p:spPr bwMode="auto">
          <a:xfrm>
            <a:off x="4531040" y="3396712"/>
            <a:ext cx="1152662" cy="3080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s-ES" sz="1200" b="1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Portfolio 4</a:t>
            </a:r>
            <a:endParaRPr lang="es-ES" sz="1900" dirty="0">
              <a:cs typeface="Calibri" charset="0"/>
            </a:endParaRPr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2601466" y="1184641"/>
            <a:ext cx="1829017" cy="3598385"/>
            <a:chOff x="-1" y="0"/>
            <a:chExt cx="1829063" cy="3596384"/>
          </a:xfrm>
        </p:grpSpPr>
        <p:sp>
          <p:nvSpPr>
            <p:cNvPr id="32" name="AutoShape 2" descr="pic12.jpg"/>
            <p:cNvSpPr>
              <a:spLocks/>
            </p:cNvSpPr>
            <p:nvPr/>
          </p:nvSpPr>
          <p:spPr bwMode="auto">
            <a:xfrm>
              <a:off x="-1" y="0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33" name="AutoShape 3"/>
            <p:cNvSpPr>
              <a:spLocks/>
            </p:cNvSpPr>
            <p:nvPr/>
          </p:nvSpPr>
          <p:spPr bwMode="auto">
            <a:xfrm>
              <a:off x="-1" y="1798192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34" name="AutoShape 4"/>
            <p:cNvSpPr>
              <a:spLocks/>
            </p:cNvSpPr>
            <p:nvPr/>
          </p:nvSpPr>
          <p:spPr bwMode="auto">
            <a:xfrm>
              <a:off x="188939" y="2493345"/>
              <a:ext cx="1436893" cy="6491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4289" tIns="64289" rIns="64289" bIns="64289"/>
            <a:lstStyle/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35" name="AutoShape 5"/>
            <p:cNvSpPr>
              <a:spLocks/>
            </p:cNvSpPr>
            <p:nvPr/>
          </p:nvSpPr>
          <p:spPr bwMode="auto">
            <a:xfrm>
              <a:off x="187351" y="2212427"/>
              <a:ext cx="1260656" cy="3063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4489296" y="1184641"/>
            <a:ext cx="1829017" cy="3598385"/>
            <a:chOff x="-1" y="0"/>
            <a:chExt cx="1829063" cy="3596384"/>
          </a:xfrm>
        </p:grpSpPr>
        <p:sp>
          <p:nvSpPr>
            <p:cNvPr id="37" name="AutoShape 2" descr="pic12.jpg"/>
            <p:cNvSpPr>
              <a:spLocks/>
            </p:cNvSpPr>
            <p:nvPr/>
          </p:nvSpPr>
          <p:spPr bwMode="auto">
            <a:xfrm>
              <a:off x="-1" y="0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38" name="AutoShape 3"/>
            <p:cNvSpPr>
              <a:spLocks/>
            </p:cNvSpPr>
            <p:nvPr/>
          </p:nvSpPr>
          <p:spPr bwMode="auto">
            <a:xfrm>
              <a:off x="-1" y="1798192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39" name="AutoShape 4"/>
            <p:cNvSpPr>
              <a:spLocks/>
            </p:cNvSpPr>
            <p:nvPr/>
          </p:nvSpPr>
          <p:spPr bwMode="auto">
            <a:xfrm>
              <a:off x="188939" y="2493345"/>
              <a:ext cx="1436893" cy="6491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4289" tIns="64289" rIns="64289" bIns="64289"/>
            <a:lstStyle/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40" name="AutoShape 5"/>
            <p:cNvSpPr>
              <a:spLocks/>
            </p:cNvSpPr>
            <p:nvPr/>
          </p:nvSpPr>
          <p:spPr bwMode="auto">
            <a:xfrm>
              <a:off x="187351" y="2212427"/>
              <a:ext cx="1260656" cy="3063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6386158" y="1184641"/>
            <a:ext cx="1829017" cy="3598385"/>
            <a:chOff x="-1" y="0"/>
            <a:chExt cx="1829063" cy="3596384"/>
          </a:xfrm>
        </p:grpSpPr>
        <p:sp>
          <p:nvSpPr>
            <p:cNvPr id="42" name="AutoShape 2" descr="pic12.jpg"/>
            <p:cNvSpPr>
              <a:spLocks/>
            </p:cNvSpPr>
            <p:nvPr/>
          </p:nvSpPr>
          <p:spPr bwMode="auto">
            <a:xfrm>
              <a:off x="-1" y="0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3" name="AutoShape 3"/>
            <p:cNvSpPr>
              <a:spLocks/>
            </p:cNvSpPr>
            <p:nvPr/>
          </p:nvSpPr>
          <p:spPr bwMode="auto">
            <a:xfrm>
              <a:off x="-1" y="1798192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4" name="AutoShape 4"/>
            <p:cNvSpPr>
              <a:spLocks/>
            </p:cNvSpPr>
            <p:nvPr/>
          </p:nvSpPr>
          <p:spPr bwMode="auto">
            <a:xfrm>
              <a:off x="188939" y="2493345"/>
              <a:ext cx="1436893" cy="6491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4289" tIns="64289" rIns="64289" bIns="64289"/>
            <a:lstStyle/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45" name="AutoShape 5"/>
            <p:cNvSpPr>
              <a:spLocks/>
            </p:cNvSpPr>
            <p:nvPr/>
          </p:nvSpPr>
          <p:spPr bwMode="auto">
            <a:xfrm>
              <a:off x="187351" y="2212427"/>
              <a:ext cx="1260656" cy="3063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4578458" y="1104756"/>
            <a:ext cx="0" cy="3828341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30"/>
          <p:cNvGrpSpPr/>
          <p:nvPr/>
        </p:nvGrpSpPr>
        <p:grpSpPr>
          <a:xfrm>
            <a:off x="1766711" y="1415366"/>
            <a:ext cx="3254421" cy="725518"/>
            <a:chOff x="5879462" y="287200"/>
            <a:chExt cx="3545784" cy="79036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3" name="组合 32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34" name="Freeform 56"/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57"/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Freeform 58"/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4040374" y="1491633"/>
            <a:ext cx="962514" cy="2847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2012.09</a:t>
            </a:r>
            <a:endParaRPr lang="zh-CN" altLang="en-US" sz="14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7"/>
          <p:cNvGrpSpPr/>
          <p:nvPr/>
        </p:nvGrpSpPr>
        <p:grpSpPr>
          <a:xfrm>
            <a:off x="1770252" y="3579830"/>
            <a:ext cx="3254421" cy="725518"/>
            <a:chOff x="5879462" y="287200"/>
            <a:chExt cx="3545784" cy="79036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5" name="组合 39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57"/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58"/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4040374" y="3637509"/>
            <a:ext cx="962514" cy="2847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2014.09</a:t>
            </a:r>
            <a:endParaRPr lang="zh-CN" altLang="en-US" sz="14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44"/>
          <p:cNvGrpSpPr/>
          <p:nvPr/>
        </p:nvGrpSpPr>
        <p:grpSpPr>
          <a:xfrm flipH="1">
            <a:off x="4132915" y="2514195"/>
            <a:ext cx="3254421" cy="725518"/>
            <a:chOff x="5879462" y="287200"/>
            <a:chExt cx="3545784" cy="790365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7" name="组合 46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8" name="Freeform 56"/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57"/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58"/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4142051" y="2582555"/>
            <a:ext cx="962514" cy="2847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2013.09</a:t>
            </a:r>
            <a:endParaRPr lang="zh-CN" altLang="en-US" sz="14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045487" y="1463048"/>
            <a:ext cx="1484820" cy="3001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相关关键词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063525" y="3641380"/>
            <a:ext cx="1440681" cy="3001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相关关键词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280200" y="2586427"/>
            <a:ext cx="1440681" cy="3001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相关关键词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766711" y="1983906"/>
            <a:ext cx="2175850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此处添加详细文本描述，建议与标题相关并符合整体语言风格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96876" y="3039473"/>
            <a:ext cx="231827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此处添加详细文本描述，建议与标题相关并符合整体语言风格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66712" y="4078652"/>
            <a:ext cx="217585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此处添加详细文本描述，建议与标题相关并符合整体语言风格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63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9890" y="397587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32"/>
          <p:cNvSpPr txBox="1">
            <a:spLocks/>
          </p:cNvSpPr>
          <p:nvPr/>
        </p:nvSpPr>
        <p:spPr>
          <a:xfrm>
            <a:off x="4903854" y="1965980"/>
            <a:ext cx="3250728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28" name="Text Placeholder 33"/>
          <p:cNvSpPr txBox="1">
            <a:spLocks/>
          </p:cNvSpPr>
          <p:nvPr/>
        </p:nvSpPr>
        <p:spPr>
          <a:xfrm>
            <a:off x="4893602" y="1736262"/>
            <a:ext cx="2910929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149890" y="3762897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149890" y="3555063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149890" y="334208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149890" y="3128745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149890" y="2915768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149890" y="2707934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149890" y="249495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236990" y="397587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236990" y="3762897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236990" y="3555063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236990" y="334208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236990" y="3128745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236990" y="2915768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236990" y="2707934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236990" y="249495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357711" y="397587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357711" y="3762897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357711" y="3555063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357711" y="334208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357711" y="3128745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3357711" y="2915768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3357711" y="2707934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357711" y="249495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9138" y="1767580"/>
            <a:ext cx="703082" cy="15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149890" y="2279780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236990" y="2279780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357711" y="2279780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72349" y="1767580"/>
            <a:ext cx="703082" cy="15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188405" y="1767580"/>
            <a:ext cx="703082" cy="15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149890" y="2068713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236990" y="2068713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357711" y="2068713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4883980" y="2910520"/>
            <a:ext cx="411529" cy="411607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73210" y="2891453"/>
            <a:ext cx="4376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1.908 K</a:t>
            </a:r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613909" y="2910520"/>
            <a:ext cx="411529" cy="411607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110550" y="2891453"/>
            <a:ext cx="4376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2.074 K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43362" y="3178156"/>
            <a:ext cx="58349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Male User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035804" y="3170189"/>
            <a:ext cx="7325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Female User</a:t>
            </a:r>
          </a:p>
        </p:txBody>
      </p:sp>
      <p:sp>
        <p:nvSpPr>
          <p:cNvPr id="44" name="Text Placeholder 32"/>
          <p:cNvSpPr txBox="1">
            <a:spLocks/>
          </p:cNvSpPr>
          <p:nvPr/>
        </p:nvSpPr>
        <p:spPr>
          <a:xfrm>
            <a:off x="4903854" y="3483759"/>
            <a:ext cx="3250728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</p:spTree>
    <p:extLst>
      <p:ext uri="{BB962C8B-B14F-4D97-AF65-F5344CB8AC3E}">
        <p14:creationId xmlns:p14="http://schemas.microsoft.com/office/powerpoint/2010/main" val="38115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3477212" y="2870329"/>
            <a:ext cx="2191166" cy="1341540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79405" tIns="39703" rIns="79405" bIns="39703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477212" y="2546957"/>
            <a:ext cx="2191166" cy="1341540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79405" tIns="39703" rIns="79405" bIns="39703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3477212" y="2226934"/>
            <a:ext cx="2191166" cy="1341540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79405" tIns="39703" rIns="79405" bIns="39703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3477212" y="1848270"/>
            <a:ext cx="2191166" cy="1341540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79405" tIns="39703" rIns="79405" bIns="39703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3080" y="2395403"/>
            <a:ext cx="12593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3080" y="3202805"/>
            <a:ext cx="12593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51120" y="2360825"/>
            <a:ext cx="566948" cy="5480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1120" y="3168226"/>
            <a:ext cx="566948" cy="54803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0634" y="2395403"/>
            <a:ext cx="12593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0634" y="3202805"/>
            <a:ext cx="12593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45360" y="2360825"/>
            <a:ext cx="566948" cy="54803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45360" y="3168226"/>
            <a:ext cx="566948" cy="54803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6239933" y="2442600"/>
            <a:ext cx="389321" cy="386729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20" name="Freeform 38"/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39"/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Oval 40"/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2"/>
          <p:cNvGrpSpPr/>
          <p:nvPr/>
        </p:nvGrpSpPr>
        <p:grpSpPr>
          <a:xfrm>
            <a:off x="6266131" y="3309051"/>
            <a:ext cx="320923" cy="309183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Freeform 59"/>
          <p:cNvSpPr>
            <a:spLocks noEditPoints="1"/>
          </p:cNvSpPr>
          <p:nvPr/>
        </p:nvSpPr>
        <p:spPr bwMode="auto">
          <a:xfrm>
            <a:off x="2581757" y="3244026"/>
            <a:ext cx="278982" cy="374208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5 h 145"/>
              <a:gd name="T6" fmla="*/ 13 w 108"/>
              <a:gd name="T7" fmla="*/ 124 h 145"/>
              <a:gd name="T8" fmla="*/ 96 w 108"/>
              <a:gd name="T9" fmla="*/ 124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3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9 w 108"/>
              <a:gd name="T35" fmla="*/ 12 h 145"/>
              <a:gd name="T36" fmla="*/ 60 w 108"/>
              <a:gd name="T37" fmla="*/ 12 h 145"/>
              <a:gd name="T38" fmla="*/ 68 w 108"/>
              <a:gd name="T39" fmla="*/ 36 h 145"/>
              <a:gd name="T40" fmla="*/ 41 w 108"/>
              <a:gd name="T41" fmla="*/ 36 h 145"/>
              <a:gd name="T42" fmla="*/ 49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135"/>
                  <a:pt x="0" y="135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3" y="116"/>
                  <a:pt x="93" y="116"/>
                  <a:pt x="93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9" y="12"/>
                </a:moveTo>
                <a:cubicBezTo>
                  <a:pt x="49" y="12"/>
                  <a:pt x="54" y="0"/>
                  <a:pt x="60" y="12"/>
                </a:cubicBezTo>
                <a:cubicBezTo>
                  <a:pt x="68" y="36"/>
                  <a:pt x="68" y="36"/>
                  <a:pt x="68" y="36"/>
                </a:cubicBezTo>
                <a:cubicBezTo>
                  <a:pt x="41" y="36"/>
                  <a:pt x="41" y="36"/>
                  <a:pt x="41" y="36"/>
                </a:cubicBezTo>
                <a:lnTo>
                  <a:pt x="49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9405" tIns="39703" rIns="79405" bIns="39703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2596930" y="2483135"/>
            <a:ext cx="263810" cy="305660"/>
            <a:chOff x="3581400" y="3905251"/>
            <a:chExt cx="160338" cy="185738"/>
          </a:xfrm>
          <a:solidFill>
            <a:schemeClr val="bg1"/>
          </a:solidFill>
        </p:grpSpPr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670300" y="3941763"/>
              <a:ext cx="28575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3627438" y="3971926"/>
              <a:ext cx="26988" cy="119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3581400" y="3994151"/>
              <a:ext cx="26988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3714750" y="3905251"/>
              <a:ext cx="26988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9171" y="849386"/>
            <a:ext cx="1717615" cy="1878106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1" rIns="68583" bIns="34291"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742425" y="849386"/>
            <a:ext cx="1717615" cy="1878106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1" rIns="68583" bIns="34291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726438" y="849386"/>
            <a:ext cx="1717615" cy="1878106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1" rIns="68583" bIns="34291"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709692" y="849386"/>
            <a:ext cx="1717615" cy="1878106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1" rIns="68583" bIns="34291"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081110" y="2179665"/>
            <a:ext cx="1026441" cy="10956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txBody>
          <a:bodyPr lIns="68583" tIns="34291" rIns="68583" bIns="34291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00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088771" y="2167629"/>
            <a:ext cx="1026441" cy="1095653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txBody>
          <a:bodyPr lIns="68583" tIns="34291" rIns="68583" bIns="34291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00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056799" y="2090219"/>
            <a:ext cx="1026441" cy="1095653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  <a:effectLst/>
        </p:spPr>
        <p:txBody>
          <a:bodyPr lIns="68583" tIns="34291" rIns="68583" bIns="34291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00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078270" y="2090219"/>
            <a:ext cx="1026441" cy="1095653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  <a:effectLst/>
        </p:spPr>
        <p:txBody>
          <a:bodyPr lIns="68583" tIns="34291" rIns="68583" bIns="34291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00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257711" y="2588026"/>
            <a:ext cx="720532" cy="25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3" tIns="34291" rIns="68583" bIns="3429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65016" y="3750638"/>
            <a:ext cx="1550733" cy="254474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65017" y="3937093"/>
            <a:ext cx="1811769" cy="633089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738418" y="3750638"/>
            <a:ext cx="1550733" cy="254474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738419" y="3937093"/>
            <a:ext cx="1811769" cy="633089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721673" y="3750638"/>
            <a:ext cx="1550733" cy="254474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721674" y="3937093"/>
            <a:ext cx="1811769" cy="633089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730684" y="3750638"/>
            <a:ext cx="1550733" cy="254474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730684" y="3937093"/>
            <a:ext cx="1811769" cy="633089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3235046" y="2588026"/>
            <a:ext cx="720532" cy="25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3" tIns="34291" rIns="68583" bIns="3429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5232090" y="2588026"/>
            <a:ext cx="720532" cy="25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3" tIns="34291" rIns="68583" bIns="3429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7196287" y="2588026"/>
            <a:ext cx="720532" cy="25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3" tIns="34291" rIns="68583" bIns="3429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7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-10323" y="2119997"/>
            <a:ext cx="3525376" cy="959470"/>
            <a:chOff x="-939773" y="2734405"/>
            <a:chExt cx="5411981" cy="1472650"/>
          </a:xfrm>
        </p:grpSpPr>
        <p:grpSp>
          <p:nvGrpSpPr>
            <p:cNvPr id="3" name="Group 14"/>
            <p:cNvGrpSpPr/>
            <p:nvPr/>
          </p:nvGrpSpPr>
          <p:grpSpPr>
            <a:xfrm>
              <a:off x="-939773" y="2734405"/>
              <a:ext cx="5411981" cy="1472650"/>
              <a:chOff x="-939773" y="2903219"/>
              <a:chExt cx="5411981" cy="147265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939773" y="2903219"/>
                <a:ext cx="4653644" cy="14726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999558" y="2903219"/>
                <a:ext cx="1472650" cy="14726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3127350" y="2862197"/>
              <a:ext cx="1217066" cy="1217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AutoShape 117"/>
            <p:cNvSpPr>
              <a:spLocks/>
            </p:cNvSpPr>
            <p:nvPr/>
          </p:nvSpPr>
          <p:spPr bwMode="auto">
            <a:xfrm>
              <a:off x="3456664" y="3238832"/>
              <a:ext cx="561856" cy="463795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148903" hangingPunct="0">
                <a:lnSpc>
                  <a:spcPct val="120000"/>
                </a:lnSpc>
              </a:pPr>
              <a:endParaRPr lang="en-US" sz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Group 24"/>
            <p:cNvGrpSpPr/>
            <p:nvPr/>
          </p:nvGrpSpPr>
          <p:grpSpPr>
            <a:xfrm>
              <a:off x="394416" y="2862197"/>
              <a:ext cx="2475011" cy="994749"/>
              <a:chOff x="578142" y="3091663"/>
              <a:chExt cx="2475011" cy="99474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78142" y="3091663"/>
                <a:ext cx="1661567" cy="425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GB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78142" y="3434509"/>
                <a:ext cx="2475011" cy="651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Please replace text, click add relevant headline, modify the text content, also can copy your content to this directly.</a:t>
                </a:r>
                <a:r>
                  <a:rPr lang="zh-CN" altLang="en-US"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。</a:t>
                </a:r>
                <a:endParaRPr lang="en-GB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Group 29"/>
          <p:cNvGrpSpPr/>
          <p:nvPr/>
        </p:nvGrpSpPr>
        <p:grpSpPr>
          <a:xfrm>
            <a:off x="347534" y="814649"/>
            <a:ext cx="6939022" cy="3570170"/>
            <a:chOff x="0" y="730879"/>
            <a:chExt cx="10652441" cy="5479705"/>
          </a:xfrm>
        </p:grpSpPr>
        <p:grpSp>
          <p:nvGrpSpPr>
            <p:cNvPr id="15" name="Group 4"/>
            <p:cNvGrpSpPr/>
            <p:nvPr/>
          </p:nvGrpSpPr>
          <p:grpSpPr>
            <a:xfrm>
              <a:off x="0" y="730879"/>
              <a:ext cx="10652441" cy="5479705"/>
              <a:chOff x="-4093176" y="-217744"/>
              <a:chExt cx="14178398" cy="7293488"/>
            </a:xfrm>
          </p:grpSpPr>
          <p:sp>
            <p:nvSpPr>
              <p:cNvPr id="6" name="Block Arc 5"/>
              <p:cNvSpPr/>
              <p:nvPr/>
            </p:nvSpPr>
            <p:spPr>
              <a:xfrm>
                <a:off x="-4093176" y="-217744"/>
                <a:ext cx="7293488" cy="7293488"/>
              </a:xfrm>
              <a:prstGeom prst="blockArc">
                <a:avLst>
                  <a:gd name="adj1" fmla="val 18900000"/>
                  <a:gd name="adj2" fmla="val 2700000"/>
                  <a:gd name="adj3" fmla="val 296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784110" y="12615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1621389">
                  <a:lnSpc>
                    <a:spcPct val="120000"/>
                  </a:lnSpc>
                </a:pPr>
                <a:endParaRPr lang="en-GB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106777" y="1126066"/>
                <a:ext cx="1354666" cy="1354666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178048" y="2887132"/>
                <a:ext cx="6907174" cy="1083733"/>
              </a:xfrm>
              <a:custGeom>
                <a:avLst/>
                <a:gdLst>
                  <a:gd name="connsiteX0" fmla="*/ 0 w 6907174"/>
                  <a:gd name="connsiteY0" fmla="*/ 0 h 1083733"/>
                  <a:gd name="connsiteX1" fmla="*/ 6907174 w 6907174"/>
                  <a:gd name="connsiteY1" fmla="*/ 0 h 1083733"/>
                  <a:gd name="connsiteX2" fmla="*/ 6907174 w 6907174"/>
                  <a:gd name="connsiteY2" fmla="*/ 1083733 h 1083733"/>
                  <a:gd name="connsiteX3" fmla="*/ 0 w 6907174"/>
                  <a:gd name="connsiteY3" fmla="*/ 1083733 h 1083733"/>
                  <a:gd name="connsiteX4" fmla="*/ 0 w 6907174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7174" h="1083733">
                    <a:moveTo>
                      <a:pt x="0" y="0"/>
                    </a:moveTo>
                    <a:lnTo>
                      <a:pt x="6907174" y="0"/>
                    </a:lnTo>
                    <a:lnTo>
                      <a:pt x="6907174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1621389">
                  <a:lnSpc>
                    <a:spcPct val="120000"/>
                  </a:lnSpc>
                </a:pPr>
                <a:endParaRPr lang="en-GB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500714" y="2751666"/>
                <a:ext cx="1354666" cy="135466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784110" y="45127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1621389">
                  <a:lnSpc>
                    <a:spcPct val="120000"/>
                  </a:lnSpc>
                </a:pPr>
                <a:endParaRPr lang="en-GB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06777" y="4377266"/>
                <a:ext cx="1354666" cy="1354666"/>
              </a:xfrm>
              <a:prstGeom prst="ellips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813797" y="2036133"/>
              <a:ext cx="677227" cy="651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en-GB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23438" y="3261652"/>
              <a:ext cx="677227" cy="651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en-GB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27467" y="4478806"/>
              <a:ext cx="677227" cy="651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en-GB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8114" y="1985454"/>
              <a:ext cx="3988455" cy="481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98114" y="3175850"/>
              <a:ext cx="3988455" cy="481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8114" y="4428125"/>
              <a:ext cx="3988455" cy="481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792404" y="3985673"/>
            <a:ext cx="5494151" cy="287266"/>
          </a:xfrm>
          <a:prstGeom prst="rect">
            <a:avLst/>
          </a:prstGeom>
        </p:spPr>
        <p:txBody>
          <a:bodyPr wrap="square" lIns="65032" tIns="32516" rIns="65032" bIns="32516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GB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1260876" y="3288025"/>
            <a:ext cx="3970483" cy="0"/>
          </a:xfrm>
          <a:prstGeom prst="lin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798" name="AutoShape 6"/>
          <p:cNvSpPr>
            <a:spLocks/>
          </p:cNvSpPr>
          <p:nvPr/>
        </p:nvSpPr>
        <p:spPr bwMode="auto">
          <a:xfrm>
            <a:off x="2096151" y="1305060"/>
            <a:ext cx="318403" cy="230356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33799" name="AutoShape 7"/>
          <p:cNvSpPr>
            <a:spLocks/>
          </p:cNvSpPr>
          <p:nvPr/>
        </p:nvSpPr>
        <p:spPr bwMode="auto">
          <a:xfrm>
            <a:off x="1569196" y="1837956"/>
            <a:ext cx="317873" cy="230356"/>
          </a:xfrm>
          <a:custGeom>
            <a:avLst/>
            <a:gdLst>
              <a:gd name="T0" fmla="*/ 475457 w 21600"/>
              <a:gd name="T1" fmla="*/ 344488 h 21600"/>
              <a:gd name="T2" fmla="*/ 475457 w 21600"/>
              <a:gd name="T3" fmla="*/ 344488 h 21600"/>
              <a:gd name="T4" fmla="*/ 475457 w 21600"/>
              <a:gd name="T5" fmla="*/ 344488 h 21600"/>
              <a:gd name="T6" fmla="*/ 475457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45%</a:t>
            </a:r>
          </a:p>
        </p:txBody>
      </p:sp>
      <p:sp>
        <p:nvSpPr>
          <p:cNvPr id="33800" name="AutoShape 8"/>
          <p:cNvSpPr>
            <a:spLocks/>
          </p:cNvSpPr>
          <p:nvPr/>
        </p:nvSpPr>
        <p:spPr bwMode="auto">
          <a:xfrm>
            <a:off x="2623640" y="2164381"/>
            <a:ext cx="318403" cy="230356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25%</a:t>
            </a:r>
          </a:p>
        </p:txBody>
      </p:sp>
      <p:sp>
        <p:nvSpPr>
          <p:cNvPr id="33801" name="AutoShape 9"/>
          <p:cNvSpPr>
            <a:spLocks/>
          </p:cNvSpPr>
          <p:nvPr/>
        </p:nvSpPr>
        <p:spPr bwMode="auto">
          <a:xfrm>
            <a:off x="3190927" y="1552932"/>
            <a:ext cx="318403" cy="230886"/>
          </a:xfrm>
          <a:custGeom>
            <a:avLst/>
            <a:gdLst>
              <a:gd name="T0" fmla="*/ 476250 w 21600"/>
              <a:gd name="T1" fmla="*/ 345281 h 21600"/>
              <a:gd name="T2" fmla="*/ 476250 w 21600"/>
              <a:gd name="T3" fmla="*/ 345281 h 21600"/>
              <a:gd name="T4" fmla="*/ 476250 w 21600"/>
              <a:gd name="T5" fmla="*/ 345281 h 21600"/>
              <a:gd name="T6" fmla="*/ 476250 w 21600"/>
              <a:gd name="T7" fmla="*/ 3452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33802" name="AutoShape 10"/>
          <p:cNvSpPr>
            <a:spLocks/>
          </p:cNvSpPr>
          <p:nvPr/>
        </p:nvSpPr>
        <p:spPr bwMode="auto">
          <a:xfrm>
            <a:off x="3678083" y="1880417"/>
            <a:ext cx="318403" cy="230356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35%</a:t>
            </a:r>
          </a:p>
        </p:txBody>
      </p:sp>
      <p:sp>
        <p:nvSpPr>
          <p:cNvPr id="33803" name="AutoShape 11"/>
          <p:cNvSpPr>
            <a:spLocks/>
          </p:cNvSpPr>
          <p:nvPr/>
        </p:nvSpPr>
        <p:spPr bwMode="auto">
          <a:xfrm>
            <a:off x="1952125" y="3490210"/>
            <a:ext cx="596906" cy="127998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4" name="AutoShape 12"/>
          <p:cNvSpPr>
            <a:spLocks/>
          </p:cNvSpPr>
          <p:nvPr/>
        </p:nvSpPr>
        <p:spPr bwMode="auto">
          <a:xfrm>
            <a:off x="1433128" y="3490210"/>
            <a:ext cx="596906" cy="127998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5" name="AutoShape 13"/>
          <p:cNvSpPr>
            <a:spLocks/>
          </p:cNvSpPr>
          <p:nvPr/>
        </p:nvSpPr>
        <p:spPr bwMode="auto">
          <a:xfrm>
            <a:off x="2479082" y="3490210"/>
            <a:ext cx="596906" cy="127998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6" name="AutoShape 14"/>
          <p:cNvSpPr>
            <a:spLocks/>
          </p:cNvSpPr>
          <p:nvPr/>
        </p:nvSpPr>
        <p:spPr bwMode="auto">
          <a:xfrm>
            <a:off x="3003915" y="3490210"/>
            <a:ext cx="596906" cy="127998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7" name="AutoShape 15"/>
          <p:cNvSpPr>
            <a:spLocks/>
          </p:cNvSpPr>
          <p:nvPr/>
        </p:nvSpPr>
        <p:spPr bwMode="auto">
          <a:xfrm>
            <a:off x="3534056" y="3490210"/>
            <a:ext cx="596906" cy="127998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8" name="AutoShape 16"/>
          <p:cNvSpPr>
            <a:spLocks/>
          </p:cNvSpPr>
          <p:nvPr/>
        </p:nvSpPr>
        <p:spPr bwMode="auto">
          <a:xfrm>
            <a:off x="4177975" y="1550809"/>
            <a:ext cx="318403" cy="230356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33809" name="AutoShape 17"/>
          <p:cNvSpPr>
            <a:spLocks/>
          </p:cNvSpPr>
          <p:nvPr/>
        </p:nvSpPr>
        <p:spPr bwMode="auto">
          <a:xfrm>
            <a:off x="4049957" y="3487555"/>
            <a:ext cx="596199" cy="127998"/>
          </a:xfrm>
          <a:custGeom>
            <a:avLst/>
            <a:gdLst>
              <a:gd name="T0" fmla="*/ 669131 w 21600"/>
              <a:gd name="T1" fmla="*/ 245269 h 21600"/>
              <a:gd name="T2" fmla="*/ 669131 w 21600"/>
              <a:gd name="T3" fmla="*/ 245269 h 21600"/>
              <a:gd name="T4" fmla="*/ 669131 w 21600"/>
              <a:gd name="T5" fmla="*/ 245269 h 21600"/>
              <a:gd name="T6" fmla="*/ 669131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0" name="AutoShape 18"/>
          <p:cNvSpPr>
            <a:spLocks/>
          </p:cNvSpPr>
          <p:nvPr/>
        </p:nvSpPr>
        <p:spPr bwMode="auto">
          <a:xfrm>
            <a:off x="1589362" y="2137843"/>
            <a:ext cx="275419" cy="12499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algn="ctr" defTabSz="195271">
              <a:lnSpc>
                <a:spcPct val="120000"/>
              </a:lnSpc>
              <a:defRPr/>
            </a:pPr>
            <a:endParaRPr lang="es-ES" sz="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1" name="AutoShape 19"/>
          <p:cNvSpPr>
            <a:spLocks/>
          </p:cNvSpPr>
          <p:nvPr/>
        </p:nvSpPr>
        <p:spPr bwMode="auto">
          <a:xfrm>
            <a:off x="2116849" y="1532231"/>
            <a:ext cx="275419" cy="18555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algn="ctr" defTabSz="195271">
              <a:lnSpc>
                <a:spcPct val="120000"/>
              </a:lnSpc>
              <a:defRPr/>
            </a:pPr>
            <a:endParaRPr lang="es-ES" sz="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2" name="AutoShape 20"/>
          <p:cNvSpPr>
            <a:spLocks/>
          </p:cNvSpPr>
          <p:nvPr/>
        </p:nvSpPr>
        <p:spPr bwMode="auto">
          <a:xfrm>
            <a:off x="2644336" y="2463738"/>
            <a:ext cx="275419" cy="92407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algn="ctr" defTabSz="195271">
              <a:lnSpc>
                <a:spcPct val="120000"/>
              </a:lnSpc>
              <a:defRPr/>
            </a:pPr>
            <a:endParaRPr lang="es-ES" sz="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3" name="AutoShape 21"/>
          <p:cNvSpPr>
            <a:spLocks/>
          </p:cNvSpPr>
          <p:nvPr/>
        </p:nvSpPr>
        <p:spPr bwMode="auto">
          <a:xfrm>
            <a:off x="3171822" y="1834772"/>
            <a:ext cx="275419" cy="15530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algn="ctr" defTabSz="195271">
              <a:lnSpc>
                <a:spcPct val="120000"/>
              </a:lnSpc>
              <a:defRPr/>
            </a:pPr>
            <a:endParaRPr lang="es-ES" sz="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4" name="AutoShape 22"/>
          <p:cNvSpPr>
            <a:spLocks/>
          </p:cNvSpPr>
          <p:nvPr/>
        </p:nvSpPr>
        <p:spPr bwMode="auto">
          <a:xfrm>
            <a:off x="3699842" y="2137843"/>
            <a:ext cx="274888" cy="12499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algn="ctr" defTabSz="195271">
              <a:lnSpc>
                <a:spcPct val="120000"/>
              </a:lnSpc>
              <a:defRPr/>
            </a:pPr>
            <a:endParaRPr lang="es-ES" sz="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5" name="AutoShape 23"/>
          <p:cNvSpPr>
            <a:spLocks/>
          </p:cNvSpPr>
          <p:nvPr/>
        </p:nvSpPr>
        <p:spPr bwMode="auto">
          <a:xfrm>
            <a:off x="4200795" y="1826811"/>
            <a:ext cx="274888" cy="155304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algn="ctr" defTabSz="195271">
              <a:lnSpc>
                <a:spcPct val="120000"/>
              </a:lnSpc>
              <a:defRPr/>
            </a:pPr>
            <a:endParaRPr lang="es-ES" sz="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6" name="AutoShape 24"/>
          <p:cNvSpPr>
            <a:spLocks/>
          </p:cNvSpPr>
          <p:nvPr/>
        </p:nvSpPr>
        <p:spPr bwMode="auto">
          <a:xfrm>
            <a:off x="4778696" y="2137843"/>
            <a:ext cx="274888" cy="12499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algn="ctr" defTabSz="195271">
              <a:lnSpc>
                <a:spcPct val="120000"/>
              </a:lnSpc>
              <a:defRPr/>
            </a:pPr>
            <a:endParaRPr lang="es-ES" sz="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7" name="AutoShape 25"/>
          <p:cNvSpPr>
            <a:spLocks/>
          </p:cNvSpPr>
          <p:nvPr/>
        </p:nvSpPr>
        <p:spPr bwMode="auto">
          <a:xfrm>
            <a:off x="4756407" y="1880417"/>
            <a:ext cx="318403" cy="230356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35%</a:t>
            </a:r>
          </a:p>
        </p:txBody>
      </p:sp>
      <p:sp>
        <p:nvSpPr>
          <p:cNvPr id="33818" name="AutoShape 26"/>
          <p:cNvSpPr>
            <a:spLocks/>
          </p:cNvSpPr>
          <p:nvPr/>
        </p:nvSpPr>
        <p:spPr bwMode="auto">
          <a:xfrm>
            <a:off x="4627327" y="3487555"/>
            <a:ext cx="596199" cy="127998"/>
          </a:xfrm>
          <a:custGeom>
            <a:avLst/>
            <a:gdLst>
              <a:gd name="T0" fmla="*/ 669131 w 21600"/>
              <a:gd name="T1" fmla="*/ 245269 h 21600"/>
              <a:gd name="T2" fmla="*/ 669131 w 21600"/>
              <a:gd name="T3" fmla="*/ 245269 h 21600"/>
              <a:gd name="T4" fmla="*/ 669131 w 21600"/>
              <a:gd name="T5" fmla="*/ 245269 h 21600"/>
              <a:gd name="T6" fmla="*/ 669131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9" name="AutoShape 27"/>
          <p:cNvSpPr>
            <a:spLocks/>
          </p:cNvSpPr>
          <p:nvPr/>
        </p:nvSpPr>
        <p:spPr bwMode="auto">
          <a:xfrm>
            <a:off x="5676590" y="1789126"/>
            <a:ext cx="2220329" cy="664797"/>
          </a:xfrm>
          <a:custGeom>
            <a:avLst/>
            <a:gdLst>
              <a:gd name="T0" fmla="*/ 3321050 w 21600"/>
              <a:gd name="T1" fmla="*/ 2540000 h 21600"/>
              <a:gd name="T2" fmla="*/ 3321050 w 21600"/>
              <a:gd name="T3" fmla="*/ 2540000 h 21600"/>
              <a:gd name="T4" fmla="*/ 3321050 w 21600"/>
              <a:gd name="T5" fmla="*/ 2540000 h 21600"/>
              <a:gd name="T6" fmla="*/ 3321050 w 21600"/>
              <a:gd name="T7" fmla="*/ 2540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33820" name="AutoShape 28"/>
          <p:cNvSpPr>
            <a:spLocks/>
          </p:cNvSpPr>
          <p:nvPr/>
        </p:nvSpPr>
        <p:spPr bwMode="auto">
          <a:xfrm>
            <a:off x="5676590" y="1608662"/>
            <a:ext cx="1041664" cy="184666"/>
          </a:xfrm>
          <a:custGeom>
            <a:avLst/>
            <a:gdLst>
              <a:gd name="T0" fmla="*/ 2813050 w 21600"/>
              <a:gd name="T1" fmla="*/ 177800 h 21600"/>
              <a:gd name="T2" fmla="*/ 2813050 w 21600"/>
              <a:gd name="T3" fmla="*/ 177800 h 21600"/>
              <a:gd name="T4" fmla="*/ 2813050 w 21600"/>
              <a:gd name="T5" fmla="*/ 177800 h 21600"/>
              <a:gd name="T6" fmla="*/ 2813050 w 21600"/>
              <a:gd name="T7" fmla="*/ 177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s-E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21" name="AutoShape 29"/>
          <p:cNvSpPr>
            <a:spLocks/>
          </p:cNvSpPr>
          <p:nvPr/>
        </p:nvSpPr>
        <p:spPr bwMode="auto">
          <a:xfrm>
            <a:off x="1244425" y="4022081"/>
            <a:ext cx="6656740" cy="416126"/>
          </a:xfrm>
          <a:custGeom>
            <a:avLst/>
            <a:gdLst>
              <a:gd name="T0" fmla="*/ 9956800 w 21600"/>
              <a:gd name="T1" fmla="*/ 476250 h 21600"/>
              <a:gd name="T2" fmla="*/ 9956800 w 21600"/>
              <a:gd name="T3" fmla="*/ 476250 h 21600"/>
              <a:gd name="T4" fmla="*/ 9956800 w 21600"/>
              <a:gd name="T5" fmla="*/ 476250 h 21600"/>
              <a:gd name="T6" fmla="*/ 9956800 w 21600"/>
              <a:gd name="T7" fmla="*/ 476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33822" name="AutoShape 30"/>
          <p:cNvSpPr>
            <a:spLocks/>
          </p:cNvSpPr>
          <p:nvPr/>
        </p:nvSpPr>
        <p:spPr bwMode="auto">
          <a:xfrm>
            <a:off x="3577320" y="3716167"/>
            <a:ext cx="1313876" cy="184666"/>
          </a:xfrm>
          <a:custGeom>
            <a:avLst/>
            <a:gdLst>
              <a:gd name="T0" fmla="*/ 2813050 w 21600"/>
              <a:gd name="T1" fmla="*/ 177800 h 21600"/>
              <a:gd name="T2" fmla="*/ 2813050 w 21600"/>
              <a:gd name="T3" fmla="*/ 177800 h 21600"/>
              <a:gd name="T4" fmla="*/ 2813050 w 21600"/>
              <a:gd name="T5" fmla="*/ 177800 h 21600"/>
              <a:gd name="T6" fmla="*/ 2813050 w 21600"/>
              <a:gd name="T7" fmla="*/ 177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s-E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6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869"/>
          <p:cNvSpPr/>
          <p:nvPr/>
        </p:nvSpPr>
        <p:spPr>
          <a:xfrm rot="10800000">
            <a:off x="2935354" y="1282955"/>
            <a:ext cx="3274881" cy="163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36" y="0"/>
                  <a:pt x="5272" y="2114"/>
                  <a:pt x="3163" y="6342"/>
                </a:cubicBezTo>
                <a:cubicBezTo>
                  <a:pt x="1060" y="10557"/>
                  <a:pt x="7" y="16076"/>
                  <a:pt x="0" y="21600"/>
                </a:cubicBezTo>
                <a:lnTo>
                  <a:pt x="21600" y="21600"/>
                </a:lnTo>
                <a:cubicBezTo>
                  <a:pt x="21593" y="16076"/>
                  <a:pt x="20540" y="10557"/>
                  <a:pt x="18437" y="6342"/>
                </a:cubicBezTo>
                <a:cubicBezTo>
                  <a:pt x="16328" y="2114"/>
                  <a:pt x="13564" y="0"/>
                  <a:pt x="10800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4289" tIns="14289" rIns="14289" bIns="14289" anchor="ctr"/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742238" y="1601788"/>
            <a:ext cx="1403350" cy="84931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2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请替换文字内容</a:t>
            </a:r>
            <a:endParaRPr lang="id-ID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851"/>
          <p:cNvSpPr/>
          <p:nvPr/>
        </p:nvSpPr>
        <p:spPr>
          <a:xfrm>
            <a:off x="1416762" y="2188348"/>
            <a:ext cx="1102800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Shape 1852"/>
          <p:cNvSpPr/>
          <p:nvPr/>
        </p:nvSpPr>
        <p:spPr>
          <a:xfrm>
            <a:off x="1631146" y="1275453"/>
            <a:ext cx="674031" cy="674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9052" tIns="19052" rIns="19052" bIns="19052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853"/>
          <p:cNvSpPr/>
          <p:nvPr/>
        </p:nvSpPr>
        <p:spPr>
          <a:xfrm>
            <a:off x="1828593" y="1498908"/>
            <a:ext cx="279135" cy="227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Shape 1855"/>
          <p:cNvSpPr/>
          <p:nvPr/>
        </p:nvSpPr>
        <p:spPr>
          <a:xfrm>
            <a:off x="2511160" y="3917529"/>
            <a:ext cx="1261491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altLang="zh-CN" sz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Shape 1856"/>
          <p:cNvSpPr/>
          <p:nvPr/>
        </p:nvSpPr>
        <p:spPr>
          <a:xfrm>
            <a:off x="2590506" y="3701601"/>
            <a:ext cx="1102800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Shape 1857"/>
          <p:cNvSpPr/>
          <p:nvPr/>
        </p:nvSpPr>
        <p:spPr>
          <a:xfrm>
            <a:off x="2802621" y="2786435"/>
            <a:ext cx="678570" cy="67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2" tIns="19052" rIns="19052" bIns="19052" anchor="ctr"/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Shape 1859"/>
          <p:cNvSpPr/>
          <p:nvPr/>
        </p:nvSpPr>
        <p:spPr>
          <a:xfrm>
            <a:off x="5328101" y="3935807"/>
            <a:ext cx="1261491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Shape 1860"/>
          <p:cNvSpPr/>
          <p:nvPr/>
        </p:nvSpPr>
        <p:spPr>
          <a:xfrm>
            <a:off x="5407447" y="3719878"/>
            <a:ext cx="1102800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Shape 1861"/>
          <p:cNvSpPr/>
          <p:nvPr/>
        </p:nvSpPr>
        <p:spPr>
          <a:xfrm>
            <a:off x="5621121" y="2806270"/>
            <a:ext cx="675455" cy="675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9052" tIns="19052" rIns="19052" bIns="19052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Shape 1862"/>
          <p:cNvSpPr/>
          <p:nvPr/>
        </p:nvSpPr>
        <p:spPr>
          <a:xfrm>
            <a:off x="5829665" y="3003558"/>
            <a:ext cx="258363" cy="231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Shape 1864"/>
          <p:cNvSpPr/>
          <p:nvPr/>
        </p:nvSpPr>
        <p:spPr>
          <a:xfrm>
            <a:off x="6542744" y="2404277"/>
            <a:ext cx="1261491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Shape 1865"/>
          <p:cNvSpPr/>
          <p:nvPr/>
        </p:nvSpPr>
        <p:spPr>
          <a:xfrm>
            <a:off x="6622089" y="2188349"/>
            <a:ext cx="1102800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Shape 1866"/>
          <p:cNvSpPr/>
          <p:nvPr/>
        </p:nvSpPr>
        <p:spPr>
          <a:xfrm>
            <a:off x="6835762" y="1274741"/>
            <a:ext cx="675455" cy="675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19052" tIns="19052" rIns="19052" bIns="19052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Shape 1857"/>
          <p:cNvSpPr/>
          <p:nvPr/>
        </p:nvSpPr>
        <p:spPr>
          <a:xfrm>
            <a:off x="2802621" y="2786901"/>
            <a:ext cx="678570" cy="67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2" tIns="19052" rIns="19052" bIns="19052" anchor="ctr"/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858"/>
          <p:cNvSpPr/>
          <p:nvPr/>
        </p:nvSpPr>
        <p:spPr>
          <a:xfrm>
            <a:off x="3059462" y="2975619"/>
            <a:ext cx="164886" cy="300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Shape 1867"/>
          <p:cNvSpPr/>
          <p:nvPr/>
        </p:nvSpPr>
        <p:spPr>
          <a:xfrm>
            <a:off x="7054199" y="1487669"/>
            <a:ext cx="238579" cy="24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2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4573588" y="2637087"/>
            <a:ext cx="818702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项目原型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796930" y="2640026"/>
            <a:ext cx="959766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系统功能点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/>
          <p:nvPr/>
        </p:nvGrpSpPr>
        <p:grpSpPr>
          <a:xfrm>
            <a:off x="2521310" y="1697833"/>
            <a:ext cx="4188409" cy="534821"/>
            <a:chOff x="2855577" y="2033074"/>
            <a:chExt cx="6485661" cy="828001"/>
          </a:xfrm>
        </p:grpSpPr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2855577" y="2038513"/>
              <a:ext cx="5853118" cy="779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>
                <a:lnSpc>
                  <a:spcPct val="120000"/>
                </a:lnSpc>
              </a:pPr>
              <a:endParaRPr lang="zh-CN" alt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4562599" y="2254653"/>
              <a:ext cx="2740917" cy="5146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513238" y="2033074"/>
              <a:ext cx="828000" cy="8280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43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120000"/>
                </a:lnSpc>
              </a:pPr>
              <a:endParaRPr lang="id-ID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 flipH="1">
              <a:off x="8628463" y="2172239"/>
              <a:ext cx="602367" cy="48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7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3" name="Group 78"/>
          <p:cNvGrpSpPr/>
          <p:nvPr/>
        </p:nvGrpSpPr>
        <p:grpSpPr>
          <a:xfrm>
            <a:off x="2845819" y="2166940"/>
            <a:ext cx="3452383" cy="534821"/>
            <a:chOff x="3358070" y="2759339"/>
            <a:chExt cx="5345942" cy="828000"/>
          </a:xfrm>
        </p:grpSpPr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358070" y="2759339"/>
              <a:ext cx="4916431" cy="779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1" name="Text Box 12"/>
            <p:cNvSpPr txBox="1">
              <a:spLocks noChangeArrowheads="1"/>
            </p:cNvSpPr>
            <p:nvPr/>
          </p:nvSpPr>
          <p:spPr bwMode="auto">
            <a:xfrm>
              <a:off x="4868346" y="2967588"/>
              <a:ext cx="2787212" cy="5146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7876012" y="2759339"/>
              <a:ext cx="828000" cy="82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43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120000"/>
                </a:lnSpc>
              </a:pPr>
              <a:endParaRPr lang="id-ID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flipH="1">
              <a:off x="7991238" y="2930477"/>
              <a:ext cx="602368" cy="48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7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4" name="Group 83"/>
          <p:cNvGrpSpPr/>
          <p:nvPr/>
        </p:nvGrpSpPr>
        <p:grpSpPr>
          <a:xfrm>
            <a:off x="3215396" y="2661175"/>
            <a:ext cx="3476119" cy="534821"/>
            <a:chOff x="3930355" y="3524505"/>
            <a:chExt cx="5382696" cy="828000"/>
          </a:xfrm>
        </p:grpSpPr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3930355" y="3539901"/>
              <a:ext cx="4778340" cy="756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>
                <a:lnSpc>
                  <a:spcPct val="120000"/>
                </a:lnSpc>
              </a:pPr>
              <a:endParaRPr lang="zh-CN" alt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5235870" y="3792275"/>
              <a:ext cx="2943248" cy="5146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8485051" y="3524505"/>
              <a:ext cx="828000" cy="82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43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120000"/>
                </a:lnSpc>
              </a:pPr>
              <a:endParaRPr lang="id-ID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 flipH="1">
              <a:off x="8600279" y="3679658"/>
              <a:ext cx="602367" cy="48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7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5" name="Group 88"/>
          <p:cNvGrpSpPr/>
          <p:nvPr/>
        </p:nvGrpSpPr>
        <p:grpSpPr>
          <a:xfrm>
            <a:off x="3682127" y="3140837"/>
            <a:ext cx="3541952" cy="651660"/>
            <a:chOff x="4653076" y="4295241"/>
            <a:chExt cx="5484638" cy="1008890"/>
          </a:xfrm>
        </p:grpSpPr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4653076" y="4295241"/>
              <a:ext cx="4927020" cy="10088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>
                <a:lnSpc>
                  <a:spcPct val="120000"/>
                </a:lnSpc>
              </a:pPr>
              <a:endParaRPr lang="zh-CN" alt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Text Box 10"/>
            <p:cNvSpPr txBox="1">
              <a:spLocks noChangeArrowheads="1"/>
            </p:cNvSpPr>
            <p:nvPr/>
          </p:nvSpPr>
          <p:spPr bwMode="auto">
            <a:xfrm>
              <a:off x="5701991" y="4657169"/>
              <a:ext cx="3060627" cy="3430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9166975" y="4314980"/>
              <a:ext cx="970739" cy="9707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43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120000"/>
                </a:lnSpc>
              </a:pPr>
              <a:endParaRPr lang="id-ID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TextBox 92"/>
            <p:cNvSpPr txBox="1">
              <a:spLocks noChangeAspect="1"/>
            </p:cNvSpPr>
            <p:nvPr/>
          </p:nvSpPr>
          <p:spPr>
            <a:xfrm flipH="1">
              <a:off x="9320236" y="4558038"/>
              <a:ext cx="658862" cy="4860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7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98990" y="4237513"/>
            <a:ext cx="6956396" cy="332399"/>
          </a:xfrm>
          <a:prstGeom prst="rect">
            <a:avLst/>
          </a:prstGeom>
          <a:noFill/>
        </p:spPr>
        <p:txBody>
          <a:bodyPr wrap="square" lIns="0" tIns="0" rIns="0" bIns="0" numCol="1" spcCol="256032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156795" y="4172960"/>
            <a:ext cx="68064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222421" y="1395239"/>
            <a:ext cx="2761658" cy="2420014"/>
            <a:chOff x="-115" y="653"/>
            <a:chExt cx="3913" cy="3610"/>
          </a:xfrm>
        </p:grpSpPr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-115" y="3057"/>
              <a:ext cx="3913" cy="1206"/>
              <a:chOff x="61" y="3092"/>
              <a:chExt cx="2912" cy="957"/>
            </a:xfrm>
          </p:grpSpPr>
          <p:sp>
            <p:nvSpPr>
              <p:cNvPr id="61" name="Freeform 16"/>
              <p:cNvSpPr>
                <a:spLocks/>
              </p:cNvSpPr>
              <p:nvPr/>
            </p:nvSpPr>
            <p:spPr bwMode="gray">
              <a:xfrm>
                <a:off x="351" y="3097"/>
                <a:ext cx="2242" cy="346"/>
              </a:xfrm>
              <a:custGeom>
                <a:avLst/>
                <a:gdLst>
                  <a:gd name="T0" fmla="*/ 0 w 2208"/>
                  <a:gd name="T1" fmla="*/ 1672 h 303"/>
                  <a:gd name="T2" fmla="*/ 2412 w 2208"/>
                  <a:gd name="T3" fmla="*/ 1698 h 303"/>
                  <a:gd name="T4" fmla="*/ 2693 w 2208"/>
                  <a:gd name="T5" fmla="*/ 0 h 303"/>
                  <a:gd name="T6" fmla="*/ 842 w 2208"/>
                  <a:gd name="T7" fmla="*/ 159 h 303"/>
                  <a:gd name="T8" fmla="*/ 0 w 2208"/>
                  <a:gd name="T9" fmla="*/ 1672 h 3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8"/>
                  <a:gd name="T16" fmla="*/ 0 h 303"/>
                  <a:gd name="T17" fmla="*/ 2208 w 2208"/>
                  <a:gd name="T18" fmla="*/ 303 h 3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8" h="303">
                    <a:moveTo>
                      <a:pt x="0" y="298"/>
                    </a:moveTo>
                    <a:lnTo>
                      <a:pt x="1979" y="302"/>
                    </a:lnTo>
                    <a:lnTo>
                      <a:pt x="2207" y="0"/>
                    </a:lnTo>
                    <a:lnTo>
                      <a:pt x="690" y="28"/>
                    </a:lnTo>
                    <a:lnTo>
                      <a:pt x="0" y="298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317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gray">
              <a:xfrm>
                <a:off x="61" y="3429"/>
                <a:ext cx="2597" cy="617"/>
              </a:xfrm>
              <a:custGeom>
                <a:avLst/>
                <a:gdLst>
                  <a:gd name="T0" fmla="*/ 0 w 2557"/>
                  <a:gd name="T1" fmla="*/ 3186 h 538"/>
                  <a:gd name="T2" fmla="*/ 3128 w 2557"/>
                  <a:gd name="T3" fmla="*/ 3182 h 538"/>
                  <a:gd name="T4" fmla="*/ 2767 w 2557"/>
                  <a:gd name="T5" fmla="*/ 1 h 538"/>
                  <a:gd name="T6" fmla="*/ 353 w 2557"/>
                  <a:gd name="T7" fmla="*/ 0 h 538"/>
                  <a:gd name="T8" fmla="*/ 0 w 2557"/>
                  <a:gd name="T9" fmla="*/ 3186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57"/>
                  <a:gd name="T16" fmla="*/ 0 h 538"/>
                  <a:gd name="T17" fmla="*/ 2557 w 2557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57" h="538">
                    <a:moveTo>
                      <a:pt x="0" y="537"/>
                    </a:moveTo>
                    <a:lnTo>
                      <a:pt x="2556" y="536"/>
                    </a:lnTo>
                    <a:lnTo>
                      <a:pt x="2262" y="1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317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gray">
              <a:xfrm>
                <a:off x="2352" y="3092"/>
                <a:ext cx="621" cy="957"/>
              </a:xfrm>
              <a:custGeom>
                <a:avLst/>
                <a:gdLst>
                  <a:gd name="T0" fmla="*/ 366 w 612"/>
                  <a:gd name="T1" fmla="*/ 4837 h 836"/>
                  <a:gd name="T2" fmla="*/ 739 w 612"/>
                  <a:gd name="T3" fmla="*/ 2755 h 836"/>
                  <a:gd name="T4" fmla="*/ 273 w 612"/>
                  <a:gd name="T5" fmla="*/ 0 h 836"/>
                  <a:gd name="T6" fmla="*/ 0 w 612"/>
                  <a:gd name="T7" fmla="*/ 1753 h 836"/>
                  <a:gd name="T8" fmla="*/ 366 w 612"/>
                  <a:gd name="T9" fmla="*/ 4837 h 8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2"/>
                  <a:gd name="T16" fmla="*/ 0 h 836"/>
                  <a:gd name="T17" fmla="*/ 612 w 612"/>
                  <a:gd name="T18" fmla="*/ 836 h 8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2" h="836">
                    <a:moveTo>
                      <a:pt x="302" y="835"/>
                    </a:moveTo>
                    <a:lnTo>
                      <a:pt x="611" y="476"/>
                    </a:lnTo>
                    <a:lnTo>
                      <a:pt x="226" y="0"/>
                    </a:lnTo>
                    <a:lnTo>
                      <a:pt x="0" y="302"/>
                    </a:lnTo>
                    <a:lnTo>
                      <a:pt x="302" y="835"/>
                    </a:lnTo>
                  </a:path>
                </a:pathLst>
              </a:custGeom>
              <a:solidFill>
                <a:schemeClr val="accent5"/>
              </a:solidFill>
              <a:ln w="317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305" y="2403"/>
              <a:ext cx="2912" cy="963"/>
              <a:chOff x="305" y="2403"/>
              <a:chExt cx="2912" cy="963"/>
            </a:xfrm>
          </p:grpSpPr>
          <p:sp>
            <p:nvSpPr>
              <p:cNvPr id="58" name="Freeform 20"/>
              <p:cNvSpPr>
                <a:spLocks/>
              </p:cNvSpPr>
              <p:nvPr/>
            </p:nvSpPr>
            <p:spPr bwMode="gray">
              <a:xfrm>
                <a:off x="595" y="2403"/>
                <a:ext cx="2242" cy="346"/>
              </a:xfrm>
              <a:custGeom>
                <a:avLst/>
                <a:gdLst>
                  <a:gd name="T0" fmla="*/ 0 w 2208"/>
                  <a:gd name="T1" fmla="*/ 2180 h 303"/>
                  <a:gd name="T2" fmla="*/ 2487 w 2208"/>
                  <a:gd name="T3" fmla="*/ 2214 h 303"/>
                  <a:gd name="T4" fmla="*/ 2776 w 2208"/>
                  <a:gd name="T5" fmla="*/ 0 h 303"/>
                  <a:gd name="T6" fmla="*/ 868 w 2208"/>
                  <a:gd name="T7" fmla="*/ 208 h 303"/>
                  <a:gd name="T8" fmla="*/ 0 w 2208"/>
                  <a:gd name="T9" fmla="*/ 2180 h 3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8"/>
                  <a:gd name="T16" fmla="*/ 0 h 303"/>
                  <a:gd name="T17" fmla="*/ 2208 w 2208"/>
                  <a:gd name="T18" fmla="*/ 303 h 3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8" h="303">
                    <a:moveTo>
                      <a:pt x="0" y="298"/>
                    </a:moveTo>
                    <a:lnTo>
                      <a:pt x="1979" y="302"/>
                    </a:lnTo>
                    <a:lnTo>
                      <a:pt x="2207" y="0"/>
                    </a:lnTo>
                    <a:lnTo>
                      <a:pt x="690" y="28"/>
                    </a:lnTo>
                    <a:lnTo>
                      <a:pt x="0" y="298"/>
                    </a:ln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21"/>
              <p:cNvSpPr>
                <a:spLocks/>
              </p:cNvSpPr>
              <p:nvPr/>
            </p:nvSpPr>
            <p:spPr bwMode="gray">
              <a:xfrm>
                <a:off x="305" y="2746"/>
                <a:ext cx="2597" cy="617"/>
              </a:xfrm>
              <a:custGeom>
                <a:avLst/>
                <a:gdLst>
                  <a:gd name="T0" fmla="*/ 0 w 2557"/>
                  <a:gd name="T1" fmla="*/ 4191 h 538"/>
                  <a:gd name="T2" fmla="*/ 3227 w 2557"/>
                  <a:gd name="T3" fmla="*/ 4185 h 538"/>
                  <a:gd name="T4" fmla="*/ 2854 w 2557"/>
                  <a:gd name="T5" fmla="*/ 1 h 538"/>
                  <a:gd name="T6" fmla="*/ 365 w 2557"/>
                  <a:gd name="T7" fmla="*/ 0 h 538"/>
                  <a:gd name="T8" fmla="*/ 0 w 2557"/>
                  <a:gd name="T9" fmla="*/ 4191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57"/>
                  <a:gd name="T16" fmla="*/ 0 h 538"/>
                  <a:gd name="T17" fmla="*/ 2557 w 2557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57" h="538">
                    <a:moveTo>
                      <a:pt x="0" y="537"/>
                    </a:moveTo>
                    <a:lnTo>
                      <a:pt x="2556" y="536"/>
                    </a:lnTo>
                    <a:lnTo>
                      <a:pt x="2262" y="1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22"/>
              <p:cNvSpPr>
                <a:spLocks/>
              </p:cNvSpPr>
              <p:nvPr/>
            </p:nvSpPr>
            <p:spPr bwMode="gray">
              <a:xfrm>
                <a:off x="2596" y="2409"/>
                <a:ext cx="621" cy="957"/>
              </a:xfrm>
              <a:custGeom>
                <a:avLst/>
                <a:gdLst>
                  <a:gd name="T0" fmla="*/ 376 w 612"/>
                  <a:gd name="T1" fmla="*/ 6338 h 836"/>
                  <a:gd name="T2" fmla="*/ 761 w 612"/>
                  <a:gd name="T3" fmla="*/ 3611 h 836"/>
                  <a:gd name="T4" fmla="*/ 281 w 612"/>
                  <a:gd name="T5" fmla="*/ 0 h 836"/>
                  <a:gd name="T6" fmla="*/ 0 w 612"/>
                  <a:gd name="T7" fmla="*/ 2297 h 836"/>
                  <a:gd name="T8" fmla="*/ 376 w 612"/>
                  <a:gd name="T9" fmla="*/ 6338 h 8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2"/>
                  <a:gd name="T16" fmla="*/ 0 h 836"/>
                  <a:gd name="T17" fmla="*/ 612 w 612"/>
                  <a:gd name="T18" fmla="*/ 836 h 8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2" h="836">
                    <a:moveTo>
                      <a:pt x="302" y="835"/>
                    </a:moveTo>
                    <a:lnTo>
                      <a:pt x="611" y="476"/>
                    </a:lnTo>
                    <a:lnTo>
                      <a:pt x="226" y="0"/>
                    </a:lnTo>
                    <a:lnTo>
                      <a:pt x="0" y="302"/>
                    </a:lnTo>
                    <a:lnTo>
                      <a:pt x="302" y="835"/>
                    </a:lnTo>
                  </a:path>
                </a:pathLst>
              </a:custGeom>
              <a:solidFill>
                <a:schemeClr val="accent4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635" y="1825"/>
              <a:ext cx="2150" cy="838"/>
              <a:chOff x="635" y="1825"/>
              <a:chExt cx="2150" cy="838"/>
            </a:xfrm>
          </p:grpSpPr>
          <p:sp>
            <p:nvSpPr>
              <p:cNvPr id="55" name="Freeform 24"/>
              <p:cNvSpPr>
                <a:spLocks/>
              </p:cNvSpPr>
              <p:nvPr/>
            </p:nvSpPr>
            <p:spPr bwMode="gray">
              <a:xfrm>
                <a:off x="2261" y="1825"/>
                <a:ext cx="524" cy="838"/>
              </a:xfrm>
              <a:custGeom>
                <a:avLst/>
                <a:gdLst>
                  <a:gd name="T0" fmla="*/ 0 w 516"/>
                  <a:gd name="T1" fmla="*/ 1526 h 732"/>
                  <a:gd name="T2" fmla="*/ 371 w 516"/>
                  <a:gd name="T3" fmla="*/ 5559 h 732"/>
                  <a:gd name="T4" fmla="*/ 648 w 516"/>
                  <a:gd name="T5" fmla="*/ 3374 h 732"/>
                  <a:gd name="T6" fmla="*/ 198 w 516"/>
                  <a:gd name="T7" fmla="*/ 0 h 732"/>
                  <a:gd name="T8" fmla="*/ 0 w 516"/>
                  <a:gd name="T9" fmla="*/ 1526 h 7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6"/>
                  <a:gd name="T16" fmla="*/ 0 h 732"/>
                  <a:gd name="T17" fmla="*/ 516 w 516"/>
                  <a:gd name="T18" fmla="*/ 732 h 7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6" h="732">
                    <a:moveTo>
                      <a:pt x="0" y="201"/>
                    </a:moveTo>
                    <a:lnTo>
                      <a:pt x="294" y="731"/>
                    </a:lnTo>
                    <a:lnTo>
                      <a:pt x="515" y="444"/>
                    </a:lnTo>
                    <a:lnTo>
                      <a:pt x="156" y="0"/>
                    </a:lnTo>
                    <a:lnTo>
                      <a:pt x="0" y="201"/>
                    </a:lnTo>
                  </a:path>
                </a:pathLst>
              </a:custGeom>
              <a:solidFill>
                <a:schemeClr val="accent3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Freeform 25"/>
              <p:cNvSpPr>
                <a:spLocks/>
              </p:cNvSpPr>
              <p:nvPr/>
            </p:nvSpPr>
            <p:spPr bwMode="gray">
              <a:xfrm>
                <a:off x="915" y="1825"/>
                <a:ext cx="1504" cy="226"/>
              </a:xfrm>
              <a:custGeom>
                <a:avLst/>
                <a:gdLst>
                  <a:gd name="T0" fmla="*/ 0 w 1481"/>
                  <a:gd name="T1" fmla="*/ 1541 h 197"/>
                  <a:gd name="T2" fmla="*/ 1675 w 1481"/>
                  <a:gd name="T3" fmla="*/ 1541 h 197"/>
                  <a:gd name="T4" fmla="*/ 1865 w 1481"/>
                  <a:gd name="T5" fmla="*/ 0 h 197"/>
                  <a:gd name="T6" fmla="*/ 463 w 1481"/>
                  <a:gd name="T7" fmla="*/ 3 h 197"/>
                  <a:gd name="T8" fmla="*/ 0 w 1481"/>
                  <a:gd name="T9" fmla="*/ 1541 h 1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1"/>
                  <a:gd name="T16" fmla="*/ 0 h 197"/>
                  <a:gd name="T17" fmla="*/ 1481 w 1481"/>
                  <a:gd name="T18" fmla="*/ 197 h 1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1" h="197">
                    <a:moveTo>
                      <a:pt x="0" y="196"/>
                    </a:moveTo>
                    <a:lnTo>
                      <a:pt x="1329" y="196"/>
                    </a:lnTo>
                    <a:lnTo>
                      <a:pt x="1480" y="0"/>
                    </a:lnTo>
                    <a:lnTo>
                      <a:pt x="367" y="3"/>
                    </a:lnTo>
                    <a:lnTo>
                      <a:pt x="0" y="196"/>
                    </a:ln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26"/>
              <p:cNvSpPr>
                <a:spLocks/>
              </p:cNvSpPr>
              <p:nvPr/>
            </p:nvSpPr>
            <p:spPr bwMode="gray">
              <a:xfrm>
                <a:off x="635" y="2051"/>
                <a:ext cx="1935" cy="607"/>
              </a:xfrm>
              <a:custGeom>
                <a:avLst/>
                <a:gdLst>
                  <a:gd name="T0" fmla="*/ 0 w 1906"/>
                  <a:gd name="T1" fmla="*/ 4042 h 530"/>
                  <a:gd name="T2" fmla="*/ 2389 w 1906"/>
                  <a:gd name="T3" fmla="*/ 4042 h 530"/>
                  <a:gd name="T4" fmla="*/ 2014 w 1906"/>
                  <a:gd name="T5" fmla="*/ 0 h 530"/>
                  <a:gd name="T6" fmla="*/ 353 w 1906"/>
                  <a:gd name="T7" fmla="*/ 0 h 530"/>
                  <a:gd name="T8" fmla="*/ 0 w 1906"/>
                  <a:gd name="T9" fmla="*/ 4042 h 5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6"/>
                  <a:gd name="T16" fmla="*/ 0 h 530"/>
                  <a:gd name="T17" fmla="*/ 1906 w 1906"/>
                  <a:gd name="T18" fmla="*/ 530 h 5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6" h="530">
                    <a:moveTo>
                      <a:pt x="0" y="529"/>
                    </a:moveTo>
                    <a:lnTo>
                      <a:pt x="1905" y="529"/>
                    </a:lnTo>
                    <a:lnTo>
                      <a:pt x="1606" y="0"/>
                    </a:lnTo>
                    <a:lnTo>
                      <a:pt x="282" y="0"/>
                    </a:lnTo>
                    <a:lnTo>
                      <a:pt x="0" y="529"/>
                    </a:ln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955" y="1234"/>
              <a:ext cx="1404" cy="737"/>
              <a:chOff x="955" y="1234"/>
              <a:chExt cx="1404" cy="737"/>
            </a:xfrm>
          </p:grpSpPr>
          <p:sp>
            <p:nvSpPr>
              <p:cNvPr id="52" name="Freeform 28"/>
              <p:cNvSpPr>
                <a:spLocks/>
              </p:cNvSpPr>
              <p:nvPr/>
            </p:nvSpPr>
            <p:spPr bwMode="gray">
              <a:xfrm>
                <a:off x="1250" y="1239"/>
                <a:ext cx="742" cy="118"/>
              </a:xfrm>
              <a:custGeom>
                <a:avLst/>
                <a:gdLst>
                  <a:gd name="T0" fmla="*/ 0 w 734"/>
                  <a:gd name="T1" fmla="*/ 661 h 104"/>
                  <a:gd name="T2" fmla="*/ 766 w 734"/>
                  <a:gd name="T3" fmla="*/ 686 h 104"/>
                  <a:gd name="T4" fmla="*/ 862 w 734"/>
                  <a:gd name="T5" fmla="*/ 0 h 104"/>
                  <a:gd name="T6" fmla="*/ 210 w 734"/>
                  <a:gd name="T7" fmla="*/ 0 h 104"/>
                  <a:gd name="T8" fmla="*/ 0 w 734"/>
                  <a:gd name="T9" fmla="*/ 661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4"/>
                  <a:gd name="T16" fmla="*/ 0 h 104"/>
                  <a:gd name="T17" fmla="*/ 734 w 734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4" h="104">
                    <a:moveTo>
                      <a:pt x="0" y="100"/>
                    </a:moveTo>
                    <a:lnTo>
                      <a:pt x="652" y="103"/>
                    </a:lnTo>
                    <a:lnTo>
                      <a:pt x="733" y="0"/>
                    </a:lnTo>
                    <a:lnTo>
                      <a:pt x="180" y="0"/>
                    </a:lnTo>
                    <a:lnTo>
                      <a:pt x="0" y="100"/>
                    </a:ln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29"/>
              <p:cNvSpPr>
                <a:spLocks/>
              </p:cNvSpPr>
              <p:nvPr/>
            </p:nvSpPr>
            <p:spPr bwMode="gray">
              <a:xfrm>
                <a:off x="955" y="1354"/>
                <a:ext cx="1258" cy="617"/>
              </a:xfrm>
              <a:custGeom>
                <a:avLst/>
                <a:gdLst>
                  <a:gd name="T0" fmla="*/ 0 w 1239"/>
                  <a:gd name="T1" fmla="*/ 4191 h 538"/>
                  <a:gd name="T2" fmla="*/ 1554 w 1239"/>
                  <a:gd name="T3" fmla="*/ 4191 h 538"/>
                  <a:gd name="T4" fmla="*/ 1193 w 1239"/>
                  <a:gd name="T5" fmla="*/ 0 h 538"/>
                  <a:gd name="T6" fmla="*/ 361 w 1239"/>
                  <a:gd name="T7" fmla="*/ 0 h 538"/>
                  <a:gd name="T8" fmla="*/ 0 w 1239"/>
                  <a:gd name="T9" fmla="*/ 4191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9"/>
                  <a:gd name="T16" fmla="*/ 0 h 538"/>
                  <a:gd name="T17" fmla="*/ 1239 w 1239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9" h="538">
                    <a:moveTo>
                      <a:pt x="0" y="537"/>
                    </a:moveTo>
                    <a:lnTo>
                      <a:pt x="1238" y="537"/>
                    </a:lnTo>
                    <a:lnTo>
                      <a:pt x="950" y="0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gray">
              <a:xfrm>
                <a:off x="1914" y="1234"/>
                <a:ext cx="445" cy="732"/>
              </a:xfrm>
              <a:custGeom>
                <a:avLst/>
                <a:gdLst>
                  <a:gd name="T0" fmla="*/ 353 w 439"/>
                  <a:gd name="T1" fmla="*/ 5012 h 638"/>
                  <a:gd name="T2" fmla="*/ 536 w 439"/>
                  <a:gd name="T3" fmla="*/ 3467 h 638"/>
                  <a:gd name="T4" fmla="*/ 94 w 439"/>
                  <a:gd name="T5" fmla="*/ 0 h 638"/>
                  <a:gd name="T6" fmla="*/ 0 w 439"/>
                  <a:gd name="T7" fmla="*/ 750 h 638"/>
                  <a:gd name="T8" fmla="*/ 353 w 439"/>
                  <a:gd name="T9" fmla="*/ 5012 h 6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9"/>
                  <a:gd name="T16" fmla="*/ 0 h 638"/>
                  <a:gd name="T17" fmla="*/ 439 w 439"/>
                  <a:gd name="T18" fmla="*/ 638 h 6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9" h="638">
                    <a:moveTo>
                      <a:pt x="289" y="637"/>
                    </a:moveTo>
                    <a:lnTo>
                      <a:pt x="438" y="441"/>
                    </a:lnTo>
                    <a:lnTo>
                      <a:pt x="79" y="0"/>
                    </a:lnTo>
                    <a:lnTo>
                      <a:pt x="0" y="96"/>
                    </a:lnTo>
                    <a:lnTo>
                      <a:pt x="289" y="637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1284" y="653"/>
              <a:ext cx="653" cy="616"/>
              <a:chOff x="1284" y="653"/>
              <a:chExt cx="653" cy="616"/>
            </a:xfrm>
          </p:grpSpPr>
          <p:sp>
            <p:nvSpPr>
              <p:cNvPr id="50" name="Freeform 32"/>
              <p:cNvSpPr>
                <a:spLocks/>
              </p:cNvSpPr>
              <p:nvPr/>
            </p:nvSpPr>
            <p:spPr bwMode="gray">
              <a:xfrm>
                <a:off x="1284" y="653"/>
                <a:ext cx="598" cy="616"/>
              </a:xfrm>
              <a:custGeom>
                <a:avLst/>
                <a:gdLst>
                  <a:gd name="T0" fmla="*/ 0 w 587"/>
                  <a:gd name="T1" fmla="*/ 4177 h 537"/>
                  <a:gd name="T2" fmla="*/ 773 w 587"/>
                  <a:gd name="T3" fmla="*/ 4203 h 537"/>
                  <a:gd name="T4" fmla="*/ 373 w 587"/>
                  <a:gd name="T5" fmla="*/ 0 h 537"/>
                  <a:gd name="T6" fmla="*/ 0 w 587"/>
                  <a:gd name="T7" fmla="*/ 4177 h 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7"/>
                  <a:gd name="T13" fmla="*/ 0 h 537"/>
                  <a:gd name="T14" fmla="*/ 587 w 587"/>
                  <a:gd name="T15" fmla="*/ 537 h 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7" h="537">
                    <a:moveTo>
                      <a:pt x="0" y="533"/>
                    </a:moveTo>
                    <a:lnTo>
                      <a:pt x="586" y="536"/>
                    </a:lnTo>
                    <a:lnTo>
                      <a:pt x="283" y="0"/>
                    </a:lnTo>
                    <a:lnTo>
                      <a:pt x="0" y="533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1" name="Freeform 33"/>
              <p:cNvSpPr>
                <a:spLocks/>
              </p:cNvSpPr>
              <p:nvPr/>
            </p:nvSpPr>
            <p:spPr bwMode="gray">
              <a:xfrm>
                <a:off x="1568" y="653"/>
                <a:ext cx="369" cy="613"/>
              </a:xfrm>
              <a:custGeom>
                <a:avLst/>
                <a:gdLst>
                  <a:gd name="T0" fmla="*/ 363 w 364"/>
                  <a:gd name="T1" fmla="*/ 4113 h 535"/>
                  <a:gd name="T2" fmla="*/ 445 w 364"/>
                  <a:gd name="T3" fmla="*/ 3428 h 535"/>
                  <a:gd name="T4" fmla="*/ 0 w 364"/>
                  <a:gd name="T5" fmla="*/ 0 h 535"/>
                  <a:gd name="T6" fmla="*/ 363 w 364"/>
                  <a:gd name="T7" fmla="*/ 4113 h 5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535"/>
                  <a:gd name="T14" fmla="*/ 364 w 364"/>
                  <a:gd name="T15" fmla="*/ 535 h 5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535">
                    <a:moveTo>
                      <a:pt x="296" y="534"/>
                    </a:moveTo>
                    <a:lnTo>
                      <a:pt x="363" y="445"/>
                    </a:lnTo>
                    <a:lnTo>
                      <a:pt x="0" y="0"/>
                    </a:lnTo>
                    <a:lnTo>
                      <a:pt x="296" y="534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2161711" y="2483911"/>
            <a:ext cx="512961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kumimoji="1" lang="en-US" altLang="ko-KR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2161711" y="1978193"/>
            <a:ext cx="512961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kumimoji="1" lang="en-US" altLang="ko-KR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2161711" y="3522300"/>
            <a:ext cx="512961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kumimoji="1" lang="en-US" altLang="ko-KR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2161711" y="2936687"/>
            <a:ext cx="512961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kumimoji="1" lang="en-US" altLang="ko-KR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694"/>
          <p:cNvSpPr/>
          <p:nvPr/>
        </p:nvSpPr>
        <p:spPr>
          <a:xfrm>
            <a:off x="3861596" y="2772820"/>
            <a:ext cx="1948589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6545" tIns="16545" rIns="16545" bIns="16545" anchor="ctr"/>
          <a:lstStyle/>
          <a:p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Shape 1695"/>
          <p:cNvSpPr/>
          <p:nvPr/>
        </p:nvSpPr>
        <p:spPr>
          <a:xfrm>
            <a:off x="4749764" y="1812890"/>
            <a:ext cx="1948589" cy="1919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Shape 1697"/>
          <p:cNvSpPr/>
          <p:nvPr/>
        </p:nvSpPr>
        <p:spPr>
          <a:xfrm>
            <a:off x="2345016" y="2772820"/>
            <a:ext cx="1482104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6545" tIns="16545" rIns="16545" bIns="16545" anchor="ctr"/>
          <a:lstStyle/>
          <a:p>
            <a:endParaRPr sz="1100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Shape 1698"/>
          <p:cNvSpPr/>
          <p:nvPr/>
        </p:nvSpPr>
        <p:spPr>
          <a:xfrm flipV="1">
            <a:off x="1" y="2772819"/>
            <a:ext cx="2310541" cy="471759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6545" tIns="16545" rIns="16545" bIns="16545" anchor="ctr"/>
          <a:lstStyle/>
          <a:p>
            <a:endParaRPr sz="1100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701"/>
          <p:cNvSpPr/>
          <p:nvPr/>
        </p:nvSpPr>
        <p:spPr>
          <a:xfrm>
            <a:off x="1723760" y="2178042"/>
            <a:ext cx="1207354" cy="1189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100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Shape 1704"/>
          <p:cNvSpPr/>
          <p:nvPr/>
        </p:nvSpPr>
        <p:spPr>
          <a:xfrm>
            <a:off x="3220665" y="2178042"/>
            <a:ext cx="1207354" cy="1189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1764823" y="2217241"/>
            <a:ext cx="362614" cy="362683"/>
            <a:chOff x="1785343" y="2477041"/>
            <a:chExt cx="556668" cy="556668"/>
          </a:xfrm>
        </p:grpSpPr>
        <p:sp>
          <p:nvSpPr>
            <p:cNvPr id="16" name="Shape 1705"/>
            <p:cNvSpPr/>
            <p:nvPr/>
          </p:nvSpPr>
          <p:spPr>
            <a:xfrm>
              <a:off x="1785343" y="2477041"/>
              <a:ext cx="556668" cy="55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sz="1100" dirty="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Shape 1707"/>
            <p:cNvSpPr/>
            <p:nvPr/>
          </p:nvSpPr>
          <p:spPr>
            <a:xfrm>
              <a:off x="1932937" y="2624635"/>
              <a:ext cx="261480" cy="261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sz="1100" dirty="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1710"/>
          <p:cNvGrpSpPr/>
          <p:nvPr/>
        </p:nvGrpSpPr>
        <p:grpSpPr>
          <a:xfrm>
            <a:off x="3112926" y="2996857"/>
            <a:ext cx="362614" cy="362683"/>
            <a:chOff x="0" y="0"/>
            <a:chExt cx="1113335" cy="1113335"/>
          </a:xfrm>
        </p:grpSpPr>
        <p:sp>
          <p:nvSpPr>
            <p:cNvPr id="20" name="Shape 1708"/>
            <p:cNvSpPr/>
            <p:nvPr/>
          </p:nvSpPr>
          <p:spPr>
            <a:xfrm>
              <a:off x="0" y="0"/>
              <a:ext cx="1113336" cy="1113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7447" tIns="17447" rIns="17447" bIns="17447" numCol="1" anchor="ctr">
              <a:noAutofit/>
            </a:bodyPr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Shape 1709"/>
            <p:cNvSpPr/>
            <p:nvPr/>
          </p:nvSpPr>
          <p:spPr>
            <a:xfrm>
              <a:off x="293512" y="300601"/>
              <a:ext cx="526312" cy="522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41" y="491"/>
                  </a:moveTo>
                  <a:cubicBezTo>
                    <a:pt x="16241" y="164"/>
                    <a:pt x="16078" y="0"/>
                    <a:pt x="15753" y="0"/>
                  </a:cubicBezTo>
                  <a:cubicBezTo>
                    <a:pt x="5847" y="0"/>
                    <a:pt x="5847" y="0"/>
                    <a:pt x="5847" y="0"/>
                  </a:cubicBezTo>
                  <a:cubicBezTo>
                    <a:pt x="5522" y="0"/>
                    <a:pt x="5359" y="164"/>
                    <a:pt x="5359" y="491"/>
                  </a:cubicBezTo>
                  <a:cubicBezTo>
                    <a:pt x="5359" y="5400"/>
                    <a:pt x="5359" y="5400"/>
                    <a:pt x="5359" y="5400"/>
                  </a:cubicBezTo>
                  <a:cubicBezTo>
                    <a:pt x="16241" y="5400"/>
                    <a:pt x="16241" y="5400"/>
                    <a:pt x="16241" y="5400"/>
                  </a:cubicBezTo>
                  <a:lnTo>
                    <a:pt x="16241" y="491"/>
                  </a:lnTo>
                  <a:close/>
                  <a:moveTo>
                    <a:pt x="16403" y="16691"/>
                  </a:moveTo>
                  <a:cubicBezTo>
                    <a:pt x="16241" y="16527"/>
                    <a:pt x="16078" y="16364"/>
                    <a:pt x="15916" y="16364"/>
                  </a:cubicBezTo>
                  <a:cubicBezTo>
                    <a:pt x="5684" y="16364"/>
                    <a:pt x="5684" y="16364"/>
                    <a:pt x="5684" y="16364"/>
                  </a:cubicBezTo>
                  <a:cubicBezTo>
                    <a:pt x="5522" y="16364"/>
                    <a:pt x="5359" y="16527"/>
                    <a:pt x="5197" y="16691"/>
                  </a:cubicBezTo>
                  <a:cubicBezTo>
                    <a:pt x="3573" y="21109"/>
                    <a:pt x="3573" y="21109"/>
                    <a:pt x="3573" y="21109"/>
                  </a:cubicBezTo>
                  <a:cubicBezTo>
                    <a:pt x="3573" y="21273"/>
                    <a:pt x="3573" y="21273"/>
                    <a:pt x="3735" y="21436"/>
                  </a:cubicBezTo>
                  <a:cubicBezTo>
                    <a:pt x="3735" y="21600"/>
                    <a:pt x="3898" y="21600"/>
                    <a:pt x="4060" y="21600"/>
                  </a:cubicBezTo>
                  <a:cubicBezTo>
                    <a:pt x="17540" y="21600"/>
                    <a:pt x="17540" y="21600"/>
                    <a:pt x="17540" y="21600"/>
                  </a:cubicBezTo>
                  <a:cubicBezTo>
                    <a:pt x="17702" y="21600"/>
                    <a:pt x="17865" y="21600"/>
                    <a:pt x="17865" y="21436"/>
                  </a:cubicBezTo>
                  <a:cubicBezTo>
                    <a:pt x="18027" y="21273"/>
                    <a:pt x="18027" y="21273"/>
                    <a:pt x="18027" y="21109"/>
                  </a:cubicBezTo>
                  <a:lnTo>
                    <a:pt x="16403" y="16691"/>
                  </a:lnTo>
                  <a:close/>
                  <a:moveTo>
                    <a:pt x="4872" y="9164"/>
                  </a:moveTo>
                  <a:cubicBezTo>
                    <a:pt x="4872" y="10964"/>
                    <a:pt x="4872" y="10964"/>
                    <a:pt x="4872" y="10964"/>
                  </a:cubicBezTo>
                  <a:cubicBezTo>
                    <a:pt x="16565" y="10964"/>
                    <a:pt x="16565" y="10964"/>
                    <a:pt x="16565" y="10964"/>
                  </a:cubicBezTo>
                  <a:cubicBezTo>
                    <a:pt x="16565" y="9164"/>
                    <a:pt x="16565" y="9164"/>
                    <a:pt x="16565" y="9164"/>
                  </a:cubicBezTo>
                  <a:cubicBezTo>
                    <a:pt x="16565" y="9164"/>
                    <a:pt x="15266" y="6545"/>
                    <a:pt x="15266" y="6545"/>
                  </a:cubicBezTo>
                  <a:cubicBezTo>
                    <a:pt x="6334" y="6545"/>
                    <a:pt x="6334" y="6545"/>
                    <a:pt x="6334" y="6545"/>
                  </a:cubicBezTo>
                  <a:cubicBezTo>
                    <a:pt x="6334" y="6545"/>
                    <a:pt x="4872" y="9164"/>
                    <a:pt x="4872" y="9164"/>
                  </a:cubicBezTo>
                  <a:close/>
                  <a:moveTo>
                    <a:pt x="10719" y="8345"/>
                  </a:moveTo>
                  <a:cubicBezTo>
                    <a:pt x="11693" y="8345"/>
                    <a:pt x="12505" y="8673"/>
                    <a:pt x="12505" y="9164"/>
                  </a:cubicBezTo>
                  <a:cubicBezTo>
                    <a:pt x="12505" y="9655"/>
                    <a:pt x="11693" y="10145"/>
                    <a:pt x="10719" y="10145"/>
                  </a:cubicBezTo>
                  <a:cubicBezTo>
                    <a:pt x="9907" y="10145"/>
                    <a:pt x="9095" y="9655"/>
                    <a:pt x="9095" y="9164"/>
                  </a:cubicBezTo>
                  <a:cubicBezTo>
                    <a:pt x="9095" y="8673"/>
                    <a:pt x="9907" y="8345"/>
                    <a:pt x="10719" y="8345"/>
                  </a:cubicBezTo>
                  <a:close/>
                  <a:moveTo>
                    <a:pt x="19326" y="6545"/>
                  </a:moveTo>
                  <a:cubicBezTo>
                    <a:pt x="16403" y="6545"/>
                    <a:pt x="16403" y="6545"/>
                    <a:pt x="16403" y="6545"/>
                  </a:cubicBezTo>
                  <a:cubicBezTo>
                    <a:pt x="17540" y="8836"/>
                    <a:pt x="17540" y="8836"/>
                    <a:pt x="17540" y="8836"/>
                  </a:cubicBezTo>
                  <a:cubicBezTo>
                    <a:pt x="17540" y="8836"/>
                    <a:pt x="17540" y="8836"/>
                    <a:pt x="17540" y="8836"/>
                  </a:cubicBezTo>
                  <a:cubicBezTo>
                    <a:pt x="17702" y="8836"/>
                    <a:pt x="17702" y="8836"/>
                    <a:pt x="17702" y="9000"/>
                  </a:cubicBezTo>
                  <a:cubicBezTo>
                    <a:pt x="17702" y="9000"/>
                    <a:pt x="17702" y="11455"/>
                    <a:pt x="17702" y="11455"/>
                  </a:cubicBezTo>
                  <a:cubicBezTo>
                    <a:pt x="17702" y="11782"/>
                    <a:pt x="17540" y="11945"/>
                    <a:pt x="17215" y="11945"/>
                  </a:cubicBezTo>
                  <a:cubicBezTo>
                    <a:pt x="4385" y="11945"/>
                    <a:pt x="4385" y="11945"/>
                    <a:pt x="4385" y="11945"/>
                  </a:cubicBezTo>
                  <a:cubicBezTo>
                    <a:pt x="4060" y="11945"/>
                    <a:pt x="3898" y="11782"/>
                    <a:pt x="3898" y="11455"/>
                  </a:cubicBezTo>
                  <a:cubicBezTo>
                    <a:pt x="3898" y="11455"/>
                    <a:pt x="3898" y="9164"/>
                    <a:pt x="3898" y="9000"/>
                  </a:cubicBezTo>
                  <a:cubicBezTo>
                    <a:pt x="3898" y="8836"/>
                    <a:pt x="3898" y="8836"/>
                    <a:pt x="4060" y="8836"/>
                  </a:cubicBezTo>
                  <a:cubicBezTo>
                    <a:pt x="5197" y="6545"/>
                    <a:pt x="5197" y="6545"/>
                    <a:pt x="5197" y="6545"/>
                  </a:cubicBezTo>
                  <a:cubicBezTo>
                    <a:pt x="2274" y="6545"/>
                    <a:pt x="2274" y="6545"/>
                    <a:pt x="2274" y="6545"/>
                  </a:cubicBezTo>
                  <a:cubicBezTo>
                    <a:pt x="974" y="6545"/>
                    <a:pt x="0" y="7691"/>
                    <a:pt x="0" y="8836"/>
                  </a:cubicBezTo>
                  <a:cubicBezTo>
                    <a:pt x="0" y="16527"/>
                    <a:pt x="0" y="16527"/>
                    <a:pt x="0" y="16527"/>
                  </a:cubicBezTo>
                  <a:cubicBezTo>
                    <a:pt x="0" y="17836"/>
                    <a:pt x="974" y="18818"/>
                    <a:pt x="2274" y="18818"/>
                  </a:cubicBezTo>
                  <a:cubicBezTo>
                    <a:pt x="3086" y="18818"/>
                    <a:pt x="3086" y="18818"/>
                    <a:pt x="3086" y="18818"/>
                  </a:cubicBezTo>
                  <a:cubicBezTo>
                    <a:pt x="4060" y="16200"/>
                    <a:pt x="4060" y="16200"/>
                    <a:pt x="4060" y="16200"/>
                  </a:cubicBezTo>
                  <a:cubicBezTo>
                    <a:pt x="4223" y="15545"/>
                    <a:pt x="5035" y="15055"/>
                    <a:pt x="5684" y="15055"/>
                  </a:cubicBezTo>
                  <a:cubicBezTo>
                    <a:pt x="15916" y="15055"/>
                    <a:pt x="15916" y="15055"/>
                    <a:pt x="15916" y="15055"/>
                  </a:cubicBezTo>
                  <a:cubicBezTo>
                    <a:pt x="16565" y="15055"/>
                    <a:pt x="17377" y="15545"/>
                    <a:pt x="17540" y="16200"/>
                  </a:cubicBezTo>
                  <a:cubicBezTo>
                    <a:pt x="18514" y="18818"/>
                    <a:pt x="18514" y="18818"/>
                    <a:pt x="18514" y="18818"/>
                  </a:cubicBezTo>
                  <a:cubicBezTo>
                    <a:pt x="19326" y="18818"/>
                    <a:pt x="19326" y="18818"/>
                    <a:pt x="19326" y="18818"/>
                  </a:cubicBezTo>
                  <a:cubicBezTo>
                    <a:pt x="20626" y="18818"/>
                    <a:pt x="21600" y="17836"/>
                    <a:pt x="21600" y="16527"/>
                  </a:cubicBezTo>
                  <a:cubicBezTo>
                    <a:pt x="21600" y="8836"/>
                    <a:pt x="21600" y="8836"/>
                    <a:pt x="21600" y="8836"/>
                  </a:cubicBezTo>
                  <a:cubicBezTo>
                    <a:pt x="21600" y="7691"/>
                    <a:pt x="20626" y="6545"/>
                    <a:pt x="19326" y="654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37"/>
          <p:cNvGrpSpPr/>
          <p:nvPr/>
        </p:nvGrpSpPr>
        <p:grpSpPr>
          <a:xfrm>
            <a:off x="6178506" y="1908548"/>
            <a:ext cx="532555" cy="532656"/>
            <a:chOff x="8561007" y="2003240"/>
            <a:chExt cx="817551" cy="817551"/>
          </a:xfrm>
        </p:grpSpPr>
        <p:sp>
          <p:nvSpPr>
            <p:cNvPr id="23" name="Shape 1712"/>
            <p:cNvSpPr/>
            <p:nvPr/>
          </p:nvSpPr>
          <p:spPr>
            <a:xfrm rot="19135618">
              <a:off x="8561007" y="2003240"/>
              <a:ext cx="817551" cy="81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Shape 1714"/>
            <p:cNvSpPr/>
            <p:nvPr/>
          </p:nvSpPr>
          <p:spPr>
            <a:xfrm>
              <a:off x="8862826" y="2205670"/>
              <a:ext cx="226614" cy="412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7" y="3476"/>
                  </a:moveTo>
                  <a:cubicBezTo>
                    <a:pt x="16335" y="5612"/>
                    <a:pt x="16335" y="5612"/>
                    <a:pt x="16335" y="5612"/>
                  </a:cubicBezTo>
                  <a:cubicBezTo>
                    <a:pt x="14486" y="4583"/>
                    <a:pt x="12660" y="4068"/>
                    <a:pt x="10835" y="4068"/>
                  </a:cubicBezTo>
                  <a:cubicBezTo>
                    <a:pt x="9782" y="4068"/>
                    <a:pt x="8916" y="4222"/>
                    <a:pt x="8237" y="4531"/>
                  </a:cubicBezTo>
                  <a:cubicBezTo>
                    <a:pt x="7582" y="4827"/>
                    <a:pt x="7231" y="5188"/>
                    <a:pt x="7231" y="5587"/>
                  </a:cubicBezTo>
                  <a:cubicBezTo>
                    <a:pt x="7231" y="5921"/>
                    <a:pt x="7535" y="6256"/>
                    <a:pt x="8120" y="6591"/>
                  </a:cubicBezTo>
                  <a:cubicBezTo>
                    <a:pt x="8706" y="6938"/>
                    <a:pt x="9876" y="7299"/>
                    <a:pt x="11631" y="7685"/>
                  </a:cubicBezTo>
                  <a:cubicBezTo>
                    <a:pt x="14743" y="8380"/>
                    <a:pt x="16873" y="8972"/>
                    <a:pt x="18020" y="9461"/>
                  </a:cubicBezTo>
                  <a:cubicBezTo>
                    <a:pt x="19166" y="9950"/>
                    <a:pt x="20055" y="10530"/>
                    <a:pt x="20687" y="11225"/>
                  </a:cubicBezTo>
                  <a:cubicBezTo>
                    <a:pt x="21296" y="11907"/>
                    <a:pt x="21600" y="12679"/>
                    <a:pt x="21600" y="13529"/>
                  </a:cubicBezTo>
                  <a:cubicBezTo>
                    <a:pt x="21600" y="14379"/>
                    <a:pt x="21272" y="15177"/>
                    <a:pt x="20617" y="15897"/>
                  </a:cubicBezTo>
                  <a:cubicBezTo>
                    <a:pt x="19962" y="16618"/>
                    <a:pt x="19096" y="17198"/>
                    <a:pt x="18066" y="17622"/>
                  </a:cubicBezTo>
                  <a:cubicBezTo>
                    <a:pt x="17037" y="18034"/>
                    <a:pt x="15539" y="18356"/>
                    <a:pt x="13573" y="18575"/>
                  </a:cubicBezTo>
                  <a:cubicBezTo>
                    <a:pt x="13573" y="21600"/>
                    <a:pt x="13573" y="21600"/>
                    <a:pt x="13573" y="21600"/>
                  </a:cubicBezTo>
                  <a:cubicBezTo>
                    <a:pt x="9618" y="21600"/>
                    <a:pt x="9618" y="21600"/>
                    <a:pt x="9618" y="21600"/>
                  </a:cubicBezTo>
                  <a:cubicBezTo>
                    <a:pt x="9618" y="18652"/>
                    <a:pt x="9618" y="18652"/>
                    <a:pt x="9618" y="18652"/>
                  </a:cubicBezTo>
                  <a:cubicBezTo>
                    <a:pt x="7793" y="18536"/>
                    <a:pt x="6225" y="18292"/>
                    <a:pt x="4938" y="17906"/>
                  </a:cubicBezTo>
                  <a:cubicBezTo>
                    <a:pt x="3159" y="17378"/>
                    <a:pt x="1521" y="16670"/>
                    <a:pt x="0" y="15795"/>
                  </a:cubicBezTo>
                  <a:cubicBezTo>
                    <a:pt x="4002" y="13593"/>
                    <a:pt x="4002" y="13593"/>
                    <a:pt x="4002" y="13593"/>
                  </a:cubicBezTo>
                  <a:cubicBezTo>
                    <a:pt x="6576" y="15061"/>
                    <a:pt x="9057" y="15795"/>
                    <a:pt x="11444" y="15795"/>
                  </a:cubicBezTo>
                  <a:cubicBezTo>
                    <a:pt x="12684" y="15795"/>
                    <a:pt x="13714" y="15563"/>
                    <a:pt x="14603" y="15112"/>
                  </a:cubicBezTo>
                  <a:cubicBezTo>
                    <a:pt x="15469" y="14649"/>
                    <a:pt x="15913" y="14121"/>
                    <a:pt x="15913" y="13503"/>
                  </a:cubicBezTo>
                  <a:cubicBezTo>
                    <a:pt x="15913" y="12975"/>
                    <a:pt x="15633" y="12525"/>
                    <a:pt x="15071" y="12126"/>
                  </a:cubicBezTo>
                  <a:cubicBezTo>
                    <a:pt x="14509" y="11740"/>
                    <a:pt x="13386" y="11341"/>
                    <a:pt x="11748" y="10929"/>
                  </a:cubicBezTo>
                  <a:cubicBezTo>
                    <a:pt x="8401" y="10105"/>
                    <a:pt x="6155" y="9436"/>
                    <a:pt x="4961" y="8946"/>
                  </a:cubicBezTo>
                  <a:cubicBezTo>
                    <a:pt x="3791" y="8470"/>
                    <a:pt x="2902" y="7917"/>
                    <a:pt x="2317" y="7312"/>
                  </a:cubicBezTo>
                  <a:cubicBezTo>
                    <a:pt x="1732" y="6707"/>
                    <a:pt x="1451" y="6063"/>
                    <a:pt x="1451" y="5368"/>
                  </a:cubicBezTo>
                  <a:cubicBezTo>
                    <a:pt x="1451" y="4235"/>
                    <a:pt x="2223" y="3257"/>
                    <a:pt x="3768" y="2446"/>
                  </a:cubicBezTo>
                  <a:cubicBezTo>
                    <a:pt x="5312" y="1635"/>
                    <a:pt x="7255" y="1197"/>
                    <a:pt x="9618" y="1133"/>
                  </a:cubicBezTo>
                  <a:cubicBezTo>
                    <a:pt x="9618" y="0"/>
                    <a:pt x="9618" y="0"/>
                    <a:pt x="9618" y="0"/>
                  </a:cubicBezTo>
                  <a:cubicBezTo>
                    <a:pt x="13573" y="0"/>
                    <a:pt x="13573" y="0"/>
                    <a:pt x="13573" y="0"/>
                  </a:cubicBezTo>
                  <a:cubicBezTo>
                    <a:pt x="13573" y="1287"/>
                    <a:pt x="13573" y="1287"/>
                    <a:pt x="13573" y="1287"/>
                  </a:cubicBezTo>
                  <a:cubicBezTo>
                    <a:pt x="14954" y="1455"/>
                    <a:pt x="16101" y="1686"/>
                    <a:pt x="17037" y="1982"/>
                  </a:cubicBezTo>
                  <a:cubicBezTo>
                    <a:pt x="17996" y="2278"/>
                    <a:pt x="19119" y="2780"/>
                    <a:pt x="20407" y="347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Shape 1715"/>
          <p:cNvSpPr/>
          <p:nvPr/>
        </p:nvSpPr>
        <p:spPr>
          <a:xfrm>
            <a:off x="6840337" y="1993328"/>
            <a:ext cx="1034501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Shape 1716"/>
          <p:cNvSpPr/>
          <p:nvPr/>
        </p:nvSpPr>
        <p:spPr>
          <a:xfrm>
            <a:off x="7066806" y="2588170"/>
            <a:ext cx="1018481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Shape 1717"/>
          <p:cNvSpPr/>
          <p:nvPr/>
        </p:nvSpPr>
        <p:spPr>
          <a:xfrm>
            <a:off x="6861096" y="3189216"/>
            <a:ext cx="1034501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pSp>
        <p:nvGrpSpPr>
          <p:cNvPr id="8" name="Group 36"/>
          <p:cNvGrpSpPr/>
          <p:nvPr/>
        </p:nvGrpSpPr>
        <p:grpSpPr>
          <a:xfrm>
            <a:off x="6387088" y="2506492"/>
            <a:ext cx="532555" cy="532656"/>
            <a:chOff x="8881213" y="2921000"/>
            <a:chExt cx="817551" cy="817551"/>
          </a:xfrm>
        </p:grpSpPr>
        <p:sp>
          <p:nvSpPr>
            <p:cNvPr id="22" name="Shape 1711"/>
            <p:cNvSpPr/>
            <p:nvPr/>
          </p:nvSpPr>
          <p:spPr>
            <a:xfrm>
              <a:off x="8881213" y="2921000"/>
              <a:ext cx="817551" cy="81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Shape 1718"/>
            <p:cNvSpPr/>
            <p:nvPr/>
          </p:nvSpPr>
          <p:spPr>
            <a:xfrm>
              <a:off x="9124190" y="3171029"/>
              <a:ext cx="331596" cy="298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lnTo>
                    <a:pt x="9720" y="0"/>
                  </a:lnTo>
                  <a:cubicBezTo>
                    <a:pt x="8533" y="0"/>
                    <a:pt x="7560" y="1080"/>
                    <a:pt x="7560" y="2400"/>
                  </a:cubicBezTo>
                  <a:lnTo>
                    <a:pt x="7560" y="12000"/>
                  </a:lnTo>
                  <a:lnTo>
                    <a:pt x="15121" y="12000"/>
                  </a:lnTo>
                  <a:lnTo>
                    <a:pt x="18360" y="15600"/>
                  </a:lnTo>
                  <a:lnTo>
                    <a:pt x="18360" y="12000"/>
                  </a:lnTo>
                  <a:lnTo>
                    <a:pt x="19440" y="12000"/>
                  </a:lnTo>
                  <a:cubicBezTo>
                    <a:pt x="20629" y="12000"/>
                    <a:pt x="21600" y="10920"/>
                    <a:pt x="21600" y="9600"/>
                  </a:cubicBezTo>
                  <a:lnTo>
                    <a:pt x="21600" y="2400"/>
                  </a:lnTo>
                  <a:cubicBezTo>
                    <a:pt x="21600" y="1080"/>
                    <a:pt x="20629" y="0"/>
                    <a:pt x="19440" y="0"/>
                  </a:cubicBezTo>
                  <a:close/>
                  <a:moveTo>
                    <a:pt x="6265" y="13440"/>
                  </a:moveTo>
                  <a:lnTo>
                    <a:pt x="6265" y="6000"/>
                  </a:lnTo>
                  <a:lnTo>
                    <a:pt x="2160" y="6000"/>
                  </a:lnTo>
                  <a:cubicBezTo>
                    <a:pt x="973" y="6000"/>
                    <a:pt x="0" y="7080"/>
                    <a:pt x="0" y="8400"/>
                  </a:cubicBezTo>
                  <a:lnTo>
                    <a:pt x="0" y="15600"/>
                  </a:lnTo>
                  <a:cubicBezTo>
                    <a:pt x="0" y="16920"/>
                    <a:pt x="973" y="18000"/>
                    <a:pt x="2160" y="18000"/>
                  </a:cubicBezTo>
                  <a:lnTo>
                    <a:pt x="3241" y="18000"/>
                  </a:lnTo>
                  <a:lnTo>
                    <a:pt x="3241" y="21600"/>
                  </a:lnTo>
                  <a:lnTo>
                    <a:pt x="6480" y="18000"/>
                  </a:lnTo>
                  <a:lnTo>
                    <a:pt x="11880" y="18000"/>
                  </a:lnTo>
                  <a:cubicBezTo>
                    <a:pt x="13069" y="18000"/>
                    <a:pt x="14040" y="16920"/>
                    <a:pt x="14040" y="15600"/>
                  </a:cubicBezTo>
                  <a:lnTo>
                    <a:pt x="14040" y="13415"/>
                  </a:lnTo>
                  <a:cubicBezTo>
                    <a:pt x="13971" y="13432"/>
                    <a:pt x="13898" y="13440"/>
                    <a:pt x="13824" y="13440"/>
                  </a:cubicBezTo>
                  <a:cubicBezTo>
                    <a:pt x="13824" y="13440"/>
                    <a:pt x="6265" y="13440"/>
                    <a:pt x="6265" y="1344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35"/>
          <p:cNvGrpSpPr/>
          <p:nvPr/>
        </p:nvGrpSpPr>
        <p:grpSpPr>
          <a:xfrm>
            <a:off x="6182642" y="3092024"/>
            <a:ext cx="532555" cy="532656"/>
            <a:chOff x="8567357" y="3819709"/>
            <a:chExt cx="817551" cy="817551"/>
          </a:xfrm>
        </p:grpSpPr>
        <p:sp>
          <p:nvSpPr>
            <p:cNvPr id="24" name="Shape 1713"/>
            <p:cNvSpPr/>
            <p:nvPr/>
          </p:nvSpPr>
          <p:spPr>
            <a:xfrm rot="18610256" flipH="1">
              <a:off x="8567357" y="3819709"/>
              <a:ext cx="817551" cy="81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Shape 1719"/>
            <p:cNvSpPr/>
            <p:nvPr/>
          </p:nvSpPr>
          <p:spPr>
            <a:xfrm>
              <a:off x="8839580" y="4053860"/>
              <a:ext cx="273105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extrusionOk="0">
                  <a:moveTo>
                    <a:pt x="6595" y="39"/>
                  </a:moveTo>
                  <a:cubicBezTo>
                    <a:pt x="4807" y="400"/>
                    <a:pt x="1724" y="3046"/>
                    <a:pt x="2203" y="4243"/>
                  </a:cubicBezTo>
                  <a:cubicBezTo>
                    <a:pt x="2751" y="5505"/>
                    <a:pt x="6720" y="6978"/>
                    <a:pt x="6720" y="6978"/>
                  </a:cubicBezTo>
                  <a:cubicBezTo>
                    <a:pt x="10143" y="6768"/>
                    <a:pt x="10142" y="6765"/>
                    <a:pt x="10142" y="6765"/>
                  </a:cubicBezTo>
                  <a:cubicBezTo>
                    <a:pt x="10142" y="6765"/>
                    <a:pt x="8780" y="460"/>
                    <a:pt x="7274" y="39"/>
                  </a:cubicBezTo>
                  <a:cubicBezTo>
                    <a:pt x="7086" y="-14"/>
                    <a:pt x="6850" y="-13"/>
                    <a:pt x="6595" y="39"/>
                  </a:cubicBezTo>
                  <a:close/>
                  <a:moveTo>
                    <a:pt x="14631" y="39"/>
                  </a:moveTo>
                  <a:cubicBezTo>
                    <a:pt x="13128" y="460"/>
                    <a:pt x="11763" y="6765"/>
                    <a:pt x="11763" y="6765"/>
                  </a:cubicBezTo>
                  <a:cubicBezTo>
                    <a:pt x="15178" y="6975"/>
                    <a:pt x="15185" y="6978"/>
                    <a:pt x="15185" y="6978"/>
                  </a:cubicBezTo>
                  <a:cubicBezTo>
                    <a:pt x="15185" y="6978"/>
                    <a:pt x="19144" y="5505"/>
                    <a:pt x="19827" y="4243"/>
                  </a:cubicBezTo>
                  <a:cubicBezTo>
                    <a:pt x="20373" y="2875"/>
                    <a:pt x="16133" y="-382"/>
                    <a:pt x="14631" y="39"/>
                  </a:cubicBezTo>
                  <a:close/>
                  <a:moveTo>
                    <a:pt x="7135" y="2668"/>
                  </a:moveTo>
                  <a:cubicBezTo>
                    <a:pt x="7957" y="2878"/>
                    <a:pt x="8646" y="5924"/>
                    <a:pt x="8646" y="5924"/>
                  </a:cubicBezTo>
                  <a:cubicBezTo>
                    <a:pt x="6865" y="6029"/>
                    <a:pt x="6858" y="6031"/>
                    <a:pt x="6858" y="6031"/>
                  </a:cubicBezTo>
                  <a:cubicBezTo>
                    <a:pt x="6858" y="6031"/>
                    <a:pt x="4943" y="5300"/>
                    <a:pt x="4669" y="4668"/>
                  </a:cubicBezTo>
                  <a:cubicBezTo>
                    <a:pt x="4395" y="4037"/>
                    <a:pt x="6451" y="2352"/>
                    <a:pt x="7135" y="2668"/>
                  </a:cubicBezTo>
                  <a:close/>
                  <a:moveTo>
                    <a:pt x="14769" y="2668"/>
                  </a:moveTo>
                  <a:cubicBezTo>
                    <a:pt x="15452" y="2352"/>
                    <a:pt x="17509" y="4037"/>
                    <a:pt x="17236" y="4668"/>
                  </a:cubicBezTo>
                  <a:cubicBezTo>
                    <a:pt x="16962" y="5300"/>
                    <a:pt x="15046" y="6031"/>
                    <a:pt x="15047" y="6031"/>
                  </a:cubicBezTo>
                  <a:cubicBezTo>
                    <a:pt x="13407" y="5926"/>
                    <a:pt x="13412" y="5924"/>
                    <a:pt x="13412" y="5924"/>
                  </a:cubicBezTo>
                  <a:cubicBezTo>
                    <a:pt x="13412" y="5924"/>
                    <a:pt x="13950" y="2878"/>
                    <a:pt x="14769" y="2668"/>
                  </a:cubicBezTo>
                  <a:close/>
                  <a:moveTo>
                    <a:pt x="8355" y="7595"/>
                  </a:moveTo>
                  <a:lnTo>
                    <a:pt x="8355" y="21112"/>
                  </a:lnTo>
                  <a:cubicBezTo>
                    <a:pt x="9036" y="21216"/>
                    <a:pt x="9992" y="21218"/>
                    <a:pt x="10945" y="21218"/>
                  </a:cubicBezTo>
                  <a:cubicBezTo>
                    <a:pt x="11899" y="21218"/>
                    <a:pt x="12857" y="21216"/>
                    <a:pt x="13675" y="21112"/>
                  </a:cubicBezTo>
                  <a:cubicBezTo>
                    <a:pt x="13675" y="7594"/>
                    <a:pt x="13675" y="7595"/>
                    <a:pt x="13675" y="7595"/>
                  </a:cubicBezTo>
                  <a:cubicBezTo>
                    <a:pt x="12857" y="7595"/>
                    <a:pt x="11899" y="7595"/>
                    <a:pt x="10945" y="7595"/>
                  </a:cubicBezTo>
                  <a:cubicBezTo>
                    <a:pt x="9992" y="7595"/>
                    <a:pt x="9036" y="7595"/>
                    <a:pt x="8355" y="7595"/>
                  </a:cubicBezTo>
                  <a:close/>
                  <a:moveTo>
                    <a:pt x="6969" y="7691"/>
                  </a:moveTo>
                  <a:cubicBezTo>
                    <a:pt x="3825" y="7796"/>
                    <a:pt x="2189" y="8106"/>
                    <a:pt x="2189" y="8106"/>
                  </a:cubicBezTo>
                  <a:cubicBezTo>
                    <a:pt x="1095" y="8106"/>
                    <a:pt x="0" y="8842"/>
                    <a:pt x="0" y="9788"/>
                  </a:cubicBezTo>
                  <a:cubicBezTo>
                    <a:pt x="0" y="18924"/>
                    <a:pt x="0" y="18930"/>
                    <a:pt x="0" y="18930"/>
                  </a:cubicBezTo>
                  <a:cubicBezTo>
                    <a:pt x="0" y="19875"/>
                    <a:pt x="1095" y="20601"/>
                    <a:pt x="2189" y="20601"/>
                  </a:cubicBezTo>
                  <a:cubicBezTo>
                    <a:pt x="2189" y="20601"/>
                    <a:pt x="3825" y="20923"/>
                    <a:pt x="6969" y="21133"/>
                  </a:cubicBezTo>
                  <a:cubicBezTo>
                    <a:pt x="6969" y="7690"/>
                    <a:pt x="6969" y="7691"/>
                    <a:pt x="6969" y="7691"/>
                  </a:cubicBezTo>
                  <a:close/>
                  <a:moveTo>
                    <a:pt x="14631" y="7691"/>
                  </a:moveTo>
                  <a:cubicBezTo>
                    <a:pt x="14631" y="21134"/>
                    <a:pt x="14631" y="21133"/>
                    <a:pt x="14631" y="21133"/>
                  </a:cubicBezTo>
                  <a:cubicBezTo>
                    <a:pt x="17775" y="20923"/>
                    <a:pt x="19411" y="20601"/>
                    <a:pt x="19411" y="20601"/>
                  </a:cubicBezTo>
                  <a:cubicBezTo>
                    <a:pt x="20641" y="20601"/>
                    <a:pt x="21600" y="19875"/>
                    <a:pt x="21600" y="18930"/>
                  </a:cubicBezTo>
                  <a:cubicBezTo>
                    <a:pt x="21600" y="9793"/>
                    <a:pt x="21600" y="9788"/>
                    <a:pt x="21600" y="9788"/>
                  </a:cubicBezTo>
                  <a:cubicBezTo>
                    <a:pt x="21600" y="8842"/>
                    <a:pt x="20641" y="8106"/>
                    <a:pt x="19411" y="8106"/>
                  </a:cubicBezTo>
                  <a:cubicBezTo>
                    <a:pt x="19411" y="8106"/>
                    <a:pt x="17775" y="7796"/>
                    <a:pt x="14631" y="76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Text Placeholder 3"/>
          <p:cNvSpPr txBox="1">
            <a:spLocks/>
          </p:cNvSpPr>
          <p:nvPr/>
        </p:nvSpPr>
        <p:spPr>
          <a:xfrm>
            <a:off x="5392422" y="2623196"/>
            <a:ext cx="623343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请替换文字内容</a:t>
            </a:r>
            <a:endParaRPr lang="id-ID" sz="10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2655888"/>
            <a:ext cx="681038" cy="26511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zh-CN" altLang="en-US" sz="10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lang="id-ID" altLang="zh-CN" sz="10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3537348" y="2623196"/>
            <a:ext cx="57206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0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 Placeholder 4"/>
          <p:cNvSpPr txBox="1">
            <a:spLocks/>
          </p:cNvSpPr>
          <p:nvPr/>
        </p:nvSpPr>
        <p:spPr>
          <a:xfrm>
            <a:off x="3135000" y="3582240"/>
            <a:ext cx="1551749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6"/>
          <p:cNvSpPr>
            <a:spLocks/>
          </p:cNvSpPr>
          <p:nvPr/>
        </p:nvSpPr>
        <p:spPr bwMode="auto">
          <a:xfrm rot="11258092">
            <a:off x="7334428" y="1757213"/>
            <a:ext cx="1478722" cy="1312077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 rot="11258092">
            <a:off x="4645856" y="3618359"/>
            <a:ext cx="1478722" cy="1312077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4712013" y="2114789"/>
            <a:ext cx="4427760" cy="3025062"/>
          </a:xfrm>
          <a:custGeom>
            <a:avLst/>
            <a:gdLst>
              <a:gd name="T0" fmla="*/ 0 w 1768"/>
              <a:gd name="T1" fmla="*/ 1568 h 1568"/>
              <a:gd name="T2" fmla="*/ 1768 w 1768"/>
              <a:gd name="T3" fmla="*/ 1568 h 1568"/>
              <a:gd name="T4" fmla="*/ 1768 w 1768"/>
              <a:gd name="T5" fmla="*/ 0 h 1568"/>
              <a:gd name="T6" fmla="*/ 0 w 1768"/>
              <a:gd name="T7" fmla="*/ 1568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8" h="1568">
                <a:moveTo>
                  <a:pt x="0" y="1568"/>
                </a:moveTo>
                <a:lnTo>
                  <a:pt x="1768" y="1568"/>
                </a:lnTo>
                <a:lnTo>
                  <a:pt x="1768" y="0"/>
                </a:lnTo>
                <a:lnTo>
                  <a:pt x="0" y="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3" name="Freeform 16"/>
          <p:cNvSpPr>
            <a:spLocks/>
          </p:cNvSpPr>
          <p:nvPr/>
        </p:nvSpPr>
        <p:spPr bwMode="auto">
          <a:xfrm rot="458092">
            <a:off x="6465534" y="3192701"/>
            <a:ext cx="1478722" cy="1312077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4609118" y="1087190"/>
            <a:ext cx="352442" cy="308049"/>
          </a:xfrm>
          <a:custGeom>
            <a:avLst/>
            <a:gdLst>
              <a:gd name="T0" fmla="*/ 0 w 222"/>
              <a:gd name="T1" fmla="*/ 194 h 194"/>
              <a:gd name="T2" fmla="*/ 222 w 222"/>
              <a:gd name="T3" fmla="*/ 194 h 194"/>
              <a:gd name="T4" fmla="*/ 140 w 222"/>
              <a:gd name="T5" fmla="*/ 62 h 194"/>
              <a:gd name="T6" fmla="*/ 142 w 222"/>
              <a:gd name="T7" fmla="*/ 62 h 194"/>
              <a:gd name="T8" fmla="*/ 142 w 222"/>
              <a:gd name="T9" fmla="*/ 26 h 194"/>
              <a:gd name="T10" fmla="*/ 154 w 222"/>
              <a:gd name="T11" fmla="*/ 26 h 194"/>
              <a:gd name="T12" fmla="*/ 154 w 222"/>
              <a:gd name="T13" fmla="*/ 0 h 194"/>
              <a:gd name="T14" fmla="*/ 69 w 222"/>
              <a:gd name="T15" fmla="*/ 0 h 194"/>
              <a:gd name="T16" fmla="*/ 69 w 222"/>
              <a:gd name="T17" fmla="*/ 26 h 194"/>
              <a:gd name="T18" fmla="*/ 80 w 222"/>
              <a:gd name="T19" fmla="*/ 26 h 194"/>
              <a:gd name="T20" fmla="*/ 80 w 222"/>
              <a:gd name="T21" fmla="*/ 62 h 194"/>
              <a:gd name="T22" fmla="*/ 0 w 222"/>
              <a:gd name="T23" fmla="*/ 194 h 194"/>
              <a:gd name="T24" fmla="*/ 102 w 222"/>
              <a:gd name="T25" fmla="*/ 64 h 194"/>
              <a:gd name="T26" fmla="*/ 116 w 222"/>
              <a:gd name="T27" fmla="*/ 64 h 194"/>
              <a:gd name="T28" fmla="*/ 140 w 222"/>
              <a:gd name="T29" fmla="*/ 106 h 194"/>
              <a:gd name="T30" fmla="*/ 78 w 222"/>
              <a:gd name="T31" fmla="*/ 106 h 194"/>
              <a:gd name="T32" fmla="*/ 102 w 222"/>
              <a:gd name="T33" fmla="*/ 6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194">
                <a:moveTo>
                  <a:pt x="0" y="194"/>
                </a:moveTo>
                <a:lnTo>
                  <a:pt x="222" y="194"/>
                </a:lnTo>
                <a:lnTo>
                  <a:pt x="140" y="62"/>
                </a:lnTo>
                <a:lnTo>
                  <a:pt x="142" y="62"/>
                </a:lnTo>
                <a:lnTo>
                  <a:pt x="142" y="26"/>
                </a:lnTo>
                <a:lnTo>
                  <a:pt x="154" y="26"/>
                </a:lnTo>
                <a:lnTo>
                  <a:pt x="154" y="0"/>
                </a:lnTo>
                <a:lnTo>
                  <a:pt x="69" y="0"/>
                </a:lnTo>
                <a:lnTo>
                  <a:pt x="69" y="26"/>
                </a:lnTo>
                <a:lnTo>
                  <a:pt x="80" y="26"/>
                </a:lnTo>
                <a:lnTo>
                  <a:pt x="80" y="62"/>
                </a:lnTo>
                <a:lnTo>
                  <a:pt x="0" y="194"/>
                </a:lnTo>
                <a:close/>
                <a:moveTo>
                  <a:pt x="102" y="64"/>
                </a:moveTo>
                <a:lnTo>
                  <a:pt x="116" y="64"/>
                </a:lnTo>
                <a:lnTo>
                  <a:pt x="140" y="106"/>
                </a:lnTo>
                <a:lnTo>
                  <a:pt x="78" y="106"/>
                </a:lnTo>
                <a:lnTo>
                  <a:pt x="102" y="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>
            <a:off x="3020200" y="2204188"/>
            <a:ext cx="411183" cy="389030"/>
          </a:xfrm>
          <a:custGeom>
            <a:avLst/>
            <a:gdLst>
              <a:gd name="T0" fmla="*/ 210 w 259"/>
              <a:gd name="T1" fmla="*/ 245 h 245"/>
              <a:gd name="T2" fmla="*/ 129 w 259"/>
              <a:gd name="T3" fmla="*/ 203 h 245"/>
              <a:gd name="T4" fmla="*/ 49 w 259"/>
              <a:gd name="T5" fmla="*/ 245 h 245"/>
              <a:gd name="T6" fmla="*/ 66 w 259"/>
              <a:gd name="T7" fmla="*/ 158 h 245"/>
              <a:gd name="T8" fmla="*/ 0 w 259"/>
              <a:gd name="T9" fmla="*/ 94 h 245"/>
              <a:gd name="T10" fmla="*/ 89 w 259"/>
              <a:gd name="T11" fmla="*/ 80 h 245"/>
              <a:gd name="T12" fmla="*/ 129 w 259"/>
              <a:gd name="T13" fmla="*/ 0 h 245"/>
              <a:gd name="T14" fmla="*/ 170 w 259"/>
              <a:gd name="T15" fmla="*/ 80 h 245"/>
              <a:gd name="T16" fmla="*/ 259 w 259"/>
              <a:gd name="T17" fmla="*/ 94 h 245"/>
              <a:gd name="T18" fmla="*/ 193 w 259"/>
              <a:gd name="T19" fmla="*/ 158 h 245"/>
              <a:gd name="T20" fmla="*/ 210 w 259"/>
              <a:gd name="T21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" h="245">
                <a:moveTo>
                  <a:pt x="210" y="245"/>
                </a:moveTo>
                <a:lnTo>
                  <a:pt x="129" y="203"/>
                </a:lnTo>
                <a:lnTo>
                  <a:pt x="49" y="245"/>
                </a:lnTo>
                <a:lnTo>
                  <a:pt x="66" y="158"/>
                </a:lnTo>
                <a:lnTo>
                  <a:pt x="0" y="94"/>
                </a:lnTo>
                <a:lnTo>
                  <a:pt x="89" y="80"/>
                </a:lnTo>
                <a:lnTo>
                  <a:pt x="129" y="0"/>
                </a:lnTo>
                <a:lnTo>
                  <a:pt x="170" y="80"/>
                </a:lnTo>
                <a:lnTo>
                  <a:pt x="259" y="94"/>
                </a:lnTo>
                <a:lnTo>
                  <a:pt x="193" y="158"/>
                </a:lnTo>
                <a:lnTo>
                  <a:pt x="210" y="2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1" name="Freeform 16"/>
          <p:cNvSpPr>
            <a:spLocks noEditPoints="1"/>
          </p:cNvSpPr>
          <p:nvPr/>
        </p:nvSpPr>
        <p:spPr bwMode="auto">
          <a:xfrm>
            <a:off x="1448710" y="3363550"/>
            <a:ext cx="371493" cy="371564"/>
          </a:xfrm>
          <a:custGeom>
            <a:avLst/>
            <a:gdLst>
              <a:gd name="T0" fmla="*/ 91 w 99"/>
              <a:gd name="T1" fmla="*/ 41 h 99"/>
              <a:gd name="T2" fmla="*/ 85 w 99"/>
              <a:gd name="T3" fmla="*/ 26 h 99"/>
              <a:gd name="T4" fmla="*/ 85 w 99"/>
              <a:gd name="T5" fmla="*/ 15 h 99"/>
              <a:gd name="T6" fmla="*/ 74 w 99"/>
              <a:gd name="T7" fmla="*/ 14 h 99"/>
              <a:gd name="T8" fmla="*/ 58 w 99"/>
              <a:gd name="T9" fmla="*/ 8 h 99"/>
              <a:gd name="T10" fmla="*/ 50 w 99"/>
              <a:gd name="T11" fmla="*/ 0 h 99"/>
              <a:gd name="T12" fmla="*/ 41 w 99"/>
              <a:gd name="T13" fmla="*/ 8 h 99"/>
              <a:gd name="T14" fmla="*/ 27 w 99"/>
              <a:gd name="T15" fmla="*/ 14 h 99"/>
              <a:gd name="T16" fmla="*/ 21 w 99"/>
              <a:gd name="T17" fmla="*/ 12 h 99"/>
              <a:gd name="T18" fmla="*/ 15 w 99"/>
              <a:gd name="T19" fmla="*/ 14 h 99"/>
              <a:gd name="T20" fmla="*/ 15 w 99"/>
              <a:gd name="T21" fmla="*/ 25 h 99"/>
              <a:gd name="T22" fmla="*/ 9 w 99"/>
              <a:gd name="T23" fmla="*/ 41 h 99"/>
              <a:gd name="T24" fmla="*/ 0 w 99"/>
              <a:gd name="T25" fmla="*/ 49 h 99"/>
              <a:gd name="T26" fmla="*/ 9 w 99"/>
              <a:gd name="T27" fmla="*/ 57 h 99"/>
              <a:gd name="T28" fmla="*/ 15 w 99"/>
              <a:gd name="T29" fmla="*/ 72 h 99"/>
              <a:gd name="T30" fmla="*/ 15 w 99"/>
              <a:gd name="T31" fmla="*/ 84 h 99"/>
              <a:gd name="T32" fmla="*/ 26 w 99"/>
              <a:gd name="T33" fmla="*/ 84 h 99"/>
              <a:gd name="T34" fmla="*/ 41 w 99"/>
              <a:gd name="T35" fmla="*/ 90 h 99"/>
              <a:gd name="T36" fmla="*/ 50 w 99"/>
              <a:gd name="T37" fmla="*/ 99 h 99"/>
              <a:gd name="T38" fmla="*/ 58 w 99"/>
              <a:gd name="T39" fmla="*/ 90 h 99"/>
              <a:gd name="T40" fmla="*/ 63 w 99"/>
              <a:gd name="T41" fmla="*/ 89 h 99"/>
              <a:gd name="T42" fmla="*/ 73 w 99"/>
              <a:gd name="T43" fmla="*/ 84 h 99"/>
              <a:gd name="T44" fmla="*/ 84 w 99"/>
              <a:gd name="T45" fmla="*/ 84 h 99"/>
              <a:gd name="T46" fmla="*/ 84 w 99"/>
              <a:gd name="T47" fmla="*/ 73 h 99"/>
              <a:gd name="T48" fmla="*/ 91 w 99"/>
              <a:gd name="T49" fmla="*/ 58 h 99"/>
              <a:gd name="T50" fmla="*/ 99 w 99"/>
              <a:gd name="T51" fmla="*/ 49 h 99"/>
              <a:gd name="T52" fmla="*/ 91 w 99"/>
              <a:gd name="T53" fmla="*/ 41 h 99"/>
              <a:gd name="T54" fmla="*/ 50 w 99"/>
              <a:gd name="T55" fmla="*/ 68 h 99"/>
              <a:gd name="T56" fmla="*/ 31 w 99"/>
              <a:gd name="T57" fmla="*/ 49 h 99"/>
              <a:gd name="T58" fmla="*/ 50 w 99"/>
              <a:gd name="T59" fmla="*/ 30 h 99"/>
              <a:gd name="T60" fmla="*/ 69 w 99"/>
              <a:gd name="T61" fmla="*/ 49 h 99"/>
              <a:gd name="T62" fmla="*/ 50 w 99"/>
              <a:gd name="T63" fmla="*/ 6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9" h="99">
                <a:moveTo>
                  <a:pt x="91" y="41"/>
                </a:moveTo>
                <a:cubicBezTo>
                  <a:pt x="90" y="36"/>
                  <a:pt x="88" y="30"/>
                  <a:pt x="85" y="26"/>
                </a:cubicBezTo>
                <a:cubicBezTo>
                  <a:pt x="88" y="23"/>
                  <a:pt x="88" y="18"/>
                  <a:pt x="85" y="15"/>
                </a:cubicBezTo>
                <a:cubicBezTo>
                  <a:pt x="82" y="11"/>
                  <a:pt x="77" y="11"/>
                  <a:pt x="74" y="14"/>
                </a:cubicBezTo>
                <a:cubicBezTo>
                  <a:pt x="69" y="11"/>
                  <a:pt x="64" y="9"/>
                  <a:pt x="58" y="8"/>
                </a:cubicBezTo>
                <a:cubicBezTo>
                  <a:pt x="58" y="3"/>
                  <a:pt x="54" y="0"/>
                  <a:pt x="50" y="0"/>
                </a:cubicBezTo>
                <a:cubicBezTo>
                  <a:pt x="45" y="0"/>
                  <a:pt x="41" y="3"/>
                  <a:pt x="41" y="8"/>
                </a:cubicBezTo>
                <a:cubicBezTo>
                  <a:pt x="36" y="9"/>
                  <a:pt x="31" y="11"/>
                  <a:pt x="27" y="14"/>
                </a:cubicBezTo>
                <a:cubicBezTo>
                  <a:pt x="25" y="12"/>
                  <a:pt x="23" y="12"/>
                  <a:pt x="21" y="12"/>
                </a:cubicBezTo>
                <a:cubicBezTo>
                  <a:pt x="19" y="12"/>
                  <a:pt x="17" y="12"/>
                  <a:pt x="15" y="14"/>
                </a:cubicBezTo>
                <a:cubicBezTo>
                  <a:pt x="12" y="17"/>
                  <a:pt x="12" y="22"/>
                  <a:pt x="15" y="25"/>
                </a:cubicBezTo>
                <a:cubicBezTo>
                  <a:pt x="12" y="30"/>
                  <a:pt x="10" y="35"/>
                  <a:pt x="9" y="41"/>
                </a:cubicBezTo>
                <a:cubicBezTo>
                  <a:pt x="4" y="41"/>
                  <a:pt x="0" y="44"/>
                  <a:pt x="0" y="49"/>
                </a:cubicBezTo>
                <a:cubicBezTo>
                  <a:pt x="0" y="54"/>
                  <a:pt x="4" y="57"/>
                  <a:pt x="9" y="57"/>
                </a:cubicBezTo>
                <a:cubicBezTo>
                  <a:pt x="10" y="63"/>
                  <a:pt x="12" y="68"/>
                  <a:pt x="15" y="72"/>
                </a:cubicBezTo>
                <a:cubicBezTo>
                  <a:pt x="11" y="75"/>
                  <a:pt x="11" y="80"/>
                  <a:pt x="15" y="84"/>
                </a:cubicBezTo>
                <a:cubicBezTo>
                  <a:pt x="18" y="87"/>
                  <a:pt x="23" y="87"/>
                  <a:pt x="26" y="84"/>
                </a:cubicBezTo>
                <a:cubicBezTo>
                  <a:pt x="30" y="87"/>
                  <a:pt x="36" y="89"/>
                  <a:pt x="41" y="90"/>
                </a:cubicBezTo>
                <a:cubicBezTo>
                  <a:pt x="41" y="95"/>
                  <a:pt x="45" y="99"/>
                  <a:pt x="50" y="99"/>
                </a:cubicBezTo>
                <a:cubicBezTo>
                  <a:pt x="54" y="99"/>
                  <a:pt x="58" y="95"/>
                  <a:pt x="58" y="90"/>
                </a:cubicBezTo>
                <a:cubicBezTo>
                  <a:pt x="60" y="90"/>
                  <a:pt x="62" y="89"/>
                  <a:pt x="63" y="89"/>
                </a:cubicBezTo>
                <a:cubicBezTo>
                  <a:pt x="67" y="88"/>
                  <a:pt x="70" y="86"/>
                  <a:pt x="73" y="84"/>
                </a:cubicBezTo>
                <a:cubicBezTo>
                  <a:pt x="76" y="87"/>
                  <a:pt x="81" y="87"/>
                  <a:pt x="84" y="84"/>
                </a:cubicBezTo>
                <a:cubicBezTo>
                  <a:pt x="87" y="81"/>
                  <a:pt x="87" y="76"/>
                  <a:pt x="84" y="73"/>
                </a:cubicBezTo>
                <a:cubicBezTo>
                  <a:pt x="87" y="68"/>
                  <a:pt x="90" y="63"/>
                  <a:pt x="91" y="58"/>
                </a:cubicBezTo>
                <a:cubicBezTo>
                  <a:pt x="95" y="58"/>
                  <a:pt x="99" y="54"/>
                  <a:pt x="99" y="49"/>
                </a:cubicBezTo>
                <a:cubicBezTo>
                  <a:pt x="99" y="45"/>
                  <a:pt x="95" y="41"/>
                  <a:pt x="91" y="41"/>
                </a:cubicBezTo>
                <a:close/>
                <a:moveTo>
                  <a:pt x="50" y="68"/>
                </a:moveTo>
                <a:cubicBezTo>
                  <a:pt x="39" y="68"/>
                  <a:pt x="31" y="60"/>
                  <a:pt x="31" y="49"/>
                </a:cubicBezTo>
                <a:cubicBezTo>
                  <a:pt x="31" y="39"/>
                  <a:pt x="39" y="30"/>
                  <a:pt x="50" y="30"/>
                </a:cubicBezTo>
                <a:cubicBezTo>
                  <a:pt x="60" y="30"/>
                  <a:pt x="69" y="39"/>
                  <a:pt x="69" y="49"/>
                </a:cubicBezTo>
                <a:cubicBezTo>
                  <a:pt x="69" y="60"/>
                  <a:pt x="60" y="68"/>
                  <a:pt x="5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18513" y="1368094"/>
            <a:ext cx="1886046" cy="477021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5118514" y="1140654"/>
            <a:ext cx="1728462" cy="253918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41"/>
          <p:cNvSpPr txBox="1"/>
          <p:nvPr/>
        </p:nvSpPr>
        <p:spPr>
          <a:xfrm>
            <a:off x="3541555" y="2593217"/>
            <a:ext cx="1886046" cy="477021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3541556" y="2365777"/>
            <a:ext cx="1728462" cy="253918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41"/>
          <p:cNvSpPr txBox="1"/>
          <p:nvPr/>
        </p:nvSpPr>
        <p:spPr>
          <a:xfrm>
            <a:off x="1897150" y="3690344"/>
            <a:ext cx="1886046" cy="477021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1897151" y="3462904"/>
            <a:ext cx="1728462" cy="253918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170"/>
          <p:cNvSpPr txBox="1"/>
          <p:nvPr/>
        </p:nvSpPr>
        <p:spPr>
          <a:xfrm>
            <a:off x="7768456" y="2086065"/>
            <a:ext cx="610667" cy="507153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9" name="TextBox 170"/>
          <p:cNvSpPr txBox="1"/>
          <p:nvPr/>
        </p:nvSpPr>
        <p:spPr>
          <a:xfrm>
            <a:off x="6935191" y="3691929"/>
            <a:ext cx="610667" cy="507153"/>
          </a:xfrm>
          <a:prstGeom prst="rect">
            <a:avLst/>
          </a:prstGeom>
          <a:solidFill>
            <a:schemeClr val="bg1"/>
          </a:solidFill>
        </p:spPr>
        <p:txBody>
          <a:bodyPr wrap="square" lIns="68582" tIns="34291" rIns="68582" bIns="34291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02</a:t>
            </a:r>
            <a:endParaRPr lang="zh-CN" altLang="en-US" sz="2800" b="1" dirty="0">
              <a:solidFill>
                <a:schemeClr val="accent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" name="TextBox 170"/>
          <p:cNvSpPr txBox="1"/>
          <p:nvPr/>
        </p:nvSpPr>
        <p:spPr>
          <a:xfrm>
            <a:off x="5085750" y="4027330"/>
            <a:ext cx="610667" cy="507153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85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3150844" y="1741254"/>
            <a:ext cx="2843902" cy="2739032"/>
            <a:chOff x="4200186" y="2320894"/>
            <a:chExt cx="3791627" cy="3651116"/>
          </a:xfrm>
        </p:grpSpPr>
        <p:sp>
          <p:nvSpPr>
            <p:cNvPr id="7" name="Rounded Rectangle 6"/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6157259" y="3555863"/>
            <a:ext cx="1744483" cy="652792"/>
            <a:chOff x="8512415" y="2327890"/>
            <a:chExt cx="3256083" cy="870168"/>
          </a:xfrm>
        </p:grpSpPr>
        <p:sp>
          <p:nvSpPr>
            <p:cNvPr id="25" name="TextBox 24"/>
            <p:cNvSpPr txBox="1"/>
            <p:nvPr/>
          </p:nvSpPr>
          <p:spPr>
            <a:xfrm>
              <a:off x="8512415" y="2327890"/>
              <a:ext cx="1951007" cy="6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12415" y="2631893"/>
              <a:ext cx="3256083" cy="566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6"/>
          <p:cNvGrpSpPr/>
          <p:nvPr/>
        </p:nvGrpSpPr>
        <p:grpSpPr>
          <a:xfrm flipH="1">
            <a:off x="2247572" y="1676600"/>
            <a:ext cx="1682757" cy="652792"/>
            <a:chOff x="8512415" y="2327889"/>
            <a:chExt cx="3256083" cy="870168"/>
          </a:xfrm>
        </p:grpSpPr>
        <p:sp>
          <p:nvSpPr>
            <p:cNvPr id="28" name="TextBox 27"/>
            <p:cNvSpPr txBox="1"/>
            <p:nvPr/>
          </p:nvSpPr>
          <p:spPr>
            <a:xfrm>
              <a:off x="8519745" y="2327889"/>
              <a:ext cx="2035174" cy="61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12415" y="2631892"/>
              <a:ext cx="3256083" cy="566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30"/>
          <p:cNvGrpSpPr/>
          <p:nvPr/>
        </p:nvGrpSpPr>
        <p:grpSpPr>
          <a:xfrm flipH="1">
            <a:off x="1345771" y="3675263"/>
            <a:ext cx="1682757" cy="652792"/>
            <a:chOff x="8512415" y="2327889"/>
            <a:chExt cx="3256083" cy="870168"/>
          </a:xfrm>
        </p:grpSpPr>
        <p:sp>
          <p:nvSpPr>
            <p:cNvPr id="32" name="TextBox 31"/>
            <p:cNvSpPr txBox="1"/>
            <p:nvPr/>
          </p:nvSpPr>
          <p:spPr>
            <a:xfrm>
              <a:off x="8519743" y="2327889"/>
              <a:ext cx="2256791" cy="369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12415" y="2631892"/>
              <a:ext cx="3256083" cy="566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31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9554" y="1189488"/>
            <a:ext cx="5428746" cy="314482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36451" y="1386440"/>
            <a:ext cx="3790786" cy="1040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 sz="14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1768" y="3979536"/>
            <a:ext cx="1785469" cy="35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 sz="14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23404" y="1551629"/>
            <a:ext cx="776111" cy="417902"/>
          </a:xfrm>
          <a:prstGeom prst="rect">
            <a:avLst/>
          </a:prstGeom>
        </p:spPr>
        <p:txBody>
          <a:bodyPr vert="horz" lIns="68585" tIns="34293" rIns="68585" bIns="34293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873398" y="2689963"/>
            <a:ext cx="2753839" cy="837613"/>
          </a:xfrm>
          <a:prstGeom prst="rect">
            <a:avLst/>
          </a:prstGeom>
        </p:spPr>
        <p:txBody>
          <a:bodyPr vert="horz" lIns="68585" tIns="34293" rIns="68585" bIns="34293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73398" y="1551629"/>
            <a:ext cx="2753839" cy="837613"/>
          </a:xfrm>
          <a:prstGeom prst="rect">
            <a:avLst/>
          </a:prstGeom>
        </p:spPr>
        <p:txBody>
          <a:bodyPr vert="horz" lIns="68585" tIns="34293" rIns="68585" bIns="34293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909807" y="4040408"/>
            <a:ext cx="1145578" cy="222538"/>
          </a:xfrm>
          <a:prstGeom prst="rect">
            <a:avLst/>
          </a:prstGeom>
        </p:spPr>
        <p:txBody>
          <a:bodyPr vert="horz" lIns="68585" tIns="34293" rIns="68585" bIns="34293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80470" y="2979606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65%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8483" y="3388477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94002" y="3003844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48376" y="2594957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</a:p>
        </p:txBody>
      </p:sp>
      <p:sp>
        <p:nvSpPr>
          <p:cNvPr id="37" name="矩形 36"/>
          <p:cNvSpPr/>
          <p:nvPr/>
        </p:nvSpPr>
        <p:spPr>
          <a:xfrm>
            <a:off x="252314" y="340296"/>
            <a:ext cx="8640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3" y="913650"/>
            <a:ext cx="8749258" cy="37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80470" y="2979606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65%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8483" y="3388477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94002" y="3003844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48376" y="2594957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</a:p>
        </p:txBody>
      </p:sp>
      <p:sp>
        <p:nvSpPr>
          <p:cNvPr id="37" name="矩形 36"/>
          <p:cNvSpPr/>
          <p:nvPr/>
        </p:nvSpPr>
        <p:spPr>
          <a:xfrm>
            <a:off x="252314" y="340297"/>
            <a:ext cx="1080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系统功能点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0" name="Group 1"/>
          <p:cNvGrpSpPr>
            <a:grpSpLocks noChangeAspect="1"/>
          </p:cNvGrpSpPr>
          <p:nvPr/>
        </p:nvGrpSpPr>
        <p:grpSpPr bwMode="auto">
          <a:xfrm rot="18900000">
            <a:off x="3499972" y="1483539"/>
            <a:ext cx="2231689" cy="2258368"/>
            <a:chOff x="8023045" y="1746762"/>
            <a:chExt cx="3057587" cy="3093166"/>
          </a:xfrm>
        </p:grpSpPr>
        <p:grpSp>
          <p:nvGrpSpPr>
            <p:cNvPr id="65" name="Group 33"/>
            <p:cNvGrpSpPr>
              <a:grpSpLocks/>
            </p:cNvGrpSpPr>
            <p:nvPr/>
          </p:nvGrpSpPr>
          <p:grpSpPr bwMode="auto">
            <a:xfrm>
              <a:off x="8023045" y="1782726"/>
              <a:ext cx="3057587" cy="3057202"/>
              <a:chOff x="1912418" y="890013"/>
              <a:chExt cx="4768059" cy="4768254"/>
            </a:xfrm>
          </p:grpSpPr>
          <p:sp>
            <p:nvSpPr>
              <p:cNvPr id="84" name="Block Arc 33"/>
              <p:cNvSpPr/>
              <p:nvPr/>
            </p:nvSpPr>
            <p:spPr>
              <a:xfrm>
                <a:off x="1912418" y="890013"/>
                <a:ext cx="4768059" cy="4768254"/>
              </a:xfrm>
              <a:prstGeom prst="blockArc">
                <a:avLst>
                  <a:gd name="adj1" fmla="val 10817486"/>
                  <a:gd name="adj2" fmla="val 16183941"/>
                  <a:gd name="adj3" fmla="val 9951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anchor="ctr" anchorCtr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4999" indent="-129839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2256" indent="-26193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69514" indent="-3940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6771" indent="-52612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1625803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195096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227612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2601285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85" name="Group 31"/>
              <p:cNvGrpSpPr>
                <a:grpSpLocks/>
              </p:cNvGrpSpPr>
              <p:nvPr/>
            </p:nvGrpSpPr>
            <p:grpSpPr bwMode="auto">
              <a:xfrm>
                <a:off x="2832223" y="1769816"/>
                <a:ext cx="2929950" cy="2932190"/>
                <a:chOff x="2426425" y="1456759"/>
                <a:chExt cx="3888198" cy="3891170"/>
              </a:xfrm>
            </p:grpSpPr>
            <p:sp>
              <p:nvSpPr>
                <p:cNvPr id="86" name="Block Arc 35"/>
                <p:cNvSpPr/>
                <p:nvPr/>
              </p:nvSpPr>
              <p:spPr>
                <a:xfrm>
                  <a:off x="2426425" y="1456759"/>
                  <a:ext cx="3888198" cy="3891170"/>
                </a:xfrm>
                <a:prstGeom prst="blockArc">
                  <a:avLst>
                    <a:gd name="adj1" fmla="val 10792808"/>
                    <a:gd name="adj2" fmla="val 16214982"/>
                    <a:gd name="adj3" fmla="val 15945"/>
                  </a:avLst>
                </a:prstGeom>
                <a:solidFill>
                  <a:schemeClr val="accent1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4999" indent="-129839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2256" indent="-26193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69514" indent="-394032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6771" indent="-52612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1625803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1950964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2276124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2601285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7" name="Block Arc 36"/>
                <p:cNvSpPr/>
                <p:nvPr/>
              </p:nvSpPr>
              <p:spPr>
                <a:xfrm>
                  <a:off x="3538753" y="2528417"/>
                  <a:ext cx="1780918" cy="1769738"/>
                </a:xfrm>
                <a:prstGeom prst="blockArc">
                  <a:avLst>
                    <a:gd name="adj1" fmla="val 10792808"/>
                    <a:gd name="adj2" fmla="val 16040204"/>
                    <a:gd name="adj3" fmla="val 25863"/>
                  </a:avLst>
                </a:prstGeom>
                <a:solidFill>
                  <a:schemeClr val="accent3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4999" indent="-129839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2256" indent="-26193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69514" indent="-394032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6771" indent="-52612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1625803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1950964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2276124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2601285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6" name="Block Arc 8"/>
            <p:cNvSpPr/>
            <p:nvPr/>
          </p:nvSpPr>
          <p:spPr bwMode="auto">
            <a:xfrm flipH="1">
              <a:off x="8322740" y="2082664"/>
              <a:ext cx="2455314" cy="2456366"/>
            </a:xfrm>
            <a:prstGeom prst="blockArc">
              <a:avLst>
                <a:gd name="adj1" fmla="val 10802836"/>
                <a:gd name="adj2" fmla="val 16193992"/>
                <a:gd name="adj3" fmla="val 12234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anchor="ctr" anchorCtr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Block Arc 9"/>
            <p:cNvSpPr/>
            <p:nvPr/>
          </p:nvSpPr>
          <p:spPr bwMode="auto">
            <a:xfrm flipH="1">
              <a:off x="8883630" y="2639260"/>
              <a:ext cx="1336419" cy="1317220"/>
            </a:xfrm>
            <a:prstGeom prst="blockArc">
              <a:avLst>
                <a:gd name="adj1" fmla="val 10792808"/>
                <a:gd name="adj2" fmla="val 16167251"/>
                <a:gd name="adj3" fmla="val 17804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bIns="0" anchor="ctr" anchorCtr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8" name="Group 18"/>
            <p:cNvGrpSpPr>
              <a:grpSpLocks/>
            </p:cNvGrpSpPr>
            <p:nvPr/>
          </p:nvGrpSpPr>
          <p:grpSpPr bwMode="auto">
            <a:xfrm>
              <a:off x="8386891" y="2096104"/>
              <a:ext cx="984431" cy="1406067"/>
              <a:chOff x="2479504" y="1378466"/>
              <a:chExt cx="1535140" cy="2193013"/>
            </a:xfrm>
          </p:grpSpPr>
          <p:sp>
            <p:nvSpPr>
              <p:cNvPr id="81" name="TextBox 69"/>
              <p:cNvSpPr txBox="1">
                <a:spLocks noChangeArrowheads="1"/>
              </p:cNvSpPr>
              <p:nvPr/>
            </p:nvSpPr>
            <p:spPr bwMode="auto">
              <a:xfrm rot="2700000">
                <a:off x="2144392" y="1713578"/>
                <a:ext cx="1009951" cy="3397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spcFirstLastPara="1" lIns="0" tIns="0" rIns="0" bIns="0" numCol="1" anchor="ctr" anchorCtr="1">
                <a:prstTxWarp prst="textArchUp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4999" indent="-129839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2256" indent="-26193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69514" indent="-3940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6771" indent="-52612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1625803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195096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227612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2601285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1000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lang="nb-NO" sz="1000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2" name="TextBox 69"/>
              <p:cNvSpPr txBox="1">
                <a:spLocks noChangeArrowheads="1"/>
              </p:cNvSpPr>
              <p:nvPr/>
            </p:nvSpPr>
            <p:spPr bwMode="auto">
              <a:xfrm rot="2700000">
                <a:off x="2792415" y="2355399"/>
                <a:ext cx="1009949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spcFirstLastPara="1" lIns="0" tIns="0" rIns="0" bIns="0" numCol="1" anchor="ctr" anchorCtr="1">
                <a:prstTxWarp prst="textArchUp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4999" indent="-129839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2256" indent="-26193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69514" indent="-3940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6771" indent="-52612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1625803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195096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227612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2601285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10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lang="nb-NO" sz="10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69"/>
              <p:cNvSpPr txBox="1">
                <a:spLocks noChangeArrowheads="1"/>
              </p:cNvSpPr>
              <p:nvPr/>
            </p:nvSpPr>
            <p:spPr bwMode="auto">
              <a:xfrm rot="2700000">
                <a:off x="3339752" y="2896587"/>
                <a:ext cx="1010116" cy="339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spcFirstLastPara="1" lIns="0" tIns="0" rIns="0" bIns="0" numCol="1" anchor="ctr" anchorCtr="1">
                <a:prstTxWarp prst="textArchUp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4999" indent="-129839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2256" indent="-26193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69514" indent="-3940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6771" indent="-52612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1625803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195096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227612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2601285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10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lang="nb-NO" sz="10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9" name="Group 56"/>
            <p:cNvGrpSpPr>
              <a:grpSpLocks/>
            </p:cNvGrpSpPr>
            <p:nvPr/>
          </p:nvGrpSpPr>
          <p:grpSpPr bwMode="auto">
            <a:xfrm flipV="1">
              <a:off x="8322828" y="2057098"/>
              <a:ext cx="2456044" cy="2456043"/>
              <a:chOff x="2379903" y="1359220"/>
              <a:chExt cx="3830000" cy="3830639"/>
            </a:xfrm>
            <a:solidFill>
              <a:schemeClr val="bg2">
                <a:lumMod val="75000"/>
              </a:schemeClr>
            </a:solidFill>
          </p:grpSpPr>
          <p:sp>
            <p:nvSpPr>
              <p:cNvPr id="79" name="Block Arc 28"/>
              <p:cNvSpPr/>
              <p:nvPr/>
            </p:nvSpPr>
            <p:spPr>
              <a:xfrm>
                <a:off x="2379903" y="1359220"/>
                <a:ext cx="3830000" cy="3830639"/>
              </a:xfrm>
              <a:prstGeom prst="blockArc">
                <a:avLst>
                  <a:gd name="adj1" fmla="val 10802836"/>
                  <a:gd name="adj2" fmla="val 16207129"/>
                  <a:gd name="adj3" fmla="val 11613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anchor="ctr" anchorCtr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4999" indent="-129839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2256" indent="-26193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69514" indent="-3940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6771" indent="-52612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1625803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195096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227612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2601285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0" name="Block Arc 29"/>
              <p:cNvSpPr/>
              <p:nvPr/>
            </p:nvSpPr>
            <p:spPr bwMode="auto">
              <a:xfrm>
                <a:off x="3295738" y="2225995"/>
                <a:ext cx="2041185" cy="2055814"/>
              </a:xfrm>
              <a:prstGeom prst="blockArc">
                <a:avLst>
                  <a:gd name="adj1" fmla="val 10792808"/>
                  <a:gd name="adj2" fmla="val 16140419"/>
                  <a:gd name="adj3" fmla="val 18385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anchor="ctr" anchorCtr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4999" indent="-129839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2256" indent="-26193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69514" indent="-3940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6771" indent="-52612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1625803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195096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227612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2601285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0" name="Group 36"/>
            <p:cNvGrpSpPr>
              <a:grpSpLocks/>
            </p:cNvGrpSpPr>
            <p:nvPr/>
          </p:nvGrpSpPr>
          <p:grpSpPr bwMode="auto">
            <a:xfrm flipV="1">
              <a:off x="8023045" y="1746762"/>
              <a:ext cx="3057587" cy="3059922"/>
              <a:chOff x="1911305" y="2537169"/>
              <a:chExt cx="4768058" cy="4772495"/>
            </a:xfrm>
          </p:grpSpPr>
          <p:sp>
            <p:nvSpPr>
              <p:cNvPr id="75" name="Block Arc 24"/>
              <p:cNvSpPr/>
              <p:nvPr/>
            </p:nvSpPr>
            <p:spPr bwMode="auto">
              <a:xfrm flipH="1">
                <a:off x="1911305" y="2537169"/>
                <a:ext cx="4768058" cy="4772495"/>
              </a:xfrm>
              <a:prstGeom prst="blockArc">
                <a:avLst>
                  <a:gd name="adj1" fmla="val 10817486"/>
                  <a:gd name="adj2" fmla="val 16183941"/>
                  <a:gd name="adj3" fmla="val 9951"/>
                </a:avLst>
              </a:prstGeom>
              <a:solidFill>
                <a:schemeClr val="accent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anchor="ctr" anchorCtr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4999" indent="-129839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2256" indent="-26193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69514" indent="-3940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6771" indent="-52612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1625803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195096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227612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2601285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76" name="Group 31"/>
              <p:cNvGrpSpPr>
                <a:grpSpLocks/>
              </p:cNvGrpSpPr>
              <p:nvPr/>
            </p:nvGrpSpPr>
            <p:grpSpPr bwMode="auto">
              <a:xfrm flipH="1">
                <a:off x="2834782" y="3459805"/>
                <a:ext cx="2915109" cy="2915229"/>
                <a:chOff x="2437265" y="1528695"/>
                <a:chExt cx="3868503" cy="3868662"/>
              </a:xfrm>
            </p:grpSpPr>
            <p:sp>
              <p:nvSpPr>
                <p:cNvPr id="77" name="Block Arc 26"/>
                <p:cNvSpPr/>
                <p:nvPr/>
              </p:nvSpPr>
              <p:spPr>
                <a:xfrm>
                  <a:off x="2437265" y="1528695"/>
                  <a:ext cx="3868503" cy="3868662"/>
                </a:xfrm>
                <a:prstGeom prst="blockArc">
                  <a:avLst>
                    <a:gd name="adj1" fmla="val 10792808"/>
                    <a:gd name="adj2" fmla="val 16118087"/>
                    <a:gd name="adj3" fmla="val 14300"/>
                  </a:avLst>
                </a:prstGeom>
                <a:solidFill>
                  <a:schemeClr val="accent5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4999" indent="-129839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2256" indent="-26193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69514" indent="-394032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6771" indent="-52612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1625803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1950964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2276124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2601285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8" name="Block Arc 27"/>
                <p:cNvSpPr/>
                <p:nvPr/>
              </p:nvSpPr>
              <p:spPr>
                <a:xfrm>
                  <a:off x="3415083" y="2576751"/>
                  <a:ext cx="1885016" cy="1772551"/>
                </a:xfrm>
                <a:prstGeom prst="blockArc">
                  <a:avLst>
                    <a:gd name="adj1" fmla="val 10792808"/>
                    <a:gd name="adj2" fmla="val 16132623"/>
                    <a:gd name="adj3" fmla="val 24443"/>
                  </a:avLst>
                </a:prstGeom>
                <a:solidFill>
                  <a:schemeClr val="accent1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4999" indent="-129839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2256" indent="-26193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69514" indent="-394032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6771" indent="-52612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1625803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1950964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2276124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2601285" algn="l" defTabSz="650321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1" name="Group 49"/>
            <p:cNvGrpSpPr>
              <a:grpSpLocks/>
            </p:cNvGrpSpPr>
            <p:nvPr/>
          </p:nvGrpSpPr>
          <p:grpSpPr bwMode="auto">
            <a:xfrm rot="10800000">
              <a:off x="9576132" y="3289368"/>
              <a:ext cx="957526" cy="1383186"/>
              <a:chOff x="2827519" y="1107924"/>
              <a:chExt cx="1493180" cy="2157329"/>
            </a:xfrm>
          </p:grpSpPr>
          <p:sp>
            <p:nvSpPr>
              <p:cNvPr id="72" name="TextBox 69"/>
              <p:cNvSpPr txBox="1">
                <a:spLocks noChangeArrowheads="1"/>
              </p:cNvSpPr>
              <p:nvPr/>
            </p:nvSpPr>
            <p:spPr bwMode="auto">
              <a:xfrm rot="13500000">
                <a:off x="2492406" y="1443037"/>
                <a:ext cx="1009951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spcFirstLastPara="1" lIns="0" tIns="0" rIns="0" bIns="0" numCol="1" anchor="ctr" anchorCtr="1">
                <a:prstTxWarp prst="textArchUp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4999" indent="-129839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2256" indent="-26193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69514" indent="-3940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6771" indent="-52612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1625803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195096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227612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2601285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1000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6</a:t>
                </a:r>
                <a:endParaRPr lang="nb-NO" sz="1000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3" name="TextBox 69"/>
              <p:cNvSpPr txBox="1">
                <a:spLocks noChangeArrowheads="1"/>
              </p:cNvSpPr>
              <p:nvPr/>
            </p:nvSpPr>
            <p:spPr bwMode="auto">
              <a:xfrm rot="13500000">
                <a:off x="3126609" y="2092366"/>
                <a:ext cx="1009951" cy="339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spcFirstLastPara="1" lIns="0" tIns="0" rIns="0" bIns="0" numCol="1" anchor="ctr" anchorCtr="1">
                <a:prstTxWarp prst="textArchUp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4999" indent="-129839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2256" indent="-26193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69514" indent="-3940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6771" indent="-52612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1625803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195096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227612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2601285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10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5</a:t>
                </a:r>
                <a:endParaRPr lang="nb-NO" sz="10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4" name="TextBox 69"/>
              <p:cNvSpPr txBox="1">
                <a:spLocks noChangeArrowheads="1"/>
              </p:cNvSpPr>
              <p:nvPr/>
            </p:nvSpPr>
            <p:spPr bwMode="auto">
              <a:xfrm rot="13500000">
                <a:off x="3645806" y="2590360"/>
                <a:ext cx="1010118" cy="339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spcFirstLastPara="1" lIns="0" tIns="0" rIns="0" bIns="0" numCol="1" anchor="ctr" anchorCtr="1">
                <a:prstTxWarp prst="textArchUp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4999" indent="-129839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2256" indent="-26193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69514" indent="-39403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6771" indent="-52612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1625803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195096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2276124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2601285" algn="l" defTabSz="650321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10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4</a:t>
                </a:r>
                <a:endParaRPr lang="nb-NO" sz="10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2" name="Group 41"/>
          <p:cNvGrpSpPr>
            <a:grpSpLocks/>
          </p:cNvGrpSpPr>
          <p:nvPr/>
        </p:nvGrpSpPr>
        <p:grpSpPr bwMode="auto">
          <a:xfrm>
            <a:off x="6066098" y="1720949"/>
            <a:ext cx="2611151" cy="2326952"/>
            <a:chOff x="7045224" y="1714382"/>
            <a:chExt cx="4137667" cy="2375161"/>
          </a:xfrm>
        </p:grpSpPr>
        <p:sp>
          <p:nvSpPr>
            <p:cNvPr id="57" name="TextBox 42"/>
            <p:cNvSpPr txBox="1">
              <a:spLocks noChangeArrowheads="1"/>
            </p:cNvSpPr>
            <p:nvPr/>
          </p:nvSpPr>
          <p:spPr bwMode="auto">
            <a:xfrm>
              <a:off x="7045224" y="1714382"/>
              <a:ext cx="4137667" cy="554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4. 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多端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登录：⽤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户可以在桌⾯端，移动端等多种客户端进⾏登录。</a:t>
              </a:r>
              <a:endParaRPr lang="id-ID" altLang="zh-CN" sz="1200" dirty="0">
                <a:solidFill>
                  <a:schemeClr val="bg1">
                    <a:lumMod val="6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Arial" panose="020B0604020202020204" pitchFamily="34" charset="0"/>
              </a:endParaRPr>
            </a:p>
          </p:txBody>
        </p:sp>
        <p:sp>
          <p:nvSpPr>
            <p:cNvPr id="58" name="TextBox 43"/>
            <p:cNvSpPr txBox="1">
              <a:spLocks noChangeArrowheads="1"/>
            </p:cNvSpPr>
            <p:nvPr/>
          </p:nvSpPr>
          <p:spPr bwMode="auto">
            <a:xfrm>
              <a:off x="7045224" y="3534881"/>
              <a:ext cx="4137667" cy="554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6.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 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群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聊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管理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：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⽤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户可以建⽴，加⼊，退出，加⼊群聊等</a:t>
              </a:r>
              <a:endPara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Arial" panose="020B0604020202020204" pitchFamily="34" charset="0"/>
              </a:endParaRPr>
            </a:p>
          </p:txBody>
        </p:sp>
        <p:sp>
          <p:nvSpPr>
            <p:cNvPr id="59" name="TextBox 45"/>
            <p:cNvSpPr txBox="1">
              <a:spLocks noChangeArrowheads="1"/>
            </p:cNvSpPr>
            <p:nvPr/>
          </p:nvSpPr>
          <p:spPr bwMode="auto">
            <a:xfrm>
              <a:off x="7045224" y="2624631"/>
              <a:ext cx="4137667" cy="554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5. 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好友管理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：⽤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户可以添加，删除，管理⾃⼰的好友</a:t>
              </a:r>
              <a:endPara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Group 46"/>
          <p:cNvGrpSpPr>
            <a:grpSpLocks/>
          </p:cNvGrpSpPr>
          <p:nvPr/>
        </p:nvGrpSpPr>
        <p:grpSpPr bwMode="auto">
          <a:xfrm>
            <a:off x="503518" y="1725948"/>
            <a:ext cx="2959231" cy="2351777"/>
            <a:chOff x="7045222" y="1717841"/>
            <a:chExt cx="4668403" cy="2239541"/>
          </a:xfrm>
        </p:grpSpPr>
        <p:sp>
          <p:nvSpPr>
            <p:cNvPr id="54" name="TextBox 47"/>
            <p:cNvSpPr txBox="1">
              <a:spLocks noChangeArrowheads="1"/>
            </p:cNvSpPr>
            <p:nvPr/>
          </p:nvSpPr>
          <p:spPr bwMode="auto">
            <a:xfrm>
              <a:off x="7045224" y="1717841"/>
              <a:ext cx="4137666" cy="422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228600" indent="-22860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zh-CN" altLang="en-US" sz="120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好友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聊天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：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⽤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户可以和⾃⼰好友进⾏在线的</a:t>
              </a:r>
              <a:r>
                <a:rPr lang="zh-CN" altLang="en-US" sz="120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聊天</a:t>
              </a:r>
              <a:r>
                <a:rPr lang="zh-CN" altLang="en-US" sz="120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交流</a:t>
              </a:r>
            </a:p>
          </p:txBody>
        </p:sp>
        <p:sp>
          <p:nvSpPr>
            <p:cNvPr id="55" name="TextBox 48"/>
            <p:cNvSpPr txBox="1">
              <a:spLocks noChangeArrowheads="1"/>
            </p:cNvSpPr>
            <p:nvPr/>
          </p:nvSpPr>
          <p:spPr bwMode="auto">
            <a:xfrm>
              <a:off x="7045222" y="3535335"/>
              <a:ext cx="4668403" cy="422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3. 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离线消息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收发：⽤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户在登录之后会⾃动受到在离线期间收到的消息。</a:t>
              </a:r>
              <a:endParaRPr lang="id-ID" altLang="zh-CN" sz="1200" dirty="0">
                <a:solidFill>
                  <a:schemeClr val="bg1">
                    <a:lumMod val="6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Arial" panose="020B0604020202020204" pitchFamily="34" charset="0"/>
              </a:endParaRPr>
            </a:p>
          </p:txBody>
        </p:sp>
        <p:sp>
          <p:nvSpPr>
            <p:cNvPr id="56" name="TextBox 50"/>
            <p:cNvSpPr txBox="1">
              <a:spLocks noChangeArrowheads="1"/>
            </p:cNvSpPr>
            <p:nvPr/>
          </p:nvSpPr>
          <p:spPr bwMode="auto">
            <a:xfrm>
              <a:off x="7045222" y="2503082"/>
              <a:ext cx="4116268" cy="633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2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.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 群聊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：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⼀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个群组⾥的⽤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户，⼀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个⽤户发送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消息，其余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的在线⽤户都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会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收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到消息，并且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能够显示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消息源。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22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方法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690777" y="2634568"/>
            <a:ext cx="818702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候选架构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28978" y="2642845"/>
            <a:ext cx="818702" cy="23494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选择理由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80470" y="2979606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65%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8483" y="3388477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94002" y="3003844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48376" y="2594957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</a:p>
        </p:txBody>
      </p:sp>
      <p:sp>
        <p:nvSpPr>
          <p:cNvPr id="37" name="矩形 36"/>
          <p:cNvSpPr/>
          <p:nvPr/>
        </p:nvSpPr>
        <p:spPr>
          <a:xfrm>
            <a:off x="252314" y="340297"/>
            <a:ext cx="1080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候选架构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24417" y="194104"/>
            <a:ext cx="8640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00986" y="194104"/>
            <a:ext cx="8640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7" y="628328"/>
            <a:ext cx="3571749" cy="42226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29" y="340297"/>
            <a:ext cx="4576569" cy="46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80470" y="2979606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65%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8483" y="3388477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94002" y="3003844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48376" y="2594957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</a:p>
        </p:txBody>
      </p:sp>
      <p:sp>
        <p:nvSpPr>
          <p:cNvPr id="37" name="矩形 36"/>
          <p:cNvSpPr/>
          <p:nvPr/>
        </p:nvSpPr>
        <p:spPr>
          <a:xfrm>
            <a:off x="252314" y="340297"/>
            <a:ext cx="129614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None/>
            </a:pP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12954" y="696625"/>
            <a:ext cx="187220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即时通讯的优势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9" y="599040"/>
            <a:ext cx="4139573" cy="4205234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5111675" y="1287581"/>
            <a:ext cx="3637583" cy="512064"/>
            <a:chOff x="5292874" y="1188647"/>
            <a:chExt cx="3306085" cy="453368"/>
          </a:xfrm>
        </p:grpSpPr>
        <p:sp>
          <p:nvSpPr>
            <p:cNvPr id="10" name="Oval 56"/>
            <p:cNvSpPr>
              <a:spLocks noChangeAspect="1"/>
            </p:cNvSpPr>
            <p:nvPr/>
          </p:nvSpPr>
          <p:spPr>
            <a:xfrm>
              <a:off x="5292874" y="1204392"/>
              <a:ext cx="173866" cy="168921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661556" y="1188647"/>
              <a:ext cx="1008112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>
                <a:buNone/>
              </a:pP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更</a:t>
              </a:r>
              <a:r>
                <a:rPr lang="zh-CN" altLang="en-US" sz="1200" b="1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高的安全性</a:t>
              </a:r>
              <a:endParaRPr lang="zh-CN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47"/>
            <p:cNvSpPr txBox="1">
              <a:spLocks noChangeArrowheads="1"/>
            </p:cNvSpPr>
            <p:nvPr/>
          </p:nvSpPr>
          <p:spPr bwMode="auto">
            <a:xfrm>
              <a:off x="5661556" y="1420416"/>
              <a:ext cx="2937403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通信双方点对点连接，第三方很难窃取信息</a:t>
              </a:r>
              <a:endPara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5111675" y="2011140"/>
            <a:ext cx="3672016" cy="765374"/>
            <a:chOff x="5292874" y="1188647"/>
            <a:chExt cx="3306085" cy="674967"/>
          </a:xfrm>
        </p:grpSpPr>
        <p:sp>
          <p:nvSpPr>
            <p:cNvPr id="18" name="Oval 56"/>
            <p:cNvSpPr>
              <a:spLocks noChangeAspect="1"/>
            </p:cNvSpPr>
            <p:nvPr/>
          </p:nvSpPr>
          <p:spPr>
            <a:xfrm>
              <a:off x="5292874" y="1204392"/>
              <a:ext cx="173866" cy="168921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661555" y="1188647"/>
              <a:ext cx="1428377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>
                <a:buNone/>
              </a:pP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有效</a:t>
              </a:r>
              <a:r>
                <a:rPr lang="zh-CN" altLang="en-US" sz="1200" b="1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减小服务器负载</a:t>
              </a:r>
              <a:endParaRPr lang="zh-CN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47"/>
            <p:cNvSpPr txBox="1">
              <a:spLocks noChangeArrowheads="1"/>
            </p:cNvSpPr>
            <p:nvPr/>
          </p:nvSpPr>
          <p:spPr bwMode="auto">
            <a:xfrm>
              <a:off x="5661556" y="1420416"/>
              <a:ext cx="2937403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不需要大型服务器就可以实现大规模用户的使用</a:t>
              </a:r>
              <a:endPara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114424" y="2759798"/>
            <a:ext cx="3669267" cy="467664"/>
            <a:chOff x="5292874" y="1188647"/>
            <a:chExt cx="3306085" cy="440493"/>
          </a:xfrm>
        </p:grpSpPr>
        <p:sp>
          <p:nvSpPr>
            <p:cNvPr id="22" name="Oval 56"/>
            <p:cNvSpPr>
              <a:spLocks noChangeAspect="1"/>
            </p:cNvSpPr>
            <p:nvPr/>
          </p:nvSpPr>
          <p:spPr>
            <a:xfrm>
              <a:off x="5292874" y="1204392"/>
              <a:ext cx="173866" cy="168921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61555" y="1188647"/>
              <a:ext cx="1428377" cy="17393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>
                <a:buNone/>
              </a:pP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提升系统可用性</a:t>
              </a:r>
              <a:endParaRPr lang="zh-CN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47"/>
            <p:cNvSpPr txBox="1">
              <a:spLocks noChangeArrowheads="1"/>
            </p:cNvSpPr>
            <p:nvPr/>
          </p:nvSpPr>
          <p:spPr bwMode="auto">
            <a:xfrm>
              <a:off x="5661556" y="1420416"/>
              <a:ext cx="2937403" cy="208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节点数量越多，系统的可用性就越强</a:t>
              </a:r>
              <a:endPara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5114423" y="3465984"/>
            <a:ext cx="3669268" cy="467665"/>
            <a:chOff x="5292874" y="1188647"/>
            <a:chExt cx="3306086" cy="440494"/>
          </a:xfrm>
        </p:grpSpPr>
        <p:sp>
          <p:nvSpPr>
            <p:cNvPr id="29" name="Oval 56"/>
            <p:cNvSpPr>
              <a:spLocks noChangeAspect="1"/>
            </p:cNvSpPr>
            <p:nvPr/>
          </p:nvSpPr>
          <p:spPr>
            <a:xfrm>
              <a:off x="5292874" y="1204392"/>
              <a:ext cx="173866" cy="168921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661555" y="1188647"/>
              <a:ext cx="1428377" cy="17393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>
                <a:buNone/>
              </a:pP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更优质的服务</a:t>
              </a:r>
              <a:endParaRPr lang="zh-CN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47"/>
            <p:cNvSpPr txBox="1">
              <a:spLocks noChangeArrowheads="1"/>
            </p:cNvSpPr>
            <p:nvPr/>
          </p:nvSpPr>
          <p:spPr bwMode="auto">
            <a:xfrm>
              <a:off x="5661557" y="1420417"/>
              <a:ext cx="2937403" cy="208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4999" indent="-12983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2256" indent="-26193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69514" indent="-39403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6771" indent="-5261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1625803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195096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2276124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2601285" algn="l" defTabSz="650321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  <a:sym typeface="Arial" panose="020B0604020202020204" pitchFamily="34" charset="0"/>
                </a:rPr>
                <a:t>有效利用客户端的物理资源，如网络带宽和存储</a:t>
              </a:r>
              <a:endPara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505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68775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</a:t>
            </a:r>
            <a:r>
              <a:rPr lang="zh-CN" altLang="en-US" sz="40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属性效应树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13434" y="2629323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8527" y="2629323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413434" y="2895668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938527" y="2895668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1_自定义设计方案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2595</Words>
  <Application>Microsoft Macintosh PowerPoint</Application>
  <PresentationFormat>自定义</PresentationFormat>
  <Paragraphs>267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Calibri</vt:lpstr>
      <vt:lpstr>Calibri Light</vt:lpstr>
      <vt:lpstr>Franklin Gothic Book</vt:lpstr>
      <vt:lpstr>Gill Sans</vt:lpstr>
      <vt:lpstr>Impact</vt:lpstr>
      <vt:lpstr>Microsoft YaHei</vt:lpstr>
      <vt:lpstr>Open Sans</vt:lpstr>
      <vt:lpstr>Open Sans Light</vt:lpstr>
      <vt:lpstr>Segoe UI Emoji</vt:lpstr>
      <vt:lpstr>Times New Roman</vt:lpstr>
      <vt:lpstr>冬青黑体简体中文 W3</vt:lpstr>
      <vt:lpstr>宋体</vt:lpstr>
      <vt:lpstr>맑은 고딕</vt:lpstr>
      <vt:lpstr>微软雅黑</vt:lpstr>
      <vt:lpstr>Arial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http://www.ypppt.com/</cp:keywords>
  <cp:lastModifiedBy/>
  <cp:revision>1</cp:revision>
  <dcterms:created xsi:type="dcterms:W3CDTF">2016-10-17T14:00:15Z</dcterms:created>
  <dcterms:modified xsi:type="dcterms:W3CDTF">2019-03-24T16:08:20Z</dcterms:modified>
</cp:coreProperties>
</file>