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F6A12-F34B-4D4E-A0FD-CB87EBD46E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B72511-E357-4D0C-BA6D-5E20F13E5335}">
      <dgm:prSet/>
      <dgm:spPr/>
      <dgm:t>
        <a:bodyPr/>
        <a:lstStyle/>
        <a:p>
          <a:r>
            <a:rPr lang="en-IN"/>
            <a:t>Do exploratory data analysis and find useful features for prediction</a:t>
          </a:r>
          <a:endParaRPr lang="en-US"/>
        </a:p>
      </dgm:t>
    </dgm:pt>
    <dgm:pt modelId="{69A3BEF2-DA20-4C41-B087-8B93104A4C06}" type="parTrans" cxnId="{B65134F2-996A-4F32-954C-A74CDC8B3F07}">
      <dgm:prSet/>
      <dgm:spPr/>
      <dgm:t>
        <a:bodyPr/>
        <a:lstStyle/>
        <a:p>
          <a:endParaRPr lang="en-US"/>
        </a:p>
      </dgm:t>
    </dgm:pt>
    <dgm:pt modelId="{46FE155F-A9E5-4001-8B41-279E849918B4}" type="sibTrans" cxnId="{B65134F2-996A-4F32-954C-A74CDC8B3F07}">
      <dgm:prSet/>
      <dgm:spPr/>
      <dgm:t>
        <a:bodyPr/>
        <a:lstStyle/>
        <a:p>
          <a:endParaRPr lang="en-US"/>
        </a:p>
      </dgm:t>
    </dgm:pt>
    <dgm:pt modelId="{590F3CD6-A509-4E51-B201-8BBA2BC7AA58}">
      <dgm:prSet/>
      <dgm:spPr/>
      <dgm:t>
        <a:bodyPr/>
        <a:lstStyle/>
        <a:p>
          <a:r>
            <a:rPr lang="en-IN"/>
            <a:t>Apply features regularisation to improve accuracy on our model</a:t>
          </a:r>
          <a:endParaRPr lang="en-US"/>
        </a:p>
      </dgm:t>
    </dgm:pt>
    <dgm:pt modelId="{05B21860-9434-41C3-9612-9619620E7815}" type="parTrans" cxnId="{E4370F87-6FE2-4F08-ABD5-38B03D907265}">
      <dgm:prSet/>
      <dgm:spPr/>
      <dgm:t>
        <a:bodyPr/>
        <a:lstStyle/>
        <a:p>
          <a:endParaRPr lang="en-US"/>
        </a:p>
      </dgm:t>
    </dgm:pt>
    <dgm:pt modelId="{1EFAC716-C09A-46BF-8B8A-70DDCF115C64}" type="sibTrans" cxnId="{E4370F87-6FE2-4F08-ABD5-38B03D907265}">
      <dgm:prSet/>
      <dgm:spPr/>
      <dgm:t>
        <a:bodyPr/>
        <a:lstStyle/>
        <a:p>
          <a:endParaRPr lang="en-US"/>
        </a:p>
      </dgm:t>
    </dgm:pt>
    <dgm:pt modelId="{D50B4185-2EA0-43DD-A129-4798224D0B89}">
      <dgm:prSet/>
      <dgm:spPr/>
      <dgm:t>
        <a:bodyPr/>
        <a:lstStyle/>
        <a:p>
          <a:r>
            <a:rPr lang="en-IN"/>
            <a:t>Try out various models to perform regression on given data and compare their accuracy and errors</a:t>
          </a:r>
          <a:endParaRPr lang="en-US"/>
        </a:p>
      </dgm:t>
    </dgm:pt>
    <dgm:pt modelId="{82AC5FD3-82D8-4599-944D-98DCB0AD4784}" type="parTrans" cxnId="{535E72D5-1A6E-4374-987F-CC4C672FB8A7}">
      <dgm:prSet/>
      <dgm:spPr/>
      <dgm:t>
        <a:bodyPr/>
        <a:lstStyle/>
        <a:p>
          <a:endParaRPr lang="en-US"/>
        </a:p>
      </dgm:t>
    </dgm:pt>
    <dgm:pt modelId="{CB8D4F28-7D7D-4E47-8502-7B0A99754C27}" type="sibTrans" cxnId="{535E72D5-1A6E-4374-987F-CC4C672FB8A7}">
      <dgm:prSet/>
      <dgm:spPr/>
      <dgm:t>
        <a:bodyPr/>
        <a:lstStyle/>
        <a:p>
          <a:endParaRPr lang="en-US"/>
        </a:p>
      </dgm:t>
    </dgm:pt>
    <dgm:pt modelId="{58B6C4A8-87D9-431C-A39B-3B8463C475D2}" type="pres">
      <dgm:prSet presAssocID="{89FF6A12-F34B-4D4E-A0FD-CB87EBD46EB0}" presName="root" presStyleCnt="0">
        <dgm:presLayoutVars>
          <dgm:dir/>
          <dgm:resizeHandles val="exact"/>
        </dgm:presLayoutVars>
      </dgm:prSet>
      <dgm:spPr/>
    </dgm:pt>
    <dgm:pt modelId="{6620CA27-737B-4960-AC30-7555B65CA750}" type="pres">
      <dgm:prSet presAssocID="{05B72511-E357-4D0C-BA6D-5E20F13E5335}" presName="compNode" presStyleCnt="0"/>
      <dgm:spPr/>
    </dgm:pt>
    <dgm:pt modelId="{C4D5C600-61DD-4288-B0EA-2129F9BE47D4}" type="pres">
      <dgm:prSet presAssocID="{05B72511-E357-4D0C-BA6D-5E20F13E5335}" presName="bgRect" presStyleLbl="bgShp" presStyleIdx="0" presStyleCnt="3"/>
      <dgm:spPr/>
    </dgm:pt>
    <dgm:pt modelId="{00839C52-671A-407D-86E3-4F4B1CB560AF}" type="pres">
      <dgm:prSet presAssocID="{05B72511-E357-4D0C-BA6D-5E20F13E53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F0A700-86B0-4209-ABDB-1D7A8C557EC7}" type="pres">
      <dgm:prSet presAssocID="{05B72511-E357-4D0C-BA6D-5E20F13E5335}" presName="spaceRect" presStyleCnt="0"/>
      <dgm:spPr/>
    </dgm:pt>
    <dgm:pt modelId="{B5B179B4-4A77-4461-A293-B8AA55268CFC}" type="pres">
      <dgm:prSet presAssocID="{05B72511-E357-4D0C-BA6D-5E20F13E5335}" presName="parTx" presStyleLbl="revTx" presStyleIdx="0" presStyleCnt="3">
        <dgm:presLayoutVars>
          <dgm:chMax val="0"/>
          <dgm:chPref val="0"/>
        </dgm:presLayoutVars>
      </dgm:prSet>
      <dgm:spPr/>
    </dgm:pt>
    <dgm:pt modelId="{DF591E94-484F-45ED-AF45-63EFB3E91674}" type="pres">
      <dgm:prSet presAssocID="{46FE155F-A9E5-4001-8B41-279E849918B4}" presName="sibTrans" presStyleCnt="0"/>
      <dgm:spPr/>
    </dgm:pt>
    <dgm:pt modelId="{BE0B30CE-E437-429A-B328-6134032F0896}" type="pres">
      <dgm:prSet presAssocID="{590F3CD6-A509-4E51-B201-8BBA2BC7AA58}" presName="compNode" presStyleCnt="0"/>
      <dgm:spPr/>
    </dgm:pt>
    <dgm:pt modelId="{6778E7DF-F2DE-447D-BE38-2910CF1D9694}" type="pres">
      <dgm:prSet presAssocID="{590F3CD6-A509-4E51-B201-8BBA2BC7AA58}" presName="bgRect" presStyleLbl="bgShp" presStyleIdx="1" presStyleCnt="3"/>
      <dgm:spPr/>
    </dgm:pt>
    <dgm:pt modelId="{3CA577DF-D573-4637-9129-13C260682412}" type="pres">
      <dgm:prSet presAssocID="{590F3CD6-A509-4E51-B201-8BBA2BC7AA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F4F9C7-4E04-4678-A271-7BCEEB573D4C}" type="pres">
      <dgm:prSet presAssocID="{590F3CD6-A509-4E51-B201-8BBA2BC7AA58}" presName="spaceRect" presStyleCnt="0"/>
      <dgm:spPr/>
    </dgm:pt>
    <dgm:pt modelId="{E3347914-6474-493B-A9DA-D4054CC1316E}" type="pres">
      <dgm:prSet presAssocID="{590F3CD6-A509-4E51-B201-8BBA2BC7AA58}" presName="parTx" presStyleLbl="revTx" presStyleIdx="1" presStyleCnt="3">
        <dgm:presLayoutVars>
          <dgm:chMax val="0"/>
          <dgm:chPref val="0"/>
        </dgm:presLayoutVars>
      </dgm:prSet>
      <dgm:spPr/>
    </dgm:pt>
    <dgm:pt modelId="{50A76FCB-982B-458F-BF52-9DFB36AA0DCF}" type="pres">
      <dgm:prSet presAssocID="{1EFAC716-C09A-46BF-8B8A-70DDCF115C64}" presName="sibTrans" presStyleCnt="0"/>
      <dgm:spPr/>
    </dgm:pt>
    <dgm:pt modelId="{BDC9C416-E4D4-41BA-B618-F34A9B59B2F7}" type="pres">
      <dgm:prSet presAssocID="{D50B4185-2EA0-43DD-A129-4798224D0B89}" presName="compNode" presStyleCnt="0"/>
      <dgm:spPr/>
    </dgm:pt>
    <dgm:pt modelId="{7CE69B34-AC73-4693-8578-4FF0B551315C}" type="pres">
      <dgm:prSet presAssocID="{D50B4185-2EA0-43DD-A129-4798224D0B89}" presName="bgRect" presStyleLbl="bgShp" presStyleIdx="2" presStyleCnt="3"/>
      <dgm:spPr/>
    </dgm:pt>
    <dgm:pt modelId="{50AFEA2F-E0B3-4321-A0DF-541A38DD1981}" type="pres">
      <dgm:prSet presAssocID="{D50B4185-2EA0-43DD-A129-4798224D0B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AFED5F-B4EF-4A9A-B0DB-A5C373AD34B4}" type="pres">
      <dgm:prSet presAssocID="{D50B4185-2EA0-43DD-A129-4798224D0B89}" presName="spaceRect" presStyleCnt="0"/>
      <dgm:spPr/>
    </dgm:pt>
    <dgm:pt modelId="{19D2A1A9-047A-4946-A912-9985C42C05E0}" type="pres">
      <dgm:prSet presAssocID="{D50B4185-2EA0-43DD-A129-4798224D0B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F9C613-58B5-4FEB-BB18-A0633F323D68}" type="presOf" srcId="{05B72511-E357-4D0C-BA6D-5E20F13E5335}" destId="{B5B179B4-4A77-4461-A293-B8AA55268CFC}" srcOrd="0" destOrd="0" presId="urn:microsoft.com/office/officeart/2018/2/layout/IconVerticalSolidList"/>
    <dgm:cxn modelId="{E4370F87-6FE2-4F08-ABD5-38B03D907265}" srcId="{89FF6A12-F34B-4D4E-A0FD-CB87EBD46EB0}" destId="{590F3CD6-A509-4E51-B201-8BBA2BC7AA58}" srcOrd="1" destOrd="0" parTransId="{05B21860-9434-41C3-9612-9619620E7815}" sibTransId="{1EFAC716-C09A-46BF-8B8A-70DDCF115C64}"/>
    <dgm:cxn modelId="{04CE4E91-AABB-4ABC-8964-3EC21A03A35F}" type="presOf" srcId="{590F3CD6-A509-4E51-B201-8BBA2BC7AA58}" destId="{E3347914-6474-493B-A9DA-D4054CC1316E}" srcOrd="0" destOrd="0" presId="urn:microsoft.com/office/officeart/2018/2/layout/IconVerticalSolidList"/>
    <dgm:cxn modelId="{CA7B0AC1-56CD-47E9-9A7F-BB2D3E4CC7C4}" type="presOf" srcId="{D50B4185-2EA0-43DD-A129-4798224D0B89}" destId="{19D2A1A9-047A-4946-A912-9985C42C05E0}" srcOrd="0" destOrd="0" presId="urn:microsoft.com/office/officeart/2018/2/layout/IconVerticalSolidList"/>
    <dgm:cxn modelId="{6B005DC9-B00C-456D-8352-F3E6C999BF6E}" type="presOf" srcId="{89FF6A12-F34B-4D4E-A0FD-CB87EBD46EB0}" destId="{58B6C4A8-87D9-431C-A39B-3B8463C475D2}" srcOrd="0" destOrd="0" presId="urn:microsoft.com/office/officeart/2018/2/layout/IconVerticalSolidList"/>
    <dgm:cxn modelId="{535E72D5-1A6E-4374-987F-CC4C672FB8A7}" srcId="{89FF6A12-F34B-4D4E-A0FD-CB87EBD46EB0}" destId="{D50B4185-2EA0-43DD-A129-4798224D0B89}" srcOrd="2" destOrd="0" parTransId="{82AC5FD3-82D8-4599-944D-98DCB0AD4784}" sibTransId="{CB8D4F28-7D7D-4E47-8502-7B0A99754C27}"/>
    <dgm:cxn modelId="{B65134F2-996A-4F32-954C-A74CDC8B3F07}" srcId="{89FF6A12-F34B-4D4E-A0FD-CB87EBD46EB0}" destId="{05B72511-E357-4D0C-BA6D-5E20F13E5335}" srcOrd="0" destOrd="0" parTransId="{69A3BEF2-DA20-4C41-B087-8B93104A4C06}" sibTransId="{46FE155F-A9E5-4001-8B41-279E849918B4}"/>
    <dgm:cxn modelId="{8ED78832-A822-400A-AF82-EEA4934D261E}" type="presParOf" srcId="{58B6C4A8-87D9-431C-A39B-3B8463C475D2}" destId="{6620CA27-737B-4960-AC30-7555B65CA750}" srcOrd="0" destOrd="0" presId="urn:microsoft.com/office/officeart/2018/2/layout/IconVerticalSolidList"/>
    <dgm:cxn modelId="{27DCC75D-1328-480C-AF46-2537EFB8AF14}" type="presParOf" srcId="{6620CA27-737B-4960-AC30-7555B65CA750}" destId="{C4D5C600-61DD-4288-B0EA-2129F9BE47D4}" srcOrd="0" destOrd="0" presId="urn:microsoft.com/office/officeart/2018/2/layout/IconVerticalSolidList"/>
    <dgm:cxn modelId="{D9D98454-427E-42E8-BB8D-A6D652B561CF}" type="presParOf" srcId="{6620CA27-737B-4960-AC30-7555B65CA750}" destId="{00839C52-671A-407D-86E3-4F4B1CB560AF}" srcOrd="1" destOrd="0" presId="urn:microsoft.com/office/officeart/2018/2/layout/IconVerticalSolidList"/>
    <dgm:cxn modelId="{E025B953-87A2-4F63-8C82-3ABA8795CFBF}" type="presParOf" srcId="{6620CA27-737B-4960-AC30-7555B65CA750}" destId="{47F0A700-86B0-4209-ABDB-1D7A8C557EC7}" srcOrd="2" destOrd="0" presId="urn:microsoft.com/office/officeart/2018/2/layout/IconVerticalSolidList"/>
    <dgm:cxn modelId="{8428719F-104D-4387-B676-DF88C1AF1061}" type="presParOf" srcId="{6620CA27-737B-4960-AC30-7555B65CA750}" destId="{B5B179B4-4A77-4461-A293-B8AA55268CFC}" srcOrd="3" destOrd="0" presId="urn:microsoft.com/office/officeart/2018/2/layout/IconVerticalSolidList"/>
    <dgm:cxn modelId="{D45A5143-E28B-4D1D-AF8C-06F264CA584E}" type="presParOf" srcId="{58B6C4A8-87D9-431C-A39B-3B8463C475D2}" destId="{DF591E94-484F-45ED-AF45-63EFB3E91674}" srcOrd="1" destOrd="0" presId="urn:microsoft.com/office/officeart/2018/2/layout/IconVerticalSolidList"/>
    <dgm:cxn modelId="{2B555E79-4276-4EEE-BCFB-81C219C2DF23}" type="presParOf" srcId="{58B6C4A8-87D9-431C-A39B-3B8463C475D2}" destId="{BE0B30CE-E437-429A-B328-6134032F0896}" srcOrd="2" destOrd="0" presId="urn:microsoft.com/office/officeart/2018/2/layout/IconVerticalSolidList"/>
    <dgm:cxn modelId="{6CACC8B8-28FB-44DE-8C97-A91E69BC1AAE}" type="presParOf" srcId="{BE0B30CE-E437-429A-B328-6134032F0896}" destId="{6778E7DF-F2DE-447D-BE38-2910CF1D9694}" srcOrd="0" destOrd="0" presId="urn:microsoft.com/office/officeart/2018/2/layout/IconVerticalSolidList"/>
    <dgm:cxn modelId="{2711C55B-D6EC-4033-8B08-6DF7DCFC996B}" type="presParOf" srcId="{BE0B30CE-E437-429A-B328-6134032F0896}" destId="{3CA577DF-D573-4637-9129-13C260682412}" srcOrd="1" destOrd="0" presId="urn:microsoft.com/office/officeart/2018/2/layout/IconVerticalSolidList"/>
    <dgm:cxn modelId="{DD33E382-0628-474F-966C-6549FB32FDD6}" type="presParOf" srcId="{BE0B30CE-E437-429A-B328-6134032F0896}" destId="{A8F4F9C7-4E04-4678-A271-7BCEEB573D4C}" srcOrd="2" destOrd="0" presId="urn:microsoft.com/office/officeart/2018/2/layout/IconVerticalSolidList"/>
    <dgm:cxn modelId="{AD48CDB5-CCD1-40F1-A407-E0922C39784B}" type="presParOf" srcId="{BE0B30CE-E437-429A-B328-6134032F0896}" destId="{E3347914-6474-493B-A9DA-D4054CC1316E}" srcOrd="3" destOrd="0" presId="urn:microsoft.com/office/officeart/2018/2/layout/IconVerticalSolidList"/>
    <dgm:cxn modelId="{36418899-9F66-4356-BF9D-CE45F405F2EC}" type="presParOf" srcId="{58B6C4A8-87D9-431C-A39B-3B8463C475D2}" destId="{50A76FCB-982B-458F-BF52-9DFB36AA0DCF}" srcOrd="3" destOrd="0" presId="urn:microsoft.com/office/officeart/2018/2/layout/IconVerticalSolidList"/>
    <dgm:cxn modelId="{E016CBD8-0AC0-4DA3-824C-CB741FBB608C}" type="presParOf" srcId="{58B6C4A8-87D9-431C-A39B-3B8463C475D2}" destId="{BDC9C416-E4D4-41BA-B618-F34A9B59B2F7}" srcOrd="4" destOrd="0" presId="urn:microsoft.com/office/officeart/2018/2/layout/IconVerticalSolidList"/>
    <dgm:cxn modelId="{F31AB933-A3C7-47C9-820C-5A2DAB55AEBB}" type="presParOf" srcId="{BDC9C416-E4D4-41BA-B618-F34A9B59B2F7}" destId="{7CE69B34-AC73-4693-8578-4FF0B551315C}" srcOrd="0" destOrd="0" presId="urn:microsoft.com/office/officeart/2018/2/layout/IconVerticalSolidList"/>
    <dgm:cxn modelId="{040443B4-1E38-4CFD-B960-CDA32E6ACBAC}" type="presParOf" srcId="{BDC9C416-E4D4-41BA-B618-F34A9B59B2F7}" destId="{50AFEA2F-E0B3-4321-A0DF-541A38DD1981}" srcOrd="1" destOrd="0" presId="urn:microsoft.com/office/officeart/2018/2/layout/IconVerticalSolidList"/>
    <dgm:cxn modelId="{C3BDC32E-BE80-4AAD-8C6B-0B2F2178275C}" type="presParOf" srcId="{BDC9C416-E4D4-41BA-B618-F34A9B59B2F7}" destId="{81AFED5F-B4EF-4A9A-B0DB-A5C373AD34B4}" srcOrd="2" destOrd="0" presId="urn:microsoft.com/office/officeart/2018/2/layout/IconVerticalSolidList"/>
    <dgm:cxn modelId="{9EEBC3A2-4841-44B0-8FA4-D42F7E17D0CB}" type="presParOf" srcId="{BDC9C416-E4D4-41BA-B618-F34A9B59B2F7}" destId="{19D2A1A9-047A-4946-A912-9985C42C05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2CD91-03ED-4BC1-A4C4-203B4874262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08C5EB-5420-4481-8620-593253D93D85}">
      <dgm:prSet/>
      <dgm:spPr/>
      <dgm:t>
        <a:bodyPr/>
        <a:lstStyle/>
        <a:p>
          <a:r>
            <a:rPr lang="en-IN"/>
            <a:t>Improved range prediction system</a:t>
          </a:r>
          <a:endParaRPr lang="en-US"/>
        </a:p>
      </dgm:t>
    </dgm:pt>
    <dgm:pt modelId="{D41CDE5B-2E45-46D4-B766-DA8225C7A8D1}" type="parTrans" cxnId="{9954CFE2-C171-4150-AC82-FFB9E8D1118A}">
      <dgm:prSet/>
      <dgm:spPr/>
      <dgm:t>
        <a:bodyPr/>
        <a:lstStyle/>
        <a:p>
          <a:endParaRPr lang="en-US"/>
        </a:p>
      </dgm:t>
    </dgm:pt>
    <dgm:pt modelId="{5DCA34A6-4518-436F-860F-0B42D0537558}" type="sibTrans" cxnId="{9954CFE2-C171-4150-AC82-FFB9E8D1118A}">
      <dgm:prSet/>
      <dgm:spPr/>
      <dgm:t>
        <a:bodyPr/>
        <a:lstStyle/>
        <a:p>
          <a:endParaRPr lang="en-US"/>
        </a:p>
      </dgm:t>
    </dgm:pt>
    <dgm:pt modelId="{CDE19C9B-AD39-4E82-B3EA-9FAA26FA1BC3}">
      <dgm:prSet/>
      <dgm:spPr/>
      <dgm:t>
        <a:bodyPr/>
        <a:lstStyle/>
        <a:p>
          <a:r>
            <a:rPr lang="en-IN" dirty="0"/>
            <a:t>Find out variable which influences </a:t>
          </a:r>
          <a:r>
            <a:rPr lang="en-IN" dirty="0" err="1"/>
            <a:t>battery_average</a:t>
          </a:r>
          <a:r>
            <a:rPr lang="en-IN" dirty="0"/>
            <a:t> of our vehicle and ways to increase it.</a:t>
          </a:r>
          <a:endParaRPr lang="en-US" dirty="0"/>
        </a:p>
      </dgm:t>
    </dgm:pt>
    <dgm:pt modelId="{44D438C2-637A-41AB-9417-319E02514B41}" type="parTrans" cxnId="{3B6BFD3C-26B2-44A1-B8BF-9661895BAE52}">
      <dgm:prSet/>
      <dgm:spPr/>
      <dgm:t>
        <a:bodyPr/>
        <a:lstStyle/>
        <a:p>
          <a:endParaRPr lang="en-US"/>
        </a:p>
      </dgm:t>
    </dgm:pt>
    <dgm:pt modelId="{E0393665-527F-41D3-99E6-F4CFA5E4E8BF}" type="sibTrans" cxnId="{3B6BFD3C-26B2-44A1-B8BF-9661895BAE52}">
      <dgm:prSet/>
      <dgm:spPr/>
      <dgm:t>
        <a:bodyPr/>
        <a:lstStyle/>
        <a:p>
          <a:endParaRPr lang="en-US"/>
        </a:p>
      </dgm:t>
    </dgm:pt>
    <dgm:pt modelId="{A225924D-C53F-4E68-A88B-35ACCF8C4325}">
      <dgm:prSet/>
      <dgm:spPr/>
      <dgm:t>
        <a:bodyPr/>
        <a:lstStyle/>
        <a:p>
          <a:r>
            <a:rPr lang="en-IN"/>
            <a:t>Predicting how these vehicle will perform on Indian roads consedring various factor as terrain, weather , driving style, road conditions etc.</a:t>
          </a:r>
          <a:endParaRPr lang="en-US"/>
        </a:p>
      </dgm:t>
    </dgm:pt>
    <dgm:pt modelId="{94DA38B9-3E2A-413F-9BF1-D5EE798871D1}" type="parTrans" cxnId="{5DC678A4-4021-47DD-9EA2-32978E870B07}">
      <dgm:prSet/>
      <dgm:spPr/>
      <dgm:t>
        <a:bodyPr/>
        <a:lstStyle/>
        <a:p>
          <a:endParaRPr lang="en-US"/>
        </a:p>
      </dgm:t>
    </dgm:pt>
    <dgm:pt modelId="{0BBE26F3-04C9-4E80-889A-A1005595FE89}" type="sibTrans" cxnId="{5DC678A4-4021-47DD-9EA2-32978E870B07}">
      <dgm:prSet/>
      <dgm:spPr/>
      <dgm:t>
        <a:bodyPr/>
        <a:lstStyle/>
        <a:p>
          <a:endParaRPr lang="en-US"/>
        </a:p>
      </dgm:t>
    </dgm:pt>
    <dgm:pt modelId="{F7CFA10A-1B5C-47E5-86B9-81279E4AFED6}" type="pres">
      <dgm:prSet presAssocID="{5782CD91-03ED-4BC1-A4C4-203B4874262C}" presName="linear" presStyleCnt="0">
        <dgm:presLayoutVars>
          <dgm:animLvl val="lvl"/>
          <dgm:resizeHandles val="exact"/>
        </dgm:presLayoutVars>
      </dgm:prSet>
      <dgm:spPr/>
    </dgm:pt>
    <dgm:pt modelId="{7875A322-1B97-4A85-B28F-E087AB78A1DF}" type="pres">
      <dgm:prSet presAssocID="{D708C5EB-5420-4481-8620-593253D93D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380554-BEA3-4C7D-BF61-16A50CAF8C17}" type="pres">
      <dgm:prSet presAssocID="{5DCA34A6-4518-436F-860F-0B42D0537558}" presName="spacer" presStyleCnt="0"/>
      <dgm:spPr/>
    </dgm:pt>
    <dgm:pt modelId="{57C2732B-EE47-423D-A70B-D29D66ECE85B}" type="pres">
      <dgm:prSet presAssocID="{CDE19C9B-AD39-4E82-B3EA-9FAA26FA1B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67B8FC-2DA3-4995-AF4A-DC5CD8AE2597}" type="pres">
      <dgm:prSet presAssocID="{E0393665-527F-41D3-99E6-F4CFA5E4E8BF}" presName="spacer" presStyleCnt="0"/>
      <dgm:spPr/>
    </dgm:pt>
    <dgm:pt modelId="{5CEB4D67-6801-46C3-82DF-CB26C0DF111E}" type="pres">
      <dgm:prSet presAssocID="{A225924D-C53F-4E68-A88B-35ACCF8C432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6BFD3C-26B2-44A1-B8BF-9661895BAE52}" srcId="{5782CD91-03ED-4BC1-A4C4-203B4874262C}" destId="{CDE19C9B-AD39-4E82-B3EA-9FAA26FA1BC3}" srcOrd="1" destOrd="0" parTransId="{44D438C2-637A-41AB-9417-319E02514B41}" sibTransId="{E0393665-527F-41D3-99E6-F4CFA5E4E8BF}"/>
    <dgm:cxn modelId="{5DC678A4-4021-47DD-9EA2-32978E870B07}" srcId="{5782CD91-03ED-4BC1-A4C4-203B4874262C}" destId="{A225924D-C53F-4E68-A88B-35ACCF8C4325}" srcOrd="2" destOrd="0" parTransId="{94DA38B9-3E2A-413F-9BF1-D5EE798871D1}" sibTransId="{0BBE26F3-04C9-4E80-889A-A1005595FE89}"/>
    <dgm:cxn modelId="{F0C3A0AA-4E6E-4E89-89CF-FC939155437B}" type="presOf" srcId="{5782CD91-03ED-4BC1-A4C4-203B4874262C}" destId="{F7CFA10A-1B5C-47E5-86B9-81279E4AFED6}" srcOrd="0" destOrd="0" presId="urn:microsoft.com/office/officeart/2005/8/layout/vList2"/>
    <dgm:cxn modelId="{56EF24AB-FCB4-4A47-AF09-D59E3E47F2A2}" type="presOf" srcId="{CDE19C9B-AD39-4E82-B3EA-9FAA26FA1BC3}" destId="{57C2732B-EE47-423D-A70B-D29D66ECE85B}" srcOrd="0" destOrd="0" presId="urn:microsoft.com/office/officeart/2005/8/layout/vList2"/>
    <dgm:cxn modelId="{C0A8EFB1-B8D8-4958-B5DA-54BFDEA50E5C}" type="presOf" srcId="{A225924D-C53F-4E68-A88B-35ACCF8C4325}" destId="{5CEB4D67-6801-46C3-82DF-CB26C0DF111E}" srcOrd="0" destOrd="0" presId="urn:microsoft.com/office/officeart/2005/8/layout/vList2"/>
    <dgm:cxn modelId="{8DB3B5CA-957A-4B1C-A67A-B1EC51CF0B57}" type="presOf" srcId="{D708C5EB-5420-4481-8620-593253D93D85}" destId="{7875A322-1B97-4A85-B28F-E087AB78A1DF}" srcOrd="0" destOrd="0" presId="urn:microsoft.com/office/officeart/2005/8/layout/vList2"/>
    <dgm:cxn modelId="{9954CFE2-C171-4150-AC82-FFB9E8D1118A}" srcId="{5782CD91-03ED-4BC1-A4C4-203B4874262C}" destId="{D708C5EB-5420-4481-8620-593253D93D85}" srcOrd="0" destOrd="0" parTransId="{D41CDE5B-2E45-46D4-B766-DA8225C7A8D1}" sibTransId="{5DCA34A6-4518-436F-860F-0B42D0537558}"/>
    <dgm:cxn modelId="{7B873BD0-6FD9-4E74-97DD-7642606EA266}" type="presParOf" srcId="{F7CFA10A-1B5C-47E5-86B9-81279E4AFED6}" destId="{7875A322-1B97-4A85-B28F-E087AB78A1DF}" srcOrd="0" destOrd="0" presId="urn:microsoft.com/office/officeart/2005/8/layout/vList2"/>
    <dgm:cxn modelId="{0B8A9AFB-AA97-4A55-ABE8-374304ADDEAC}" type="presParOf" srcId="{F7CFA10A-1B5C-47E5-86B9-81279E4AFED6}" destId="{0B380554-BEA3-4C7D-BF61-16A50CAF8C17}" srcOrd="1" destOrd="0" presId="urn:microsoft.com/office/officeart/2005/8/layout/vList2"/>
    <dgm:cxn modelId="{1E5D1A00-0565-4F32-A692-26F2895789C2}" type="presParOf" srcId="{F7CFA10A-1B5C-47E5-86B9-81279E4AFED6}" destId="{57C2732B-EE47-423D-A70B-D29D66ECE85B}" srcOrd="2" destOrd="0" presId="urn:microsoft.com/office/officeart/2005/8/layout/vList2"/>
    <dgm:cxn modelId="{7B919F52-044B-49E4-BFBD-8F728AD56852}" type="presParOf" srcId="{F7CFA10A-1B5C-47E5-86B9-81279E4AFED6}" destId="{EE67B8FC-2DA3-4995-AF4A-DC5CD8AE2597}" srcOrd="3" destOrd="0" presId="urn:microsoft.com/office/officeart/2005/8/layout/vList2"/>
    <dgm:cxn modelId="{911303FB-9DCD-423E-ABC4-71BD2F09E14A}" type="presParOf" srcId="{F7CFA10A-1B5C-47E5-86B9-81279E4AFED6}" destId="{5CEB4D67-6801-46C3-82DF-CB26C0DF11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51CB60-9FC4-4896-984D-0288283CEB3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866D09-89C8-4578-A46A-08FCB9AAD2C0}">
      <dgm:prSet/>
      <dgm:spPr/>
      <dgm:t>
        <a:bodyPr/>
        <a:lstStyle/>
        <a:p>
          <a:r>
            <a:rPr lang="en-IN"/>
            <a:t>Try our model on different cars and different input data</a:t>
          </a:r>
          <a:endParaRPr lang="en-US"/>
        </a:p>
      </dgm:t>
    </dgm:pt>
    <dgm:pt modelId="{DC8649B0-A169-4A57-B241-9AA8B7C3AA56}" type="parTrans" cxnId="{33A937CF-8DB3-4BF6-91CB-5C1FA1915776}">
      <dgm:prSet/>
      <dgm:spPr/>
      <dgm:t>
        <a:bodyPr/>
        <a:lstStyle/>
        <a:p>
          <a:endParaRPr lang="en-US"/>
        </a:p>
      </dgm:t>
    </dgm:pt>
    <dgm:pt modelId="{2C0BF1A2-07CA-486D-A991-DFF0D86C1455}" type="sibTrans" cxnId="{33A937CF-8DB3-4BF6-91CB-5C1FA19157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F1CEDB3-584B-40F2-A95B-76057A886664}">
      <dgm:prSet/>
      <dgm:spPr/>
      <dgm:t>
        <a:bodyPr/>
        <a:lstStyle/>
        <a:p>
          <a:r>
            <a:rPr lang="en-IN"/>
            <a:t>Feature encode various input to gain different result</a:t>
          </a:r>
          <a:endParaRPr lang="en-US"/>
        </a:p>
      </dgm:t>
    </dgm:pt>
    <dgm:pt modelId="{7AADDB05-CB19-4C1A-89C2-FA93E998CF92}" type="parTrans" cxnId="{BCF109F3-2EE8-446E-8B88-C528D8E79AA4}">
      <dgm:prSet/>
      <dgm:spPr/>
      <dgm:t>
        <a:bodyPr/>
        <a:lstStyle/>
        <a:p>
          <a:endParaRPr lang="en-US"/>
        </a:p>
      </dgm:t>
    </dgm:pt>
    <dgm:pt modelId="{642A98C2-6E92-4749-A7C6-13EBA38BBFFB}" type="sibTrans" cxnId="{BCF109F3-2EE8-446E-8B88-C528D8E79AA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3ABDEED-B25F-4E23-A508-1D2BC60DE28A}">
      <dgm:prSet/>
      <dgm:spPr/>
      <dgm:t>
        <a:bodyPr/>
        <a:lstStyle/>
        <a:p>
          <a:r>
            <a:rPr lang="en-IN"/>
            <a:t>Also add deep learning models to predict outcome</a:t>
          </a:r>
          <a:endParaRPr lang="en-US"/>
        </a:p>
      </dgm:t>
    </dgm:pt>
    <dgm:pt modelId="{37F37F6B-DF34-4537-937E-B35334BD0C26}" type="parTrans" cxnId="{DFAC96BB-863E-4832-A7D7-719C4AA491CC}">
      <dgm:prSet/>
      <dgm:spPr/>
      <dgm:t>
        <a:bodyPr/>
        <a:lstStyle/>
        <a:p>
          <a:endParaRPr lang="en-US"/>
        </a:p>
      </dgm:t>
    </dgm:pt>
    <dgm:pt modelId="{4DFA37BB-9F7D-46F3-9634-F08D274C9A4A}" type="sibTrans" cxnId="{DFAC96BB-863E-4832-A7D7-719C4AA491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11A8FAB-B33B-412E-9FF9-6A3005B27D95}" type="pres">
      <dgm:prSet presAssocID="{4B51CB60-9FC4-4896-984D-0288283CEB34}" presName="Name0" presStyleCnt="0">
        <dgm:presLayoutVars>
          <dgm:animLvl val="lvl"/>
          <dgm:resizeHandles val="exact"/>
        </dgm:presLayoutVars>
      </dgm:prSet>
      <dgm:spPr/>
    </dgm:pt>
    <dgm:pt modelId="{77F556E3-3F8F-42E1-A47E-970D419A69AE}" type="pres">
      <dgm:prSet presAssocID="{B4866D09-89C8-4578-A46A-08FCB9AAD2C0}" presName="compositeNode" presStyleCnt="0">
        <dgm:presLayoutVars>
          <dgm:bulletEnabled val="1"/>
        </dgm:presLayoutVars>
      </dgm:prSet>
      <dgm:spPr/>
    </dgm:pt>
    <dgm:pt modelId="{8A30A140-D2C7-4A6B-BD7F-E2BD325FF59A}" type="pres">
      <dgm:prSet presAssocID="{B4866D09-89C8-4578-A46A-08FCB9AAD2C0}" presName="bgRect" presStyleLbl="bgAccFollowNode1" presStyleIdx="0" presStyleCnt="3"/>
      <dgm:spPr/>
    </dgm:pt>
    <dgm:pt modelId="{BAD8FC8C-6433-40BE-AA88-04492A368203}" type="pres">
      <dgm:prSet presAssocID="{2C0BF1A2-07CA-486D-A991-DFF0D86C14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A3BE520-DD6C-4777-AB0C-A12493F5ABCF}" type="pres">
      <dgm:prSet presAssocID="{B4866D09-89C8-4578-A46A-08FCB9AAD2C0}" presName="bottomLine" presStyleLbl="alignNode1" presStyleIdx="1" presStyleCnt="6">
        <dgm:presLayoutVars/>
      </dgm:prSet>
      <dgm:spPr/>
    </dgm:pt>
    <dgm:pt modelId="{74EDBCC1-4F1B-46F6-91B8-4BA1CA7986DB}" type="pres">
      <dgm:prSet presAssocID="{B4866D09-89C8-4578-A46A-08FCB9AAD2C0}" presName="nodeText" presStyleLbl="bgAccFollowNode1" presStyleIdx="0" presStyleCnt="3">
        <dgm:presLayoutVars>
          <dgm:bulletEnabled val="1"/>
        </dgm:presLayoutVars>
      </dgm:prSet>
      <dgm:spPr/>
    </dgm:pt>
    <dgm:pt modelId="{8622A941-E4CE-49B1-9560-DF5D48913ADB}" type="pres">
      <dgm:prSet presAssocID="{2C0BF1A2-07CA-486D-A991-DFF0D86C1455}" presName="sibTrans" presStyleCnt="0"/>
      <dgm:spPr/>
    </dgm:pt>
    <dgm:pt modelId="{82BAFFEF-2322-4F0C-998C-E5DC94D24121}" type="pres">
      <dgm:prSet presAssocID="{3F1CEDB3-584B-40F2-A95B-76057A886664}" presName="compositeNode" presStyleCnt="0">
        <dgm:presLayoutVars>
          <dgm:bulletEnabled val="1"/>
        </dgm:presLayoutVars>
      </dgm:prSet>
      <dgm:spPr/>
    </dgm:pt>
    <dgm:pt modelId="{9E085268-3109-40A8-B883-C759FF4FFFFE}" type="pres">
      <dgm:prSet presAssocID="{3F1CEDB3-584B-40F2-A95B-76057A886664}" presName="bgRect" presStyleLbl="bgAccFollowNode1" presStyleIdx="1" presStyleCnt="3"/>
      <dgm:spPr/>
    </dgm:pt>
    <dgm:pt modelId="{DEC865E1-B0E5-4F62-8CC5-130FD2A8325A}" type="pres">
      <dgm:prSet presAssocID="{642A98C2-6E92-4749-A7C6-13EBA38BBF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4AFDE49-D972-4583-9B84-C46CD2B1322C}" type="pres">
      <dgm:prSet presAssocID="{3F1CEDB3-584B-40F2-A95B-76057A886664}" presName="bottomLine" presStyleLbl="alignNode1" presStyleIdx="3" presStyleCnt="6">
        <dgm:presLayoutVars/>
      </dgm:prSet>
      <dgm:spPr/>
    </dgm:pt>
    <dgm:pt modelId="{17557E4A-96BF-47F7-9598-F036ED8EF088}" type="pres">
      <dgm:prSet presAssocID="{3F1CEDB3-584B-40F2-A95B-76057A886664}" presName="nodeText" presStyleLbl="bgAccFollowNode1" presStyleIdx="1" presStyleCnt="3">
        <dgm:presLayoutVars>
          <dgm:bulletEnabled val="1"/>
        </dgm:presLayoutVars>
      </dgm:prSet>
      <dgm:spPr/>
    </dgm:pt>
    <dgm:pt modelId="{A2D61E02-C6D5-4DB9-956E-299426C159C2}" type="pres">
      <dgm:prSet presAssocID="{642A98C2-6E92-4749-A7C6-13EBA38BBFFB}" presName="sibTrans" presStyleCnt="0"/>
      <dgm:spPr/>
    </dgm:pt>
    <dgm:pt modelId="{F8FA0903-D46B-40EF-802A-D29D5653BB3E}" type="pres">
      <dgm:prSet presAssocID="{A3ABDEED-B25F-4E23-A508-1D2BC60DE28A}" presName="compositeNode" presStyleCnt="0">
        <dgm:presLayoutVars>
          <dgm:bulletEnabled val="1"/>
        </dgm:presLayoutVars>
      </dgm:prSet>
      <dgm:spPr/>
    </dgm:pt>
    <dgm:pt modelId="{FC009B26-FBD5-489F-B583-759B0AAABFCE}" type="pres">
      <dgm:prSet presAssocID="{A3ABDEED-B25F-4E23-A508-1D2BC60DE28A}" presName="bgRect" presStyleLbl="bgAccFollowNode1" presStyleIdx="2" presStyleCnt="3"/>
      <dgm:spPr/>
    </dgm:pt>
    <dgm:pt modelId="{A9D5D172-9AEB-4083-AECD-CDEC942DF34F}" type="pres">
      <dgm:prSet presAssocID="{4DFA37BB-9F7D-46F3-9634-F08D274C9A4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53819E4-2E0C-4956-B286-01950984B916}" type="pres">
      <dgm:prSet presAssocID="{A3ABDEED-B25F-4E23-A508-1D2BC60DE28A}" presName="bottomLine" presStyleLbl="alignNode1" presStyleIdx="5" presStyleCnt="6">
        <dgm:presLayoutVars/>
      </dgm:prSet>
      <dgm:spPr/>
    </dgm:pt>
    <dgm:pt modelId="{4EF0998B-1E75-4C4E-9B4C-77A8E498A01B}" type="pres">
      <dgm:prSet presAssocID="{A3ABDEED-B25F-4E23-A508-1D2BC60DE28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F52140E-0393-4283-A4EC-8F6643BD0DC8}" type="presOf" srcId="{B4866D09-89C8-4578-A46A-08FCB9AAD2C0}" destId="{8A30A140-D2C7-4A6B-BD7F-E2BD325FF59A}" srcOrd="0" destOrd="0" presId="urn:microsoft.com/office/officeart/2016/7/layout/BasicLinearProcessNumbered"/>
    <dgm:cxn modelId="{80B7CB36-1C5A-45B7-B949-06853F99F739}" type="presOf" srcId="{2C0BF1A2-07CA-486D-A991-DFF0D86C1455}" destId="{BAD8FC8C-6433-40BE-AA88-04492A368203}" srcOrd="0" destOrd="0" presId="urn:microsoft.com/office/officeart/2016/7/layout/BasicLinearProcessNumbered"/>
    <dgm:cxn modelId="{42AB3239-C92E-46F3-85BE-7FC796B23DC0}" type="presOf" srcId="{3F1CEDB3-584B-40F2-A95B-76057A886664}" destId="{9E085268-3109-40A8-B883-C759FF4FFFFE}" srcOrd="0" destOrd="0" presId="urn:microsoft.com/office/officeart/2016/7/layout/BasicLinearProcessNumbered"/>
    <dgm:cxn modelId="{5E096197-C8E5-481C-AAF5-28C81FD1A0BC}" type="presOf" srcId="{3F1CEDB3-584B-40F2-A95B-76057A886664}" destId="{17557E4A-96BF-47F7-9598-F036ED8EF088}" srcOrd="1" destOrd="0" presId="urn:microsoft.com/office/officeart/2016/7/layout/BasicLinearProcessNumbered"/>
    <dgm:cxn modelId="{31CFFB99-0651-4AE1-8A7E-6C9B5E464057}" type="presOf" srcId="{642A98C2-6E92-4749-A7C6-13EBA38BBFFB}" destId="{DEC865E1-B0E5-4F62-8CC5-130FD2A8325A}" srcOrd="0" destOrd="0" presId="urn:microsoft.com/office/officeart/2016/7/layout/BasicLinearProcessNumbered"/>
    <dgm:cxn modelId="{9C0DE3A6-99B6-49A6-8E78-975571467CF6}" type="presOf" srcId="{4DFA37BB-9F7D-46F3-9634-F08D274C9A4A}" destId="{A9D5D172-9AEB-4083-AECD-CDEC942DF34F}" srcOrd="0" destOrd="0" presId="urn:microsoft.com/office/officeart/2016/7/layout/BasicLinearProcessNumbered"/>
    <dgm:cxn modelId="{B06D57AA-6666-4433-8420-6F40CD5321B5}" type="presOf" srcId="{A3ABDEED-B25F-4E23-A508-1D2BC60DE28A}" destId="{4EF0998B-1E75-4C4E-9B4C-77A8E498A01B}" srcOrd="1" destOrd="0" presId="urn:microsoft.com/office/officeart/2016/7/layout/BasicLinearProcessNumbered"/>
    <dgm:cxn modelId="{7C0E32BB-8589-49B6-B281-09B8752D72B5}" type="presOf" srcId="{4B51CB60-9FC4-4896-984D-0288283CEB34}" destId="{E11A8FAB-B33B-412E-9FF9-6A3005B27D95}" srcOrd="0" destOrd="0" presId="urn:microsoft.com/office/officeart/2016/7/layout/BasicLinearProcessNumbered"/>
    <dgm:cxn modelId="{DFAC96BB-863E-4832-A7D7-719C4AA491CC}" srcId="{4B51CB60-9FC4-4896-984D-0288283CEB34}" destId="{A3ABDEED-B25F-4E23-A508-1D2BC60DE28A}" srcOrd="2" destOrd="0" parTransId="{37F37F6B-DF34-4537-937E-B35334BD0C26}" sibTransId="{4DFA37BB-9F7D-46F3-9634-F08D274C9A4A}"/>
    <dgm:cxn modelId="{33A937CF-8DB3-4BF6-91CB-5C1FA1915776}" srcId="{4B51CB60-9FC4-4896-984D-0288283CEB34}" destId="{B4866D09-89C8-4578-A46A-08FCB9AAD2C0}" srcOrd="0" destOrd="0" parTransId="{DC8649B0-A169-4A57-B241-9AA8B7C3AA56}" sibTransId="{2C0BF1A2-07CA-486D-A991-DFF0D86C1455}"/>
    <dgm:cxn modelId="{388028F2-0C37-45A4-9881-22C0D2CF3512}" type="presOf" srcId="{B4866D09-89C8-4578-A46A-08FCB9AAD2C0}" destId="{74EDBCC1-4F1B-46F6-91B8-4BA1CA7986DB}" srcOrd="1" destOrd="0" presId="urn:microsoft.com/office/officeart/2016/7/layout/BasicLinearProcessNumbered"/>
    <dgm:cxn modelId="{BCF109F3-2EE8-446E-8B88-C528D8E79AA4}" srcId="{4B51CB60-9FC4-4896-984D-0288283CEB34}" destId="{3F1CEDB3-584B-40F2-A95B-76057A886664}" srcOrd="1" destOrd="0" parTransId="{7AADDB05-CB19-4C1A-89C2-FA93E998CF92}" sibTransId="{642A98C2-6E92-4749-A7C6-13EBA38BBFFB}"/>
    <dgm:cxn modelId="{8F3090FC-2CCA-48D0-93A3-1A88A3173A6D}" type="presOf" srcId="{A3ABDEED-B25F-4E23-A508-1D2BC60DE28A}" destId="{FC009B26-FBD5-489F-B583-759B0AAABFCE}" srcOrd="0" destOrd="0" presId="urn:microsoft.com/office/officeart/2016/7/layout/BasicLinearProcessNumbered"/>
    <dgm:cxn modelId="{CF1CB04F-F5CD-446C-82E9-9CDB73A8F7E9}" type="presParOf" srcId="{E11A8FAB-B33B-412E-9FF9-6A3005B27D95}" destId="{77F556E3-3F8F-42E1-A47E-970D419A69AE}" srcOrd="0" destOrd="0" presId="urn:microsoft.com/office/officeart/2016/7/layout/BasicLinearProcessNumbered"/>
    <dgm:cxn modelId="{E43DC5AA-2FD4-49D5-826C-470657880190}" type="presParOf" srcId="{77F556E3-3F8F-42E1-A47E-970D419A69AE}" destId="{8A30A140-D2C7-4A6B-BD7F-E2BD325FF59A}" srcOrd="0" destOrd="0" presId="urn:microsoft.com/office/officeart/2016/7/layout/BasicLinearProcessNumbered"/>
    <dgm:cxn modelId="{B56334B3-9C28-4574-AD3E-0D867CD66D28}" type="presParOf" srcId="{77F556E3-3F8F-42E1-A47E-970D419A69AE}" destId="{BAD8FC8C-6433-40BE-AA88-04492A368203}" srcOrd="1" destOrd="0" presId="urn:microsoft.com/office/officeart/2016/7/layout/BasicLinearProcessNumbered"/>
    <dgm:cxn modelId="{F99837FF-ECB7-444A-B8D3-52DBF95A13D0}" type="presParOf" srcId="{77F556E3-3F8F-42E1-A47E-970D419A69AE}" destId="{4A3BE520-DD6C-4777-AB0C-A12493F5ABCF}" srcOrd="2" destOrd="0" presId="urn:microsoft.com/office/officeart/2016/7/layout/BasicLinearProcessNumbered"/>
    <dgm:cxn modelId="{9F9616A6-321E-410B-987C-1DAFA5880316}" type="presParOf" srcId="{77F556E3-3F8F-42E1-A47E-970D419A69AE}" destId="{74EDBCC1-4F1B-46F6-91B8-4BA1CA7986DB}" srcOrd="3" destOrd="0" presId="urn:microsoft.com/office/officeart/2016/7/layout/BasicLinearProcessNumbered"/>
    <dgm:cxn modelId="{11DC0CD9-A62B-41F9-B977-F6A66A1FD444}" type="presParOf" srcId="{E11A8FAB-B33B-412E-9FF9-6A3005B27D95}" destId="{8622A941-E4CE-49B1-9560-DF5D48913ADB}" srcOrd="1" destOrd="0" presId="urn:microsoft.com/office/officeart/2016/7/layout/BasicLinearProcessNumbered"/>
    <dgm:cxn modelId="{17626913-9183-44ED-A48D-1A772317BC7E}" type="presParOf" srcId="{E11A8FAB-B33B-412E-9FF9-6A3005B27D95}" destId="{82BAFFEF-2322-4F0C-998C-E5DC94D24121}" srcOrd="2" destOrd="0" presId="urn:microsoft.com/office/officeart/2016/7/layout/BasicLinearProcessNumbered"/>
    <dgm:cxn modelId="{C3166552-A4B1-4522-A604-F7E8ACAEE4D5}" type="presParOf" srcId="{82BAFFEF-2322-4F0C-998C-E5DC94D24121}" destId="{9E085268-3109-40A8-B883-C759FF4FFFFE}" srcOrd="0" destOrd="0" presId="urn:microsoft.com/office/officeart/2016/7/layout/BasicLinearProcessNumbered"/>
    <dgm:cxn modelId="{2194F9B9-ACAF-4E9D-9EC6-94E7CF7233C3}" type="presParOf" srcId="{82BAFFEF-2322-4F0C-998C-E5DC94D24121}" destId="{DEC865E1-B0E5-4F62-8CC5-130FD2A8325A}" srcOrd="1" destOrd="0" presId="urn:microsoft.com/office/officeart/2016/7/layout/BasicLinearProcessNumbered"/>
    <dgm:cxn modelId="{5791C83D-C2E9-4469-A60D-0E2603B041E4}" type="presParOf" srcId="{82BAFFEF-2322-4F0C-998C-E5DC94D24121}" destId="{C4AFDE49-D972-4583-9B84-C46CD2B1322C}" srcOrd="2" destOrd="0" presId="urn:microsoft.com/office/officeart/2016/7/layout/BasicLinearProcessNumbered"/>
    <dgm:cxn modelId="{1B48A74F-6E48-4735-AB94-011F4EDB6EAA}" type="presParOf" srcId="{82BAFFEF-2322-4F0C-998C-E5DC94D24121}" destId="{17557E4A-96BF-47F7-9598-F036ED8EF088}" srcOrd="3" destOrd="0" presId="urn:microsoft.com/office/officeart/2016/7/layout/BasicLinearProcessNumbered"/>
    <dgm:cxn modelId="{558C6939-0CA3-4063-A009-5EC321DD3953}" type="presParOf" srcId="{E11A8FAB-B33B-412E-9FF9-6A3005B27D95}" destId="{A2D61E02-C6D5-4DB9-956E-299426C159C2}" srcOrd="3" destOrd="0" presId="urn:microsoft.com/office/officeart/2016/7/layout/BasicLinearProcessNumbered"/>
    <dgm:cxn modelId="{536E537D-526A-4F01-92CA-08E5017D9D41}" type="presParOf" srcId="{E11A8FAB-B33B-412E-9FF9-6A3005B27D95}" destId="{F8FA0903-D46B-40EF-802A-D29D5653BB3E}" srcOrd="4" destOrd="0" presId="urn:microsoft.com/office/officeart/2016/7/layout/BasicLinearProcessNumbered"/>
    <dgm:cxn modelId="{43B4D76F-9919-4ACD-9C7C-1BFD472A0BE1}" type="presParOf" srcId="{F8FA0903-D46B-40EF-802A-D29D5653BB3E}" destId="{FC009B26-FBD5-489F-B583-759B0AAABFCE}" srcOrd="0" destOrd="0" presId="urn:microsoft.com/office/officeart/2016/7/layout/BasicLinearProcessNumbered"/>
    <dgm:cxn modelId="{5D082068-E85E-4EDA-8114-4B73AA7AE545}" type="presParOf" srcId="{F8FA0903-D46B-40EF-802A-D29D5653BB3E}" destId="{A9D5D172-9AEB-4083-AECD-CDEC942DF34F}" srcOrd="1" destOrd="0" presId="urn:microsoft.com/office/officeart/2016/7/layout/BasicLinearProcessNumbered"/>
    <dgm:cxn modelId="{09704089-BF57-4150-99A9-DE544896C588}" type="presParOf" srcId="{F8FA0903-D46B-40EF-802A-D29D5653BB3E}" destId="{353819E4-2E0C-4956-B286-01950984B916}" srcOrd="2" destOrd="0" presId="urn:microsoft.com/office/officeart/2016/7/layout/BasicLinearProcessNumbered"/>
    <dgm:cxn modelId="{6B7C2AEA-4882-4FD4-A7A5-46F8A65FAED9}" type="presParOf" srcId="{F8FA0903-D46B-40EF-802A-D29D5653BB3E}" destId="{4EF0998B-1E75-4C4E-9B4C-77A8E498A0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5C600-61DD-4288-B0EA-2129F9BE47D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39C52-671A-407D-86E3-4F4B1CB560A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179B4-4A77-4461-A293-B8AA55268CFC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Do exploratory data analysis and find useful features for prediction</a:t>
          </a:r>
          <a:endParaRPr lang="en-US" sz="2500" kern="1200"/>
        </a:p>
      </dsp:txBody>
      <dsp:txXfrm>
        <a:off x="1437631" y="531"/>
        <a:ext cx="9077968" cy="1244702"/>
      </dsp:txXfrm>
    </dsp:sp>
    <dsp:sp modelId="{6778E7DF-F2DE-447D-BE38-2910CF1D969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577DF-D573-4637-9129-13C26068241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7914-6474-493B-A9DA-D4054CC1316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Apply features regularisation to improve accuracy on our model</a:t>
          </a:r>
          <a:endParaRPr lang="en-US" sz="2500" kern="1200"/>
        </a:p>
      </dsp:txBody>
      <dsp:txXfrm>
        <a:off x="1437631" y="1556410"/>
        <a:ext cx="9077968" cy="1244702"/>
      </dsp:txXfrm>
    </dsp:sp>
    <dsp:sp modelId="{7CE69B34-AC73-4693-8578-4FF0B551315C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FEA2F-E0B3-4321-A0DF-541A38DD198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2A1A9-047A-4946-A912-9985C42C05E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Try out various models to perform regression on given data and compare their accuracy and errors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5A322-1B97-4A85-B28F-E087AB78A1DF}">
      <dsp:nvSpPr>
        <dsp:cNvPr id="0" name=""/>
        <dsp:cNvSpPr/>
      </dsp:nvSpPr>
      <dsp:spPr>
        <a:xfrm>
          <a:off x="0" y="575010"/>
          <a:ext cx="6666833" cy="13866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Improved range prediction system</a:t>
          </a:r>
          <a:endParaRPr lang="en-US" sz="2500" kern="1200"/>
        </a:p>
      </dsp:txBody>
      <dsp:txXfrm>
        <a:off x="67690" y="642700"/>
        <a:ext cx="6531453" cy="1251252"/>
      </dsp:txXfrm>
    </dsp:sp>
    <dsp:sp modelId="{57C2732B-EE47-423D-A70B-D29D66ECE85B}">
      <dsp:nvSpPr>
        <dsp:cNvPr id="0" name=""/>
        <dsp:cNvSpPr/>
      </dsp:nvSpPr>
      <dsp:spPr>
        <a:xfrm>
          <a:off x="0" y="2033643"/>
          <a:ext cx="6666833" cy="1386632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Find out variable which influences </a:t>
          </a:r>
          <a:r>
            <a:rPr lang="en-IN" sz="2500" kern="1200" dirty="0" err="1"/>
            <a:t>battery_average</a:t>
          </a:r>
          <a:r>
            <a:rPr lang="en-IN" sz="2500" kern="1200" dirty="0"/>
            <a:t> of our vehicle and ways to increase it.</a:t>
          </a:r>
          <a:endParaRPr lang="en-US" sz="2500" kern="1200" dirty="0"/>
        </a:p>
      </dsp:txBody>
      <dsp:txXfrm>
        <a:off x="67690" y="2101333"/>
        <a:ext cx="6531453" cy="1251252"/>
      </dsp:txXfrm>
    </dsp:sp>
    <dsp:sp modelId="{5CEB4D67-6801-46C3-82DF-CB26C0DF111E}">
      <dsp:nvSpPr>
        <dsp:cNvPr id="0" name=""/>
        <dsp:cNvSpPr/>
      </dsp:nvSpPr>
      <dsp:spPr>
        <a:xfrm>
          <a:off x="0" y="3492276"/>
          <a:ext cx="6666833" cy="138663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Predicting how these vehicle will perform on Indian roads consedring various factor as terrain, weather , driving style, road conditions etc.</a:t>
          </a:r>
          <a:endParaRPr lang="en-US" sz="2500" kern="1200"/>
        </a:p>
      </dsp:txBody>
      <dsp:txXfrm>
        <a:off x="67690" y="3559966"/>
        <a:ext cx="6531453" cy="1251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A140-D2C7-4A6B-BD7F-E2BD325FF59A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Try our model on different cars and different input data</a:t>
          </a:r>
          <a:endParaRPr lang="en-US" sz="2600" kern="1200"/>
        </a:p>
      </dsp:txBody>
      <dsp:txXfrm>
        <a:off x="0" y="1500572"/>
        <a:ext cx="3286125" cy="2369325"/>
      </dsp:txXfrm>
    </dsp:sp>
    <dsp:sp modelId="{BAD8FC8C-6433-40BE-AA88-04492A368203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4A3BE520-DD6C-4777-AB0C-A12493F5ABCF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85268-3109-40A8-B883-C759FF4FFFFE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Feature encode various input to gain different result</a:t>
          </a:r>
          <a:endParaRPr lang="en-US" sz="2600" kern="1200"/>
        </a:p>
      </dsp:txBody>
      <dsp:txXfrm>
        <a:off x="3614737" y="1500572"/>
        <a:ext cx="3286125" cy="2369325"/>
      </dsp:txXfrm>
    </dsp:sp>
    <dsp:sp modelId="{DEC865E1-B0E5-4F62-8CC5-130FD2A8325A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38958" y="568377"/>
        <a:ext cx="837682" cy="837682"/>
      </dsp:txXfrm>
    </dsp:sp>
    <dsp:sp modelId="{C4AFDE49-D972-4583-9B84-C46CD2B1322C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09B26-FBD5-489F-B583-759B0AAABFCE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Also add deep learning models to predict outcome</a:t>
          </a:r>
          <a:endParaRPr lang="en-US" sz="2600" kern="1200"/>
        </a:p>
      </dsp:txBody>
      <dsp:txXfrm>
        <a:off x="7229475" y="1500572"/>
        <a:ext cx="3286125" cy="2369325"/>
      </dsp:txXfrm>
    </dsp:sp>
    <dsp:sp modelId="{A9D5D172-9AEB-4083-AECD-CDEC942DF34F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53696" y="568377"/>
        <a:ext cx="837682" cy="837682"/>
      </dsp:txXfrm>
    </dsp:sp>
    <dsp:sp modelId="{353819E4-2E0C-4956-B286-01950984B916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1841-5B43-470A-8C98-DDFCD7A68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6ECC8-631E-40A8-8F2D-4276DE818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7AC6-E176-4E65-A921-42DDF704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DFCC-83E7-4866-A42F-7F1ED6EB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496B-FB22-403E-831D-C4F48265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9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D6C-B6CF-43A1-8A9B-8FAAD67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61ED-8D2D-416B-AE53-BB9FF929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45EE-6908-40A8-A9F2-867FE577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6F73-C997-4F42-95EA-A71EC382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6ADC-7F0A-4065-B1D1-2CAB99F9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19C64-D815-45F0-904A-3BF08D75E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E1181-AEBC-4872-8D9E-B6D57590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86F3-7A55-4F5E-879D-FE031984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D733-C09B-460A-984B-B91552AB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1C7A-130B-4804-B574-074A3C60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D0B8-3748-47E6-8DE5-2A056218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EB05-1ECA-407E-8159-DEE730F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BD35-3EBB-4CB4-874B-DF2DCCC2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BB8F-472B-4244-BF35-7AB9607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580A-E250-4A83-A268-E1E4910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0D68-F263-4AC7-BBC0-91EE1BE8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060D-5F8E-4166-8E3E-143DA46A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941D-1350-4C90-B8E2-67687600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368C-EAB3-465D-BD59-BA1450DA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D5FE-87B4-48F1-A42F-B37C5721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7A8F-553B-4589-9838-678F54D1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BF23-2274-4B26-8F11-DBFEA554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F0ACE-E759-4477-8980-12BC63A97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6B54-0EA6-4E4C-B6A4-6A036E52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2823-D823-4EE4-9497-FA907C39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7752C-5FA6-47E4-97BE-4F8BE7EA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B24-E7B0-492D-AB4D-921D2F71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23FF-2B77-42B7-940F-2A679CB8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EBA21-B4B0-4F26-8F1A-3BDD7A43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F5B1F-B93D-4B21-A7B0-C022481A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B3B31-E41A-4392-BC2D-1006F8A9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CD617-0659-44C2-A6AC-DF28A2AA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13237-3B2C-4B65-8416-8E172533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2E2AB-2478-4A7F-BF5E-3A79283A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6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374-C448-47E8-BA7C-C7B552BB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3EEB0-2C0E-4F43-AEFA-7232C0AC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AE920-53AC-4AFB-80B4-8B0BB247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34C5-2F54-4B87-9962-08C09B63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4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8FAC8-1D22-4F83-9514-4F603A1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254D8-592A-4FBC-B6E7-752EB545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518C-A975-42D7-A0A1-1F41ADD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584A-0095-4847-BFA3-5E488AA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DD63-78CE-4BE7-8A4A-388BFEBB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96F2-0320-40FF-AA96-5460B197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B6DD-ADC8-44B1-A466-EA2DA053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BAE32-6C3C-4E9B-BE0D-8A7BCF56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7F04-7A12-4F98-8C81-4AC2A46A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E5C2-1A9F-4A31-A0EF-41855C6D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BC1E7-BF42-4508-AC99-F60190067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4482-55F6-4A88-988B-1065DB1A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CE0F-A4D9-4095-8877-5AC211DE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64CE-52F1-4A2C-9BE9-F0D1568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FC7F-2974-4359-B642-1BCB823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6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AC968-23E3-4C86-8DE6-13D300E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F61A-08EB-42EF-A96E-838C0C06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AE04-F6A1-486E-825B-78E44270D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52B9-DC31-4559-AC27-1C4685423860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EE85-BE31-44FF-9C0D-5C5EEBAF3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483C-E92F-4254-A478-3640A710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3565-7731-4624-9351-1DFBB135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6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spritmonitor.de/en/detail/78632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FDFF5-0F16-4465-BFB3-81E02598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Input- Atmosphere + car variable+ Fuel left</a:t>
            </a:r>
          </a:p>
          <a:p>
            <a:r>
              <a:rPr lang="en-IN" sz="2000" dirty="0">
                <a:solidFill>
                  <a:srgbClr val="080808"/>
                </a:solidFill>
              </a:rPr>
              <a:t>Output-KMs it can go with these 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84468-7270-446A-A823-1D87C019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EV range prediction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3082-694D-44A7-870C-13811CAB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Data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Table, Excel&#10;&#10;Description automatically generated">
            <a:extLst>
              <a:ext uri="{FF2B5EF4-FFF2-40B4-BE49-F238E27FC236}">
                <a16:creationId xmlns:a16="http://schemas.microsoft.com/office/drawing/2014/main" id="{3C6C542F-4DA7-49B3-A43D-0BAF04047B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471"/>
            <a:ext cx="10515600" cy="4264903"/>
          </a:xfrm>
        </p:spPr>
      </p:pic>
    </p:spTree>
    <p:extLst>
      <p:ext uri="{BB962C8B-B14F-4D97-AF65-F5344CB8AC3E}">
        <p14:creationId xmlns:p14="http://schemas.microsoft.com/office/powerpoint/2010/main" val="13789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5B4CD-EECD-4980-BE6A-3934744F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 dirty="0"/>
              <a:t>How data is extracted:</a:t>
            </a:r>
            <a:br>
              <a:rPr lang="en-IN" sz="3600" dirty="0"/>
            </a:br>
            <a:br>
              <a:rPr lang="en-IN" sz="1400" dirty="0"/>
            </a:br>
            <a:r>
              <a:rPr lang="en-IN" sz="2400" dirty="0"/>
              <a:t>Data is scrapped from </a:t>
            </a:r>
            <a:r>
              <a:rPr lang="en-IN" sz="2400" dirty="0">
                <a:hlinkClick r:id="rId2"/>
              </a:rPr>
              <a:t>https://www.spritmonitor.de/en/detail/786327.html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Data is of only 1 car </a:t>
            </a:r>
            <a:r>
              <a:rPr lang="en-IN" sz="2400" dirty="0" err="1"/>
              <a:t>tho</a:t>
            </a:r>
            <a:r>
              <a:rPr lang="en-IN" sz="2400" dirty="0"/>
              <a:t> data of other cars can also be merged later in the project</a:t>
            </a:r>
            <a:endParaRPr lang="en-IN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27638A-047E-4C82-B95F-8F44876D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5" y="2465419"/>
            <a:ext cx="6478588" cy="2982849"/>
          </a:xfr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33EC5-07AC-4E28-A680-1995F3B7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Objective of Project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EE8CE-7D6B-4766-A995-BCF52EF0B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8323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0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B010-FA7E-4E0C-9216-594DF87F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Application of our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B2BF5-DB19-40CA-BB10-833B184CD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27960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8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4E353-5AF7-40D3-8EE5-91BBE93B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Add ons we can try on our project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BB138-0E35-4CB3-8257-3BFF58516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01437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7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A7050-B386-4435-AD56-F6594F67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Sample regression(try)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A6CB3D-D58F-44D1-A1F8-0A7546DA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r="10312" b="1"/>
          <a:stretch/>
        </p:blipFill>
        <p:spPr>
          <a:xfrm>
            <a:off x="866691" y="1216968"/>
            <a:ext cx="5416261" cy="442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 range prediction</vt:lpstr>
      <vt:lpstr>Data used</vt:lpstr>
      <vt:lpstr>How data is extracted:  Data is scrapped from https://www.spritmonitor.de/en/detail/786327.html  Data is of only 1 car tho data of other cars can also be merged later in the project</vt:lpstr>
      <vt:lpstr>Objective of Project</vt:lpstr>
      <vt:lpstr>Application of our study</vt:lpstr>
      <vt:lpstr>Add ons we can try on our project</vt:lpstr>
      <vt:lpstr>Sample regression(try)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range prediction</dc:title>
  <dc:creator>ALMAS  ANSARI</dc:creator>
  <cp:lastModifiedBy>ALMAS  ANSARI</cp:lastModifiedBy>
  <cp:revision>4</cp:revision>
  <dcterms:created xsi:type="dcterms:W3CDTF">2021-06-19T09:15:58Z</dcterms:created>
  <dcterms:modified xsi:type="dcterms:W3CDTF">2021-06-19T10:17:04Z</dcterms:modified>
</cp:coreProperties>
</file>