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a:t>Plastic pollution problem in the Atlantic ocean</a:t>
            </a:r>
            <a:br>
              <a:rPr lang="en-US" dirty="0"/>
            </a:br>
            <a:endParaRPr lang="en-US" dirty="0"/>
          </a:p>
        </p:txBody>
      </p:sp>
      <p:sp>
        <p:nvSpPr>
          <p:cNvPr id="3" name="Подзаголовок 2"/>
          <p:cNvSpPr>
            <a:spLocks noGrp="1"/>
          </p:cNvSpPr>
          <p:nvPr>
            <p:ph type="subTitle" idx="1"/>
          </p:nvPr>
        </p:nvSpPr>
        <p:spPr>
          <a:xfrm>
            <a:off x="8378235" y="4990011"/>
            <a:ext cx="3587342" cy="1391195"/>
          </a:xfrm>
        </p:spPr>
        <p:txBody>
          <a:bodyPr/>
          <a:lstStyle/>
          <a:p>
            <a:r>
              <a:rPr lang="en-US" dirty="0">
                <a:solidFill>
                  <a:schemeClr val="tx1"/>
                </a:solidFill>
              </a:rPr>
              <a:t>Almas Saduakas</a:t>
            </a:r>
          </a:p>
          <a:p>
            <a:r>
              <a:rPr lang="en-US" dirty="0">
                <a:solidFill>
                  <a:schemeClr val="tx1"/>
                </a:solidFill>
              </a:rPr>
              <a:t>MD Data Science</a:t>
            </a:r>
          </a:p>
          <a:p>
            <a:r>
              <a:rPr lang="en-US" dirty="0">
                <a:solidFill>
                  <a:schemeClr val="tx1"/>
                </a:solidFill>
              </a:rPr>
              <a:t>Data Visualization</a:t>
            </a:r>
          </a:p>
        </p:txBody>
      </p:sp>
    </p:spTree>
    <p:extLst>
      <p:ext uri="{BB962C8B-B14F-4D97-AF65-F5344CB8AC3E}">
        <p14:creationId xmlns:p14="http://schemas.microsoft.com/office/powerpoint/2010/main" val="23545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dirty="0"/>
          </a:p>
        </p:txBody>
      </p:sp>
      <p:sp>
        <p:nvSpPr>
          <p:cNvPr id="3" name="Объект 2"/>
          <p:cNvSpPr>
            <a:spLocks noGrp="1"/>
          </p:cNvSpPr>
          <p:nvPr>
            <p:ph idx="1"/>
          </p:nvPr>
        </p:nvSpPr>
        <p:spPr/>
        <p:txBody>
          <a:bodyPr>
            <a:normAutofit/>
          </a:bodyPr>
          <a:lstStyle/>
          <a:p>
            <a:r>
              <a:rPr lang="en-US" sz="2800" dirty="0">
                <a:solidFill>
                  <a:schemeClr val="tx1"/>
                </a:solidFill>
              </a:rPr>
              <a:t>To make strides the share of civil strong squander reusing, the service has presented partitioned squander collection and fortified reusing through public-private associations. The administrative system was received to upgrade the country’s squander management. </a:t>
            </a:r>
          </a:p>
        </p:txBody>
      </p:sp>
    </p:spTree>
    <p:extLst>
      <p:ext uri="{BB962C8B-B14F-4D97-AF65-F5344CB8AC3E}">
        <p14:creationId xmlns:p14="http://schemas.microsoft.com/office/powerpoint/2010/main" val="285197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2" y="341217"/>
            <a:ext cx="8534400" cy="1507067"/>
          </a:xfrm>
        </p:spPr>
        <p:txBody>
          <a:bodyPr/>
          <a:lstStyle/>
          <a:p>
            <a:r>
              <a:rPr lang="en-US" dirty="0"/>
              <a:t>Plastic pollution in </a:t>
            </a:r>
            <a:r>
              <a:rPr lang="en-US" dirty="0" err="1"/>
              <a:t>uk</a:t>
            </a:r>
            <a:endParaRPr lang="en-US" dirty="0"/>
          </a:p>
        </p:txBody>
      </p:sp>
      <p:sp>
        <p:nvSpPr>
          <p:cNvPr id="3" name="Объект 2"/>
          <p:cNvSpPr>
            <a:spLocks noGrp="1"/>
          </p:cNvSpPr>
          <p:nvPr>
            <p:ph idx="1"/>
          </p:nvPr>
        </p:nvSpPr>
        <p:spPr>
          <a:xfrm>
            <a:off x="684212" y="1848284"/>
            <a:ext cx="8534400" cy="4089053"/>
          </a:xfrm>
        </p:spPr>
        <p:txBody>
          <a:bodyPr>
            <a:noAutofit/>
          </a:bodyPr>
          <a:lstStyle/>
          <a:p>
            <a:pPr marL="0" indent="0">
              <a:buNone/>
            </a:pPr>
            <a:r>
              <a:rPr lang="en-US" sz="2400">
                <a:solidFill>
                  <a:schemeClr val="tx1"/>
                </a:solidFill>
              </a:rPr>
              <a:t>A</a:t>
            </a:r>
            <a:r>
              <a:rPr lang="en-US" sz="2400" dirty="0">
                <a:solidFill>
                  <a:schemeClr val="tx1"/>
                </a:solidFill>
              </a:rPr>
              <a:t> comparable law will come into impact in 2019 forbidding plastic, paper, cardboard and glass burying. As of October, 2015, stores within the UK started charging five pence per single-use plastic carrier sack. Shoppers can maintain a strategic distance from this charge by bringing a reusable pack to carry their merchandise. The plastic sack charge applies to any trade that has more than 250 employees. Impact: Since the sack tax’s presentation in 2015, authorities assess that plastic sack utilization has been diminished by more than 80%. </a:t>
            </a:r>
          </a:p>
        </p:txBody>
      </p:sp>
    </p:spTree>
    <p:extLst>
      <p:ext uri="{BB962C8B-B14F-4D97-AF65-F5344CB8AC3E}">
        <p14:creationId xmlns:p14="http://schemas.microsoft.com/office/powerpoint/2010/main" val="128117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a:xfrm>
            <a:off x="684212" y="551145"/>
            <a:ext cx="8534400" cy="2221746"/>
          </a:xfrm>
        </p:spPr>
        <p:txBody>
          <a:bodyPr>
            <a:normAutofit/>
          </a:bodyPr>
          <a:lstStyle/>
          <a:p>
            <a:r>
              <a:rPr lang="en-US" sz="2400" dirty="0">
                <a:solidFill>
                  <a:schemeClr val="tx1"/>
                </a:solidFill>
              </a:rPr>
              <a:t>Plastic </a:t>
            </a:r>
            <a:r>
              <a:rPr lang="en-US" sz="2400" dirty="0" err="1">
                <a:solidFill>
                  <a:schemeClr val="tx1"/>
                </a:solidFill>
              </a:rPr>
              <a:t>polution</a:t>
            </a:r>
            <a:r>
              <a:rPr lang="en-US" sz="2400" dirty="0">
                <a:solidFill>
                  <a:schemeClr val="tx1"/>
                </a:solidFill>
              </a:rPr>
              <a:t> amassing within the environment of manufactured plastic items to the point where they make issues for natural life and their territories as well as for human populaces. </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577" y="2491692"/>
            <a:ext cx="5986919" cy="3991279"/>
          </a:xfrm>
          <a:prstGeom prst="rect">
            <a:avLst/>
          </a:prstGeom>
        </p:spPr>
      </p:pic>
    </p:spTree>
    <p:extLst>
      <p:ext uri="{BB962C8B-B14F-4D97-AF65-F5344CB8AC3E}">
        <p14:creationId xmlns:p14="http://schemas.microsoft.com/office/powerpoint/2010/main" val="4641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a:bodyPr>
          <a:lstStyle/>
          <a:p>
            <a:r>
              <a:rPr lang="en-US" sz="3200" dirty="0">
                <a:solidFill>
                  <a:schemeClr val="tx1"/>
                </a:solidFill>
              </a:rPr>
              <a:t>By the conclusion of the 20th century, in any case, plastics had been found to be tireless polluters of numerous natural specialties, from Mount Everest to the foot of the ocean.</a:t>
            </a:r>
          </a:p>
        </p:txBody>
      </p:sp>
    </p:spTree>
    <p:extLst>
      <p:ext uri="{BB962C8B-B14F-4D97-AF65-F5344CB8AC3E}">
        <p14:creationId xmlns:p14="http://schemas.microsoft.com/office/powerpoint/2010/main" val="233401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84628" y="704472"/>
            <a:ext cx="8534400" cy="1507067"/>
          </a:xfrm>
        </p:spPr>
        <p:txBody>
          <a:bodyPr/>
          <a:lstStyle/>
          <a:p>
            <a:r>
              <a:rPr lang="en-US" dirty="0"/>
              <a:t>The issue of plastics</a:t>
            </a:r>
          </a:p>
        </p:txBody>
      </p:sp>
      <p:sp>
        <p:nvSpPr>
          <p:cNvPr id="3" name="Объект 2"/>
          <p:cNvSpPr>
            <a:spLocks noGrp="1"/>
          </p:cNvSpPr>
          <p:nvPr>
            <p:ph idx="1"/>
          </p:nvPr>
        </p:nvSpPr>
        <p:spPr>
          <a:xfrm>
            <a:off x="684212" y="1900825"/>
            <a:ext cx="8534400" cy="3615267"/>
          </a:xfrm>
        </p:spPr>
        <p:txBody>
          <a:bodyPr>
            <a:normAutofit/>
          </a:bodyPr>
          <a:lstStyle/>
          <a:p>
            <a:r>
              <a:rPr lang="en-US" sz="2400" dirty="0">
                <a:solidFill>
                  <a:schemeClr val="tx1"/>
                </a:solidFill>
              </a:rPr>
              <a:t>Plastic may be a polymeric material—that may, be a fabric whose particles are exceptionally expansive, regularly taking after long chains made up of a apparently perpetual arrangement of interconnected joins. Characteristic polymers such as elastic and silk exist in abundance, but nature’s “plastics” have not been ensnared in natural contamination, since they don't endure within the environment.</a:t>
            </a:r>
          </a:p>
        </p:txBody>
      </p:sp>
    </p:spTree>
    <p:extLst>
      <p:ext uri="{BB962C8B-B14F-4D97-AF65-F5344CB8AC3E}">
        <p14:creationId xmlns:p14="http://schemas.microsoft.com/office/powerpoint/2010/main" val="407306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a:xfrm>
            <a:off x="684212" y="765942"/>
            <a:ext cx="8534400" cy="4474923"/>
          </a:xfrm>
        </p:spPr>
        <p:txBody>
          <a:bodyPr>
            <a:normAutofit/>
          </a:bodyPr>
          <a:lstStyle/>
          <a:p>
            <a:r>
              <a:rPr lang="en-US" sz="2800" dirty="0">
                <a:solidFill>
                  <a:schemeClr val="tx1"/>
                </a:solidFill>
              </a:rPr>
              <a:t> Nowadays, be that as it may, the normal buyer comes into day by day contact with all sorts of plastic materials that have been created particularly to vanquish normal rot processes—materials inferred primarily from petroleum that can be molded, cast, spun, or connected as a coating.</a:t>
            </a:r>
          </a:p>
          <a:p>
            <a:endParaRPr lang="en-US" sz="2800" dirty="0">
              <a:solidFill>
                <a:schemeClr val="tx1"/>
              </a:solidFill>
            </a:endParaRPr>
          </a:p>
        </p:txBody>
      </p:sp>
    </p:spTree>
    <p:extLst>
      <p:ext uri="{BB962C8B-B14F-4D97-AF65-F5344CB8AC3E}">
        <p14:creationId xmlns:p14="http://schemas.microsoft.com/office/powerpoint/2010/main" val="377429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idx="1"/>
          </p:nvPr>
        </p:nvSpPr>
        <p:spPr/>
        <p:txBody>
          <a:bodyPr>
            <a:normAutofit/>
          </a:bodyPr>
          <a:lstStyle/>
          <a:p>
            <a:r>
              <a:rPr lang="en-US" sz="2400" dirty="0">
                <a:solidFill>
                  <a:schemeClr val="tx1"/>
                </a:solidFill>
              </a:rPr>
              <a:t>Each year, more than five million tons of strong squander go to landfills all through the nation. Since the starting of the year, Kazakhs have created 3.2 million tons of metropolitan strong squander. Around 330,000 tons, or 10.5 percent, was reused and arranged, a twofold increment compared to 2016. </a:t>
            </a:r>
          </a:p>
        </p:txBody>
      </p:sp>
    </p:spTree>
    <p:extLst>
      <p:ext uri="{BB962C8B-B14F-4D97-AF65-F5344CB8AC3E}">
        <p14:creationId xmlns:p14="http://schemas.microsoft.com/office/powerpoint/2010/main" val="40269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4" name="Rectangle 63">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text&#10;&#10;Description automatically generated">
            <a:extLst>
              <a:ext uri="{FF2B5EF4-FFF2-40B4-BE49-F238E27FC236}">
                <a16:creationId xmlns:a16="http://schemas.microsoft.com/office/drawing/2014/main" id="{1C6EC980-E384-470D-B270-C526AA1A633C}"/>
              </a:ext>
            </a:extLst>
          </p:cNvPr>
          <p:cNvPicPr>
            <a:picLocks noGrp="1" noChangeAspect="1"/>
          </p:cNvPicPr>
          <p:nvPr>
            <p:ph idx="1"/>
          </p:nvPr>
        </p:nvPicPr>
        <p:blipFill rotWithShape="1">
          <a:blip r:embed="rId2">
            <a:alphaModFix amt="40000"/>
          </a:blip>
          <a:srcRect r="13333" b="-1"/>
          <a:stretch/>
        </p:blipFill>
        <p:spPr>
          <a:xfrm>
            <a:off x="-3175" y="10"/>
            <a:ext cx="12192000" cy="6857990"/>
          </a:xfrm>
          <a:prstGeom prst="rect">
            <a:avLst/>
          </a:prstGeom>
        </p:spPr>
      </p:pic>
      <p:sp>
        <p:nvSpPr>
          <p:cNvPr id="2" name="Title 1">
            <a:extLst>
              <a:ext uri="{FF2B5EF4-FFF2-40B4-BE49-F238E27FC236}">
                <a16:creationId xmlns:a16="http://schemas.microsoft.com/office/drawing/2014/main" id="{CCDF8503-0D7D-4FD4-86A4-CBCB2A3B1458}"/>
              </a:ext>
            </a:extLst>
          </p:cNvPr>
          <p:cNvSpPr>
            <a:spLocks noGrp="1"/>
          </p:cNvSpPr>
          <p:nvPr>
            <p:ph type="title"/>
          </p:nvPr>
        </p:nvSpPr>
        <p:spPr>
          <a:xfrm>
            <a:off x="8228011" y="2705100"/>
            <a:ext cx="2804576" cy="970671"/>
          </a:xfrm>
        </p:spPr>
        <p:txBody>
          <a:bodyPr vert="horz" lIns="91440" tIns="45720" rIns="91440" bIns="45720" rtlCol="0" anchor="b">
            <a:normAutofit/>
          </a:bodyPr>
          <a:lstStyle/>
          <a:p>
            <a:r>
              <a:rPr lang="en-US" sz="4800" dirty="0">
                <a:solidFill>
                  <a:schemeClr val="bg2"/>
                </a:solidFill>
              </a:rPr>
              <a:t>Dataset</a:t>
            </a:r>
          </a:p>
        </p:txBody>
      </p:sp>
    </p:spTree>
    <p:extLst>
      <p:ext uri="{BB962C8B-B14F-4D97-AF65-F5344CB8AC3E}">
        <p14:creationId xmlns:p14="http://schemas.microsoft.com/office/powerpoint/2010/main" val="7168568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with medium confidence">
            <a:extLst>
              <a:ext uri="{FF2B5EF4-FFF2-40B4-BE49-F238E27FC236}">
                <a16:creationId xmlns:a16="http://schemas.microsoft.com/office/drawing/2014/main" id="{A5C7CD39-FEE4-448D-86B1-4A426B2B6316}"/>
              </a:ext>
            </a:extLst>
          </p:cNvPr>
          <p:cNvPicPr>
            <a:picLocks noGrp="1" noChangeAspect="1"/>
          </p:cNvPicPr>
          <p:nvPr>
            <p:ph idx="1"/>
          </p:nvPr>
        </p:nvPicPr>
        <p:blipFill>
          <a:blip r:embed="rId2"/>
          <a:stretch>
            <a:fillRect/>
          </a:stretch>
        </p:blipFill>
        <p:spPr>
          <a:xfrm>
            <a:off x="1477108" y="786116"/>
            <a:ext cx="9284677" cy="5121443"/>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265981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33AC2-CC44-4571-8C3C-2ED1F02267BD}"/>
              </a:ext>
            </a:extLst>
          </p:cNvPr>
          <p:cNvSpPr>
            <a:spLocks noGrp="1"/>
          </p:cNvSpPr>
          <p:nvPr>
            <p:ph type="title"/>
          </p:nvPr>
        </p:nvSpPr>
        <p:spPr>
          <a:xfrm>
            <a:off x="7471580" y="1362026"/>
            <a:ext cx="3971902" cy="3028983"/>
          </a:xfrm>
        </p:spPr>
        <p:txBody>
          <a:bodyPr vert="horz" lIns="91440" tIns="45720" rIns="91440" bIns="45720" rtlCol="0" anchor="b">
            <a:normAutofit fontScale="90000"/>
          </a:bodyPr>
          <a:lstStyle/>
          <a:p>
            <a:r>
              <a:rPr lang="en-US" sz="4800" dirty="0"/>
              <a:t>Amount of plastic near the east coast of </a:t>
            </a:r>
            <a:r>
              <a:rPr lang="en-US" sz="4800" dirty="0" err="1"/>
              <a:t>Usa</a:t>
            </a:r>
            <a:endParaRPr lang="en-US" sz="4800" dirty="0"/>
          </a:p>
        </p:txBody>
      </p:sp>
      <p:sp>
        <p:nvSpPr>
          <p:cNvPr id="2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10;&#10;Description automatically generated">
            <a:extLst>
              <a:ext uri="{FF2B5EF4-FFF2-40B4-BE49-F238E27FC236}">
                <a16:creationId xmlns:a16="http://schemas.microsoft.com/office/drawing/2014/main" id="{2B45C186-3515-4141-BEC0-C706759DD3C3}"/>
              </a:ext>
            </a:extLst>
          </p:cNvPr>
          <p:cNvPicPr>
            <a:picLocks noGrp="1" noChangeAspect="1"/>
          </p:cNvPicPr>
          <p:nvPr>
            <p:ph idx="1"/>
          </p:nvPr>
        </p:nvPicPr>
        <p:blipFill rotWithShape="1">
          <a:blip r:embed="rId2"/>
          <a:srcRect t="27642" r="-2" b="4239"/>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4" name="Group 2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50134964"/>
      </p:ext>
    </p:extLst>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TotalTime>
  <Words>411</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Сектор</vt:lpstr>
      <vt:lpstr>Plastic pollution problem in the Atlantic ocean </vt:lpstr>
      <vt:lpstr>PowerPoint Presentation</vt:lpstr>
      <vt:lpstr>PowerPoint Presentation</vt:lpstr>
      <vt:lpstr>The issue of plastics</vt:lpstr>
      <vt:lpstr>PowerPoint Presentation</vt:lpstr>
      <vt:lpstr>PowerPoint Presentation</vt:lpstr>
      <vt:lpstr>Dataset</vt:lpstr>
      <vt:lpstr>PowerPoint Presentation</vt:lpstr>
      <vt:lpstr>Amount of plastic near the east coast of Usa</vt:lpstr>
      <vt:lpstr>PowerPoint Presentation</vt:lpstr>
      <vt:lpstr>Plastic pollution in uk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Plastic pollution problem</dc:title>
  <dc:creator>Windows User</dc:creator>
  <cp:lastModifiedBy>Almas Saduakas</cp:lastModifiedBy>
  <cp:revision>7</cp:revision>
  <dcterms:created xsi:type="dcterms:W3CDTF">2021-12-28T22:42:04Z</dcterms:created>
  <dcterms:modified xsi:type="dcterms:W3CDTF">2022-05-03T13:12:41Z</dcterms:modified>
</cp:coreProperties>
</file>