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1"/>
  </p:sldMasterIdLst>
  <p:notesMasterIdLst>
    <p:notesMasterId r:id="rId21"/>
  </p:notesMasterIdLst>
  <p:handoutMasterIdLst>
    <p:handoutMasterId r:id="rId22"/>
  </p:handoutMasterIdLst>
  <p:sldIdLst>
    <p:sldId id="346" r:id="rId2"/>
    <p:sldId id="256" r:id="rId3"/>
    <p:sldId id="347" r:id="rId4"/>
    <p:sldId id="259" r:id="rId5"/>
    <p:sldId id="411" r:id="rId6"/>
    <p:sldId id="414" r:id="rId7"/>
    <p:sldId id="397" r:id="rId8"/>
    <p:sldId id="291" r:id="rId9"/>
    <p:sldId id="398" r:id="rId10"/>
    <p:sldId id="402" r:id="rId11"/>
    <p:sldId id="403" r:id="rId12"/>
    <p:sldId id="405" r:id="rId13"/>
    <p:sldId id="409" r:id="rId14"/>
    <p:sldId id="382" r:id="rId15"/>
    <p:sldId id="348" r:id="rId16"/>
    <p:sldId id="410" r:id="rId17"/>
    <p:sldId id="408" r:id="rId18"/>
    <p:sldId id="362" r:id="rId19"/>
    <p:sldId id="345" r:id="rId2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66"/>
    <a:srgbClr val="CC0000"/>
    <a:srgbClr val="CCECFF"/>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06" autoAdjust="0"/>
    <p:restoredTop sz="85099" autoAdjust="0"/>
  </p:normalViewPr>
  <p:slideViewPr>
    <p:cSldViewPr>
      <p:cViewPr varScale="1">
        <p:scale>
          <a:sx n="63" d="100"/>
          <a:sy n="63" d="100"/>
        </p:scale>
        <p:origin x="900" y="72"/>
      </p:cViewPr>
      <p:guideLst>
        <p:guide orient="horz" pos="2160"/>
        <p:guide pos="2880"/>
      </p:guideLst>
    </p:cSldViewPr>
  </p:slideViewPr>
  <p:outlineViewPr>
    <p:cViewPr>
      <p:scale>
        <a:sx n="33" d="100"/>
        <a:sy n="33" d="100"/>
      </p:scale>
      <p:origin x="42" y="0"/>
    </p:cViewPr>
  </p:outlineViewPr>
  <p:notesTextViewPr>
    <p:cViewPr>
      <p:scale>
        <a:sx n="100" d="100"/>
        <a:sy n="100" d="100"/>
      </p:scale>
      <p:origin x="0" y="0"/>
    </p:cViewPr>
  </p:notesTextViewPr>
  <p:notesViewPr>
    <p:cSldViewPr>
      <p:cViewPr varScale="1">
        <p:scale>
          <a:sx n="51" d="100"/>
          <a:sy n="51" d="100"/>
        </p:scale>
        <p:origin x="-285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r>
              <a:rPr lang="en-US"/>
              <a:t>ELEC 330</a:t>
            </a:r>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pPr>
              <a:defRPr/>
            </a:pPr>
            <a:fld id="{5330259C-3A6E-4632-93F1-0DAF9FD8A3BE}" type="slidenum">
              <a:rPr lang="en-US"/>
              <a:pPr>
                <a:defRPr/>
              </a:pPr>
              <a:t>‹#›</a:t>
            </a:fld>
            <a:endParaRPr lang="en-US"/>
          </a:p>
        </p:txBody>
      </p:sp>
    </p:spTree>
    <p:extLst>
      <p:ext uri="{BB962C8B-B14F-4D97-AF65-F5344CB8AC3E}">
        <p14:creationId xmlns:p14="http://schemas.microsoft.com/office/powerpoint/2010/main" val="1965707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205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2052" name="Rectangle 4"/>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r>
              <a:rPr lang="en-US"/>
              <a:t>ELEC 330</a:t>
            </a:r>
          </a:p>
        </p:txBody>
      </p:sp>
      <p:sp>
        <p:nvSpPr>
          <p:cNvPr id="2053" name="Rectangle 5"/>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000" i="1"/>
            </a:lvl1pPr>
          </a:lstStyle>
          <a:p>
            <a:pPr>
              <a:defRPr/>
            </a:pPr>
            <a:fld id="{6F44EBE1-4FE6-4146-9CB0-FC16FF1652C9}" type="slidenum">
              <a:rPr lang="en-US"/>
              <a:pPr>
                <a:defRPr/>
              </a:pPr>
              <a:t>‹#›</a:t>
            </a:fld>
            <a:endParaRPr lang="en-US"/>
          </a:p>
        </p:txBody>
      </p:sp>
      <p:sp>
        <p:nvSpPr>
          <p:cNvPr id="2054" name="Rectangle 6"/>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smtClean="0"/>
              <a:t>Click to edit Master notes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9703" name="Rectangle 7"/>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46561202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a:p>
        </p:txBody>
      </p:sp>
      <p:sp>
        <p:nvSpPr>
          <p:cNvPr id="4" name="Footer Placeholder 3"/>
          <p:cNvSpPr>
            <a:spLocks noGrp="1"/>
          </p:cNvSpPr>
          <p:nvPr>
            <p:ph type="ftr" sz="quarter" idx="10"/>
          </p:nvPr>
        </p:nvSpPr>
        <p:spPr/>
        <p:txBody>
          <a:bodyPr/>
          <a:lstStyle/>
          <a:p>
            <a:pPr>
              <a:defRPr/>
            </a:pPr>
            <a:r>
              <a:rPr lang="en-US" smtClean="0"/>
              <a:t>ELEC 330</a:t>
            </a:r>
            <a:endParaRPr lang="en-US"/>
          </a:p>
        </p:txBody>
      </p:sp>
      <p:sp>
        <p:nvSpPr>
          <p:cNvPr id="5" name="Slide Number Placeholder 4"/>
          <p:cNvSpPr>
            <a:spLocks noGrp="1"/>
          </p:cNvSpPr>
          <p:nvPr>
            <p:ph type="sldNum" sz="quarter" idx="11"/>
          </p:nvPr>
        </p:nvSpPr>
        <p:spPr/>
        <p:txBody>
          <a:bodyPr/>
          <a:lstStyle/>
          <a:p>
            <a:pPr>
              <a:defRPr/>
            </a:pPr>
            <a:fld id="{6F44EBE1-4FE6-4146-9CB0-FC16FF1652C9}" type="slidenum">
              <a:rPr lang="en-US" smtClean="0"/>
              <a:pPr>
                <a:defRPr/>
              </a:pPr>
              <a:t>1</a:t>
            </a:fld>
            <a:endParaRPr lang="en-US"/>
          </a:p>
        </p:txBody>
      </p:sp>
    </p:spTree>
    <p:extLst>
      <p:ext uri="{BB962C8B-B14F-4D97-AF65-F5344CB8AC3E}">
        <p14:creationId xmlns:p14="http://schemas.microsoft.com/office/powerpoint/2010/main" val="4525926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F1479A8-26A6-4F97-916F-AE251FD3FB9D}" type="slidenum">
              <a:rPr lang="en-US" smtClean="0"/>
              <a:pPr/>
              <a:t>12</a:t>
            </a:fld>
            <a:endParaRPr lang="en-US" smtClean="0"/>
          </a:p>
        </p:txBody>
      </p:sp>
      <p:sp>
        <p:nvSpPr>
          <p:cNvPr id="38915" name="Rectangle 2"/>
          <p:cNvSpPr>
            <a:spLocks noGrp="1" noRot="1" noChangeAspect="1" noChangeArrowheads="1" noTextEdit="1"/>
          </p:cNvSpPr>
          <p:nvPr>
            <p:ph type="sldImg"/>
          </p:nvPr>
        </p:nvSpPr>
        <p:spPr>
          <a:xfrm>
            <a:off x="1150938" y="692150"/>
            <a:ext cx="4556125" cy="3416300"/>
          </a:xfrm>
          <a:ln/>
        </p:spPr>
      </p:sp>
      <p:sp>
        <p:nvSpPr>
          <p:cNvPr id="389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032671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F26A7FC-0FFD-42A9-BF93-098D549CAC50}" type="slidenum">
              <a:rPr lang="en-US" smtClean="0"/>
              <a:pPr/>
              <a:t>14</a:t>
            </a:fld>
            <a:endParaRPr lang="en-US" smtClean="0"/>
          </a:p>
        </p:txBody>
      </p:sp>
      <p:sp>
        <p:nvSpPr>
          <p:cNvPr id="43011" name="Rectangle 2"/>
          <p:cNvSpPr>
            <a:spLocks noGrp="1" noRot="1" noChangeAspect="1" noChangeArrowheads="1" noTextEdit="1"/>
          </p:cNvSpPr>
          <p:nvPr>
            <p:ph type="sldImg"/>
          </p:nvPr>
        </p:nvSpPr>
        <p:spPr>
          <a:xfrm>
            <a:off x="1150938" y="692150"/>
            <a:ext cx="4556125" cy="3416300"/>
          </a:xfrm>
          <a:ln/>
        </p:spPr>
      </p:sp>
      <p:sp>
        <p:nvSpPr>
          <p:cNvPr id="430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572914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F26A7FC-0FFD-42A9-BF93-098D549CAC50}" type="slidenum">
              <a:rPr lang="en-US" smtClean="0"/>
              <a:pPr/>
              <a:t>15</a:t>
            </a:fld>
            <a:endParaRPr lang="en-US" smtClean="0"/>
          </a:p>
        </p:txBody>
      </p:sp>
      <p:sp>
        <p:nvSpPr>
          <p:cNvPr id="43011" name="Rectangle 2"/>
          <p:cNvSpPr>
            <a:spLocks noGrp="1" noRot="1" noChangeAspect="1" noChangeArrowheads="1" noTextEdit="1"/>
          </p:cNvSpPr>
          <p:nvPr>
            <p:ph type="sldImg"/>
          </p:nvPr>
        </p:nvSpPr>
        <p:spPr>
          <a:xfrm>
            <a:off x="1150938" y="692150"/>
            <a:ext cx="4556125" cy="3416300"/>
          </a:xfrm>
          <a:ln/>
        </p:spPr>
      </p:sp>
      <p:sp>
        <p:nvSpPr>
          <p:cNvPr id="43012"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7124110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CF26A7FC-0FFD-42A9-BF93-098D549CAC50}" type="slidenum">
              <a:rPr lang="en-US" smtClean="0"/>
              <a:pPr/>
              <a:t>16</a:t>
            </a:fld>
            <a:endParaRPr lang="en-US" smtClean="0"/>
          </a:p>
        </p:txBody>
      </p:sp>
      <p:sp>
        <p:nvSpPr>
          <p:cNvPr id="43011" name="Rectangle 2"/>
          <p:cNvSpPr>
            <a:spLocks noGrp="1" noRot="1" noChangeAspect="1" noChangeArrowheads="1" noTextEdit="1"/>
          </p:cNvSpPr>
          <p:nvPr>
            <p:ph type="sldImg"/>
          </p:nvPr>
        </p:nvSpPr>
        <p:spPr>
          <a:xfrm>
            <a:off x="1150938" y="692150"/>
            <a:ext cx="4556125" cy="3416300"/>
          </a:xfrm>
          <a:ln/>
        </p:spPr>
      </p:sp>
      <p:sp>
        <p:nvSpPr>
          <p:cNvPr id="43012"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11217219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pPr>
              <a:defRPr/>
            </a:pPr>
            <a:r>
              <a:rPr lang="en-US" smtClean="0"/>
              <a:t>ELEC 330</a:t>
            </a:r>
            <a:endParaRPr lang="en-US"/>
          </a:p>
        </p:txBody>
      </p:sp>
      <p:sp>
        <p:nvSpPr>
          <p:cNvPr id="5" name="Slide Number Placeholder 4"/>
          <p:cNvSpPr>
            <a:spLocks noGrp="1"/>
          </p:cNvSpPr>
          <p:nvPr>
            <p:ph type="sldNum" sz="quarter" idx="11"/>
          </p:nvPr>
        </p:nvSpPr>
        <p:spPr/>
        <p:txBody>
          <a:bodyPr/>
          <a:lstStyle/>
          <a:p>
            <a:pPr>
              <a:defRPr/>
            </a:pPr>
            <a:fld id="{6F44EBE1-4FE6-4146-9CB0-FC16FF1652C9}" type="slidenum">
              <a:rPr lang="en-US" smtClean="0"/>
              <a:pPr>
                <a:defRPr/>
              </a:pPr>
              <a:t>17</a:t>
            </a:fld>
            <a:endParaRPr lang="en-US"/>
          </a:p>
        </p:txBody>
      </p:sp>
    </p:spTree>
    <p:extLst>
      <p:ext uri="{BB962C8B-B14F-4D97-AF65-F5344CB8AC3E}">
        <p14:creationId xmlns:p14="http://schemas.microsoft.com/office/powerpoint/2010/main" val="1085963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dirty="0"/>
              </a:p>
            </p:txBody>
          </p:sp>
        </mc:Choice>
        <mc:Fallback xmlns="">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Where </a:t>
                </a:r>
                <a:r>
                  <a:rPr lang="en-US" i="0">
                    <a:latin typeface="Cambria Math" panose="02040503050406030204" pitchFamily="18" charset="0"/>
                  </a:rPr>
                  <a:t>𝑃(𝐶_𝑘│𝑋)  </a:t>
                </a:r>
                <a:r>
                  <a:rPr lang="en-US" dirty="0"/>
                  <a:t>denote the posterior probability, </a:t>
                </a:r>
                <a:r>
                  <a:rPr lang="en-US" i="0">
                    <a:latin typeface="Cambria Math" panose="02040503050406030204" pitchFamily="18" charset="0"/>
                  </a:rPr>
                  <a:t>𝑃(𝐶_𝑘)</a:t>
                </a:r>
                <a:r>
                  <a:rPr lang="en-US" dirty="0"/>
                  <a:t> is the prior probability,</a:t>
                </a:r>
                <a:r>
                  <a:rPr lang="en-US" i="0">
                    <a:latin typeface="Cambria Math" panose="02040503050406030204" pitchFamily="18" charset="0"/>
                  </a:rPr>
                  <a:t> 𝑃(𝑋│𝐶_𝑘 )</a:t>
                </a:r>
                <a:r>
                  <a:rPr lang="en-US" dirty="0"/>
                  <a:t> denote likelihood and </a:t>
                </a:r>
                <a:r>
                  <a:rPr lang="en-US" i="0">
                    <a:latin typeface="Cambria Math" panose="02040503050406030204" pitchFamily="18" charset="0"/>
                  </a:rPr>
                  <a:t>𝑃(𝑋)</a:t>
                </a:r>
                <a:r>
                  <a:rPr lang="en-US" dirty="0"/>
                  <a:t> is the evidence. </a:t>
                </a:r>
              </a:p>
              <a:p>
                <a:endParaRPr lang="en-US" dirty="0"/>
              </a:p>
            </p:txBody>
          </p:sp>
        </mc:Fallback>
      </mc:AlternateContent>
      <p:sp>
        <p:nvSpPr>
          <p:cNvPr id="4" name="Footer Placeholder 3"/>
          <p:cNvSpPr>
            <a:spLocks noGrp="1"/>
          </p:cNvSpPr>
          <p:nvPr>
            <p:ph type="ftr" sz="quarter" idx="10"/>
          </p:nvPr>
        </p:nvSpPr>
        <p:spPr/>
        <p:txBody>
          <a:bodyPr/>
          <a:lstStyle/>
          <a:p>
            <a:pPr>
              <a:defRPr/>
            </a:pPr>
            <a:r>
              <a:rPr lang="en-US" smtClean="0"/>
              <a:t>ELEC 330</a:t>
            </a:r>
            <a:endParaRPr lang="en-US"/>
          </a:p>
        </p:txBody>
      </p:sp>
      <p:sp>
        <p:nvSpPr>
          <p:cNvPr id="5" name="Slide Number Placeholder 4"/>
          <p:cNvSpPr>
            <a:spLocks noGrp="1"/>
          </p:cNvSpPr>
          <p:nvPr>
            <p:ph type="sldNum" sz="quarter" idx="11"/>
          </p:nvPr>
        </p:nvSpPr>
        <p:spPr/>
        <p:txBody>
          <a:bodyPr/>
          <a:lstStyle/>
          <a:p>
            <a:pPr>
              <a:defRPr/>
            </a:pPr>
            <a:fld id="{6F44EBE1-4FE6-4146-9CB0-FC16FF1652C9}" type="slidenum">
              <a:rPr lang="en-US" smtClean="0"/>
              <a:pPr>
                <a:defRPr/>
              </a:pPr>
              <a:t>18</a:t>
            </a:fld>
            <a:endParaRPr lang="en-US"/>
          </a:p>
        </p:txBody>
      </p:sp>
    </p:spTree>
    <p:extLst>
      <p:ext uri="{BB962C8B-B14F-4D97-AF65-F5344CB8AC3E}">
        <p14:creationId xmlns:p14="http://schemas.microsoft.com/office/powerpoint/2010/main" val="3322727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ftr" sz="quarter" idx="4"/>
          </p:nvPr>
        </p:nvSpPr>
        <p:spPr>
          <a:noFill/>
        </p:spPr>
        <p:txBody>
          <a:bodyPr/>
          <a:lstStyle/>
          <a:p>
            <a:r>
              <a:rPr lang="en-US" smtClean="0"/>
              <a:t>ELEC 330</a:t>
            </a:r>
          </a:p>
        </p:txBody>
      </p:sp>
      <p:sp>
        <p:nvSpPr>
          <p:cNvPr id="30723" name="Rectangle 5"/>
          <p:cNvSpPr>
            <a:spLocks noGrp="1" noChangeArrowheads="1"/>
          </p:cNvSpPr>
          <p:nvPr>
            <p:ph type="sldNum" sz="quarter" idx="5"/>
          </p:nvPr>
        </p:nvSpPr>
        <p:spPr>
          <a:noFill/>
        </p:spPr>
        <p:txBody>
          <a:bodyPr/>
          <a:lstStyle/>
          <a:p>
            <a:fld id="{0888E976-4F2D-4091-9D55-3CE7779C29EC}" type="slidenum">
              <a:rPr lang="en-US" smtClean="0"/>
              <a:pPr/>
              <a:t>2</a:t>
            </a:fld>
            <a:endParaRPr lang="en-US" smtClean="0"/>
          </a:p>
        </p:txBody>
      </p:sp>
      <p:sp>
        <p:nvSpPr>
          <p:cNvPr id="30724" name="Rectangle 2"/>
          <p:cNvSpPr>
            <a:spLocks noGrp="1" noRot="1" noChangeAspect="1" noChangeArrowheads="1" noTextEdit="1"/>
          </p:cNvSpPr>
          <p:nvPr>
            <p:ph type="sldImg"/>
          </p:nvPr>
        </p:nvSpPr>
        <p:spPr>
          <a:xfrm>
            <a:off x="1150938" y="692150"/>
            <a:ext cx="4556125" cy="3416300"/>
          </a:xfrm>
          <a:ln/>
        </p:spPr>
      </p:sp>
      <p:sp>
        <p:nvSpPr>
          <p:cNvPr id="30725" name="Rectangle 3"/>
          <p:cNvSpPr>
            <a:spLocks noGrp="1" noChangeArrowheads="1"/>
          </p:cNvSpPr>
          <p:nvPr>
            <p:ph type="body" idx="1"/>
          </p:nvPr>
        </p:nvSpPr>
        <p:spPr>
          <a:noFill/>
          <a:ln/>
        </p:spPr>
        <p:txBody>
          <a:bodyPr/>
          <a:lstStyle/>
          <a:p>
            <a:endParaRPr lang="en-US" dirty="0" smtClean="0"/>
          </a:p>
          <a:p>
            <a:endParaRPr lang="en-US" dirty="0" smtClean="0"/>
          </a:p>
          <a:p>
            <a:endParaRPr lang="en-US" dirty="0" smtClean="0"/>
          </a:p>
        </p:txBody>
      </p:sp>
    </p:spTree>
    <p:extLst>
      <p:ext uri="{BB962C8B-B14F-4D97-AF65-F5344CB8AC3E}">
        <p14:creationId xmlns:p14="http://schemas.microsoft.com/office/powerpoint/2010/main" val="3804261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50938" y="692150"/>
            <a:ext cx="4556125" cy="3416300"/>
          </a:xfrm>
        </p:spPr>
      </p:sp>
      <p:sp>
        <p:nvSpPr>
          <p:cNvPr id="3" name="Notes Placeholder 2"/>
          <p:cNvSpPr>
            <a:spLocks noGrp="1"/>
          </p:cNvSpPr>
          <p:nvPr>
            <p:ph type="body" idx="1"/>
          </p:nvPr>
        </p:nvSpPr>
        <p:spPr/>
        <p:txBody>
          <a:bodyPr>
            <a:normAutofit/>
          </a:bodyPr>
          <a:lstStyle/>
          <a:p>
            <a:endParaRPr lang="en-US" dirty="0" smtClean="0"/>
          </a:p>
          <a:p>
            <a:endParaRPr lang="en-US" dirty="0"/>
          </a:p>
        </p:txBody>
      </p:sp>
      <p:sp>
        <p:nvSpPr>
          <p:cNvPr id="4" name="Footer Placeholder 3"/>
          <p:cNvSpPr>
            <a:spLocks noGrp="1"/>
          </p:cNvSpPr>
          <p:nvPr>
            <p:ph type="ftr" sz="quarter" idx="10"/>
          </p:nvPr>
        </p:nvSpPr>
        <p:spPr/>
        <p:txBody>
          <a:bodyPr/>
          <a:lstStyle/>
          <a:p>
            <a:pPr>
              <a:defRPr/>
            </a:pPr>
            <a:r>
              <a:rPr lang="en-US" smtClean="0"/>
              <a:t>ELEC 330</a:t>
            </a:r>
            <a:endParaRPr lang="en-US"/>
          </a:p>
        </p:txBody>
      </p:sp>
      <p:sp>
        <p:nvSpPr>
          <p:cNvPr id="5" name="Slide Number Placeholder 4"/>
          <p:cNvSpPr>
            <a:spLocks noGrp="1"/>
          </p:cNvSpPr>
          <p:nvPr>
            <p:ph type="sldNum" sz="quarter" idx="11"/>
          </p:nvPr>
        </p:nvSpPr>
        <p:spPr/>
        <p:txBody>
          <a:bodyPr/>
          <a:lstStyle/>
          <a:p>
            <a:pPr>
              <a:defRPr/>
            </a:pPr>
            <a:fld id="{6F44EBE1-4FE6-4146-9CB0-FC16FF1652C9}" type="slidenum">
              <a:rPr lang="en-US" smtClean="0"/>
              <a:pPr>
                <a:defRPr/>
              </a:pPr>
              <a:t>3</a:t>
            </a:fld>
            <a:endParaRPr lang="en-US"/>
          </a:p>
        </p:txBody>
      </p:sp>
    </p:spTree>
    <p:extLst>
      <p:ext uri="{BB962C8B-B14F-4D97-AF65-F5344CB8AC3E}">
        <p14:creationId xmlns:p14="http://schemas.microsoft.com/office/powerpoint/2010/main" val="1569294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16DCA90-CE85-4145-AC84-4B402723183D}" type="slidenum">
              <a:rPr lang="en-US" smtClean="0"/>
              <a:pPr/>
              <a:t>4</a:t>
            </a:fld>
            <a:endParaRPr lang="en-US" smtClean="0"/>
          </a:p>
        </p:txBody>
      </p:sp>
      <p:sp>
        <p:nvSpPr>
          <p:cNvPr id="31747" name="Rectangle 2"/>
          <p:cNvSpPr>
            <a:spLocks noGrp="1" noRot="1" noChangeAspect="1" noChangeArrowheads="1" noTextEdit="1"/>
          </p:cNvSpPr>
          <p:nvPr>
            <p:ph type="sldImg"/>
          </p:nvPr>
        </p:nvSpPr>
        <p:spPr>
          <a:xfrm>
            <a:off x="1150938" y="692150"/>
            <a:ext cx="4556125" cy="3416300"/>
          </a:xfrm>
          <a:ln/>
        </p:spPr>
      </p:sp>
      <p:sp>
        <p:nvSpPr>
          <p:cNvPr id="31748" name="Rectangle 3"/>
          <p:cNvSpPr>
            <a:spLocks noGrp="1" noChangeArrowheads="1"/>
          </p:cNvSpPr>
          <p:nvPr>
            <p:ph type="body" idx="1"/>
          </p:nvPr>
        </p:nvSpPr>
        <p:spPr>
          <a:noFill/>
          <a:ln/>
        </p:spPr>
        <p:txBody>
          <a:bodyPr/>
          <a:lstStyle/>
          <a:p>
            <a:endParaRPr lang="en-US" sz="1200" kern="1200" dirty="0" smtClean="0">
              <a:solidFill>
                <a:schemeClr val="tx1"/>
              </a:solidFill>
              <a:effectLst/>
              <a:latin typeface="Times New Roman" pitchFamily="18" charset="0"/>
              <a:ea typeface="+mn-ea"/>
              <a:cs typeface="+mn-cs"/>
            </a:endParaRPr>
          </a:p>
        </p:txBody>
      </p:sp>
    </p:spTree>
    <p:extLst>
      <p:ext uri="{BB962C8B-B14F-4D97-AF65-F5344CB8AC3E}">
        <p14:creationId xmlns:p14="http://schemas.microsoft.com/office/powerpoint/2010/main" val="886902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816DCA90-CE85-4145-AC84-4B402723183D}" type="slidenum">
              <a:rPr lang="en-US" smtClean="0"/>
              <a:pPr/>
              <a:t>5</a:t>
            </a:fld>
            <a:endParaRPr lang="en-US" smtClean="0"/>
          </a:p>
        </p:txBody>
      </p:sp>
      <p:sp>
        <p:nvSpPr>
          <p:cNvPr id="31747" name="Rectangle 2"/>
          <p:cNvSpPr>
            <a:spLocks noGrp="1" noRot="1" noChangeAspect="1" noChangeArrowheads="1" noTextEdit="1"/>
          </p:cNvSpPr>
          <p:nvPr>
            <p:ph type="sldImg"/>
          </p:nvPr>
        </p:nvSpPr>
        <p:spPr>
          <a:xfrm>
            <a:off x="1150938" y="692150"/>
            <a:ext cx="4556125" cy="3416300"/>
          </a:xfrm>
          <a:ln/>
        </p:spPr>
      </p:sp>
      <p:sp>
        <p:nvSpPr>
          <p:cNvPr id="31748" name="Rectangle 3"/>
          <p:cNvSpPr>
            <a:spLocks noGrp="1" noChangeArrowheads="1"/>
          </p:cNvSpPr>
          <p:nvPr>
            <p:ph type="body" idx="1"/>
          </p:nvPr>
        </p:nvSpPr>
        <p:spPr>
          <a:noFill/>
          <a:ln/>
        </p:spPr>
        <p:txBody>
          <a:bodyPr/>
          <a:lstStyle/>
          <a:p>
            <a:r>
              <a:rPr lang="en-US" sz="1200" kern="1200" dirty="0" smtClean="0">
                <a:solidFill>
                  <a:schemeClr val="tx1"/>
                </a:solidFill>
                <a:effectLst/>
                <a:latin typeface="Times New Roman" pitchFamily="18" charset="0"/>
                <a:ea typeface="+mn-ea"/>
                <a:cs typeface="+mn-cs"/>
              </a:rPr>
              <a:t>.</a:t>
            </a:r>
          </a:p>
        </p:txBody>
      </p:sp>
    </p:spTree>
    <p:extLst>
      <p:ext uri="{BB962C8B-B14F-4D97-AF65-F5344CB8AC3E}">
        <p14:creationId xmlns:p14="http://schemas.microsoft.com/office/powerpoint/2010/main" val="1873348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F8FF725-98B4-45D9-8204-1B83EB216E34}" type="slidenum">
              <a:rPr lang="en-US" smtClean="0"/>
              <a:pPr/>
              <a:t>7</a:t>
            </a:fld>
            <a:endParaRPr lang="en-US" smtClean="0"/>
          </a:p>
        </p:txBody>
      </p:sp>
      <p:sp>
        <p:nvSpPr>
          <p:cNvPr id="32771" name="Rectangle 2"/>
          <p:cNvSpPr>
            <a:spLocks noGrp="1" noRot="1" noChangeAspect="1" noChangeArrowheads="1" noTextEdit="1"/>
          </p:cNvSpPr>
          <p:nvPr>
            <p:ph type="sldImg"/>
          </p:nvPr>
        </p:nvSpPr>
        <p:spPr>
          <a:xfrm>
            <a:off x="1150938" y="692150"/>
            <a:ext cx="4556125" cy="3416300"/>
          </a:xfrm>
          <a:ln/>
        </p:spPr>
      </p:sp>
      <p:sp>
        <p:nvSpPr>
          <p:cNvPr id="32772" name="Rectangle 3"/>
          <p:cNvSpPr>
            <a:spLocks noGrp="1" noChangeArrowheads="1"/>
          </p:cNvSpPr>
          <p:nvPr>
            <p:ph type="body" idx="1"/>
          </p:nvPr>
        </p:nvSpPr>
        <p:spPr>
          <a:noFill/>
          <a:ln/>
        </p:spPr>
        <p: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IN" sz="1200" kern="1200" baseline="0" dirty="0" smtClean="0">
              <a:solidFill>
                <a:schemeClr val="tx1"/>
              </a:solidFill>
              <a:latin typeface="Times New Roman" pitchFamily="18" charset="0"/>
              <a:ea typeface="+mn-ea"/>
              <a:cs typeface="+mn-cs"/>
            </a:endParaRPr>
          </a:p>
        </p:txBody>
      </p:sp>
    </p:spTree>
    <p:extLst>
      <p:ext uri="{BB962C8B-B14F-4D97-AF65-F5344CB8AC3E}">
        <p14:creationId xmlns:p14="http://schemas.microsoft.com/office/powerpoint/2010/main" val="245789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014A6CFC-3F20-4417-9478-26DB12305C4A}" type="slidenum">
              <a:rPr lang="en-US" smtClean="0"/>
              <a:pPr/>
              <a:t>8</a:t>
            </a:fld>
            <a:endParaRPr lang="en-US" smtClean="0"/>
          </a:p>
        </p:txBody>
      </p:sp>
      <p:sp>
        <p:nvSpPr>
          <p:cNvPr id="33795" name="Rectangle 2"/>
          <p:cNvSpPr>
            <a:spLocks noGrp="1" noRot="1" noChangeAspect="1" noChangeArrowheads="1" noTextEdit="1"/>
          </p:cNvSpPr>
          <p:nvPr>
            <p:ph type="sldImg"/>
          </p:nvPr>
        </p:nvSpPr>
        <p:spPr>
          <a:xfrm>
            <a:off x="1150938" y="692150"/>
            <a:ext cx="4556125" cy="3416300"/>
          </a:xfrm>
          <a:ln/>
        </p:spPr>
      </p:sp>
      <p:sp>
        <p:nvSpPr>
          <p:cNvPr id="33796" name="Rectangle 3"/>
          <p:cNvSpPr>
            <a:spLocks noGrp="1" noChangeArrowheads="1"/>
          </p:cNvSpPr>
          <p:nvPr>
            <p:ph type="body" idx="1"/>
          </p:nvPr>
        </p:nvSpPr>
        <p:spPr>
          <a:noFill/>
          <a:ln/>
        </p:spPr>
        <p:txBody>
          <a:bodyPr/>
          <a:lstStyle/>
          <a:p>
            <a:pPr algn="just"/>
            <a:endParaRPr lang="en-US" dirty="0" smtClean="0"/>
          </a:p>
          <a:p>
            <a:endParaRPr lang="en-US" dirty="0" smtClean="0"/>
          </a:p>
          <a:p>
            <a:endParaRPr lang="en-US" dirty="0" smtClean="0"/>
          </a:p>
        </p:txBody>
      </p:sp>
    </p:spTree>
    <p:extLst>
      <p:ext uri="{BB962C8B-B14F-4D97-AF65-F5344CB8AC3E}">
        <p14:creationId xmlns:p14="http://schemas.microsoft.com/office/powerpoint/2010/main" val="709655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F1479A8-26A6-4F97-916F-AE251FD3FB9D}" type="slidenum">
              <a:rPr lang="en-US" smtClean="0"/>
              <a:pPr/>
              <a:t>9</a:t>
            </a:fld>
            <a:endParaRPr lang="en-US" smtClean="0"/>
          </a:p>
        </p:txBody>
      </p:sp>
      <p:sp>
        <p:nvSpPr>
          <p:cNvPr id="38915" name="Rectangle 2"/>
          <p:cNvSpPr>
            <a:spLocks noGrp="1" noRot="1" noChangeAspect="1" noChangeArrowheads="1" noTextEdit="1"/>
          </p:cNvSpPr>
          <p:nvPr>
            <p:ph type="sldImg"/>
          </p:nvPr>
        </p:nvSpPr>
        <p:spPr>
          <a:xfrm>
            <a:off x="1150938" y="692150"/>
            <a:ext cx="4556125" cy="3416300"/>
          </a:xfrm>
          <a:ln/>
        </p:spPr>
      </p:sp>
      <p:sp>
        <p:nvSpPr>
          <p:cNvPr id="389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62690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2F1479A8-26A6-4F97-916F-AE251FD3FB9D}" type="slidenum">
              <a:rPr lang="en-US" smtClean="0"/>
              <a:pPr/>
              <a:t>10</a:t>
            </a:fld>
            <a:endParaRPr lang="en-US" smtClean="0"/>
          </a:p>
        </p:txBody>
      </p:sp>
      <p:sp>
        <p:nvSpPr>
          <p:cNvPr id="38915" name="Rectangle 2"/>
          <p:cNvSpPr>
            <a:spLocks noGrp="1" noRot="1" noChangeAspect="1" noChangeArrowheads="1" noTextEdit="1"/>
          </p:cNvSpPr>
          <p:nvPr>
            <p:ph type="sldImg"/>
          </p:nvPr>
        </p:nvSpPr>
        <p:spPr>
          <a:xfrm>
            <a:off x="1150938" y="692150"/>
            <a:ext cx="4556125" cy="3416300"/>
          </a:xfrm>
          <a:ln/>
        </p:spPr>
      </p:sp>
      <p:sp>
        <p:nvSpPr>
          <p:cNvPr id="38916" name="Rectangle 3"/>
          <p:cNvSpPr>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634602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p:cNvSpPr>
            <a:spLocks noChangeArrowheads="1"/>
          </p:cNvSpPr>
          <p:nvPr/>
        </p:nvSpPr>
        <p:spPr bwMode="auto">
          <a:xfrm>
            <a:off x="1114425" y="38100"/>
            <a:ext cx="7572375" cy="1485900"/>
          </a:xfrm>
          <a:prstGeom prst="rect">
            <a:avLst/>
          </a:prstGeom>
          <a:solidFill>
            <a:srgbClr val="CCECFF">
              <a:alpha val="50000"/>
            </a:srgbClr>
          </a:solidFill>
          <a:ln w="9525">
            <a:noFill/>
            <a:miter lim="800000"/>
            <a:headEnd/>
            <a:tailEnd/>
          </a:ln>
          <a:effectLst/>
        </p:spPr>
        <p:txBody>
          <a:bodyPr wrap="none" anchor="ctr"/>
          <a:lstStyle/>
          <a:p>
            <a:pPr>
              <a:defRPr/>
            </a:pPr>
            <a:endParaRPr lang="en-US"/>
          </a:p>
        </p:txBody>
      </p:sp>
      <p:sp>
        <p:nvSpPr>
          <p:cNvPr id="5" name="Rectangle 5"/>
          <p:cNvSpPr>
            <a:spLocks noChangeArrowheads="1"/>
          </p:cNvSpPr>
          <p:nvPr/>
        </p:nvSpPr>
        <p:spPr bwMode="auto">
          <a:xfrm>
            <a:off x="1123950" y="228600"/>
            <a:ext cx="5662613" cy="77788"/>
          </a:xfrm>
          <a:prstGeom prst="rect">
            <a:avLst/>
          </a:prstGeom>
          <a:solidFill>
            <a:srgbClr val="003366"/>
          </a:solidFill>
          <a:ln w="9525">
            <a:solidFill>
              <a:srgbClr val="003366"/>
            </a:solidFill>
            <a:miter lim="800000"/>
            <a:headEnd/>
            <a:tailEnd/>
          </a:ln>
          <a:effectLst/>
        </p:spPr>
        <p:txBody>
          <a:bodyPr wrap="none" anchor="ctr"/>
          <a:lstStyle/>
          <a:p>
            <a:pPr algn="ctr" eaLnBrk="1" hangingPunct="1">
              <a:defRPr/>
            </a:pPr>
            <a:endParaRPr kumimoji="1" lang="en-US"/>
          </a:p>
        </p:txBody>
      </p:sp>
      <p:sp>
        <p:nvSpPr>
          <p:cNvPr id="7" name="Rectangle 13" descr="Light horizontal"/>
          <p:cNvSpPr>
            <a:spLocks noChangeArrowheads="1"/>
          </p:cNvSpPr>
          <p:nvPr/>
        </p:nvSpPr>
        <p:spPr bwMode="auto">
          <a:xfrm>
            <a:off x="0" y="0"/>
            <a:ext cx="838200" cy="6858000"/>
          </a:xfrm>
          <a:prstGeom prst="rect">
            <a:avLst/>
          </a:prstGeom>
          <a:pattFill prst="ltHorz">
            <a:fgClr>
              <a:srgbClr val="003366">
                <a:alpha val="25000"/>
              </a:srgbClr>
            </a:fgClr>
            <a:bgClr>
              <a:schemeClr val="bg1">
                <a:alpha val="25000"/>
              </a:schemeClr>
            </a:bgClr>
          </a:pattFill>
          <a:ln w="9525">
            <a:noFill/>
            <a:miter lim="800000"/>
            <a:headEnd/>
            <a:tailEnd/>
          </a:ln>
          <a:effectLst/>
        </p:spPr>
        <p:txBody>
          <a:bodyPr wrap="none" anchor="ctr"/>
          <a:lstStyle/>
          <a:p>
            <a:pPr>
              <a:defRPr/>
            </a:pPr>
            <a:endParaRPr lang="en-US"/>
          </a:p>
        </p:txBody>
      </p:sp>
      <p:sp>
        <p:nvSpPr>
          <p:cNvPr id="72714" name="Rectangle 10"/>
          <p:cNvSpPr>
            <a:spLocks noGrp="1" noChangeArrowheads="1"/>
          </p:cNvSpPr>
          <p:nvPr>
            <p:ph type="ctrTitle"/>
          </p:nvPr>
        </p:nvSpPr>
        <p:spPr>
          <a:xfrm>
            <a:off x="1169988" y="358775"/>
            <a:ext cx="7380287" cy="1089025"/>
          </a:xfrm>
        </p:spPr>
        <p:txBody>
          <a:bodyPr/>
          <a:lstStyle>
            <a:lvl1pPr algn="ctr">
              <a:defRPr sz="4000"/>
            </a:lvl1pPr>
          </a:lstStyle>
          <a:p>
            <a:r>
              <a:rPr lang="en-US" dirty="0" smtClean="0"/>
              <a:t>Click to edit Master title style</a:t>
            </a:r>
            <a:endParaRPr lang="en-US" dirty="0"/>
          </a:p>
        </p:txBody>
      </p:sp>
      <p:sp>
        <p:nvSpPr>
          <p:cNvPr id="72715" name="Rectangle 11"/>
          <p:cNvSpPr>
            <a:spLocks noGrp="1" noChangeArrowheads="1"/>
          </p:cNvSpPr>
          <p:nvPr>
            <p:ph type="subTitle" idx="1"/>
          </p:nvPr>
        </p:nvSpPr>
        <p:spPr>
          <a:xfrm>
            <a:off x="1143000" y="1752600"/>
            <a:ext cx="7543799" cy="3810000"/>
          </a:xfrm>
        </p:spPr>
        <p:txBody>
          <a:bodyPr/>
          <a:lstStyle>
            <a:lvl1pPr marL="0" indent="0" algn="ctr">
              <a:buFont typeface="Wingdings" pitchFamily="2" charset="2"/>
              <a:buNone/>
              <a:defRPr/>
            </a:lvl1pPr>
          </a:lstStyle>
          <a:p>
            <a:r>
              <a:rPr lang="en-US" dirty="0" smtClean="0"/>
              <a:t>Click to edit Master subtitle style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8"/>
          <p:cNvSpPr>
            <a:spLocks noGrp="1" noChangeArrowheads="1"/>
          </p:cNvSpPr>
          <p:nvPr>
            <p:ph type="sldNum" sz="quarter" idx="11"/>
          </p:nvPr>
        </p:nvSpPr>
        <p:spPr>
          <a:xfrm>
            <a:off x="3521075" y="6376988"/>
            <a:ext cx="2193925" cy="457200"/>
          </a:xfrm>
          <a:prstGeom prst="rect">
            <a:avLst/>
          </a:prstGeom>
        </p:spPr>
        <p:txBody>
          <a:bodyPr/>
          <a:lstStyle>
            <a:lvl1pPr algn="ctr">
              <a:defRPr sz="2000"/>
            </a:lvl1pPr>
          </a:lstStyle>
          <a:p>
            <a:pPr>
              <a:defRPr/>
            </a:pPr>
            <a:fld id="{028574BC-D94B-41F8-853A-4610E7B3E586}"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9750" y="152400"/>
            <a:ext cx="2025650" cy="5943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09625" y="152400"/>
            <a:ext cx="5927725" cy="5943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1"/>
          </p:nvPr>
        </p:nvSpPr>
        <p:spPr>
          <a:xfrm>
            <a:off x="3581400" y="6376988"/>
            <a:ext cx="2193925" cy="457200"/>
          </a:xfrm>
          <a:prstGeom prst="rect">
            <a:avLst/>
          </a:prstGeom>
        </p:spPr>
        <p:txBody>
          <a:bodyPr/>
          <a:lstStyle>
            <a:lvl1pPr algn="ctr">
              <a:defRPr/>
            </a:lvl1pPr>
          </a:lstStyle>
          <a:p>
            <a:pPr>
              <a:defRPr/>
            </a:pPr>
            <a:fld id="{CFED4E82-38EF-473F-ADE9-052C2C8EE322}"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914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2057400"/>
            <a:ext cx="4038600" cy="3962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2057400"/>
            <a:ext cx="4038600" cy="39624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a:xfrm>
            <a:off x="457200" y="6245225"/>
            <a:ext cx="2133600" cy="476250"/>
          </a:xfrm>
          <a:prstGeom prst="rect">
            <a:avLst/>
          </a:prstGeo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3581400" y="6305550"/>
            <a:ext cx="2133600" cy="476250"/>
          </a:xfrm>
          <a:prstGeom prst="rect">
            <a:avLst/>
          </a:prstGeom>
        </p:spPr>
        <p:txBody>
          <a:bodyPr/>
          <a:lstStyle>
            <a:lvl1pPr algn="ctr">
              <a:defRPr/>
            </a:lvl1pPr>
          </a:lstStyle>
          <a:p>
            <a:pPr>
              <a:defRPr/>
            </a:pPr>
            <a:fld id="{9BAA8AA5-3959-448A-B026-74E17F1AE216}"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8"/>
          <p:cNvSpPr>
            <a:spLocks noGrp="1" noChangeArrowheads="1"/>
          </p:cNvSpPr>
          <p:nvPr>
            <p:ph type="sldNum" sz="quarter" idx="11"/>
          </p:nvPr>
        </p:nvSpPr>
        <p:spPr>
          <a:xfrm>
            <a:off x="3657600" y="6400800"/>
            <a:ext cx="2193925" cy="457200"/>
          </a:xfrm>
          <a:prstGeom prst="rect">
            <a:avLst/>
          </a:prstGeom>
        </p:spPr>
        <p:txBody>
          <a:bodyPr/>
          <a:lstStyle>
            <a:lvl1pPr algn="ctr">
              <a:defRPr sz="1800"/>
            </a:lvl1pPr>
          </a:lstStyle>
          <a:p>
            <a:pPr>
              <a:defRPr/>
            </a:pPr>
            <a:fld id="{5BC16000-212A-4EA9-843C-37009D39123E}"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5" name="Rectangle 8"/>
          <p:cNvSpPr>
            <a:spLocks noGrp="1" noChangeArrowheads="1"/>
          </p:cNvSpPr>
          <p:nvPr>
            <p:ph type="sldNum" sz="quarter" idx="11"/>
          </p:nvPr>
        </p:nvSpPr>
        <p:spPr>
          <a:xfrm>
            <a:off x="3505200" y="6400800"/>
            <a:ext cx="2193925" cy="457200"/>
          </a:xfrm>
          <a:prstGeom prst="rect">
            <a:avLst/>
          </a:prstGeom>
        </p:spPr>
        <p:txBody>
          <a:bodyPr/>
          <a:lstStyle>
            <a:lvl1pPr algn="ctr">
              <a:defRPr sz="1800"/>
            </a:lvl1pPr>
          </a:lstStyle>
          <a:p>
            <a:pPr>
              <a:defRPr/>
            </a:pPr>
            <a:fld id="{8B121541-478B-4C63-9EA6-D914872EC609}" type="slidenum">
              <a:rPr lang="en-US" smtClean="0"/>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9625" y="1524000"/>
            <a:ext cx="3902075"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864100" y="1524000"/>
            <a:ext cx="390366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8"/>
          <p:cNvSpPr>
            <a:spLocks noGrp="1" noChangeArrowheads="1"/>
          </p:cNvSpPr>
          <p:nvPr>
            <p:ph type="sldNum" sz="quarter" idx="11"/>
          </p:nvPr>
        </p:nvSpPr>
        <p:spPr>
          <a:xfrm>
            <a:off x="3733800" y="6400800"/>
            <a:ext cx="2193925" cy="457200"/>
          </a:xfrm>
          <a:prstGeom prst="rect">
            <a:avLst/>
          </a:prstGeom>
        </p:spPr>
        <p:txBody>
          <a:bodyPr/>
          <a:lstStyle>
            <a:lvl1pPr algn="ctr">
              <a:defRPr/>
            </a:lvl1pPr>
          </a:lstStyle>
          <a:p>
            <a:pPr>
              <a:defRPr/>
            </a:pPr>
            <a:fld id="{079202CB-65CA-4F25-9679-7F8BB32867DC}" type="slidenum">
              <a:rPr lang="en-US" smtClean="0"/>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Rectangle 8"/>
          <p:cNvSpPr>
            <a:spLocks noGrp="1" noChangeArrowheads="1"/>
          </p:cNvSpPr>
          <p:nvPr>
            <p:ph type="sldNum" sz="quarter" idx="11"/>
          </p:nvPr>
        </p:nvSpPr>
        <p:spPr>
          <a:xfrm>
            <a:off x="3581400" y="6376988"/>
            <a:ext cx="2193925" cy="457200"/>
          </a:xfrm>
          <a:prstGeom prst="rect">
            <a:avLst/>
          </a:prstGeom>
        </p:spPr>
        <p:txBody>
          <a:bodyPr/>
          <a:lstStyle>
            <a:lvl1pPr algn="ctr">
              <a:defRPr/>
            </a:lvl1pPr>
          </a:lstStyle>
          <a:p>
            <a:pPr>
              <a:defRPr/>
            </a:pPr>
            <a:fld id="{ECC9BB9D-1456-44C2-AE61-D6A2053A555C}"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Rectangle 8"/>
          <p:cNvSpPr>
            <a:spLocks noGrp="1" noChangeArrowheads="1"/>
          </p:cNvSpPr>
          <p:nvPr>
            <p:ph type="sldNum" sz="quarter" idx="11"/>
          </p:nvPr>
        </p:nvSpPr>
        <p:spPr>
          <a:xfrm>
            <a:off x="3444875" y="6376988"/>
            <a:ext cx="2193925" cy="457200"/>
          </a:xfrm>
          <a:prstGeom prst="rect">
            <a:avLst/>
          </a:prstGeom>
        </p:spPr>
        <p:txBody>
          <a:bodyPr/>
          <a:lstStyle>
            <a:lvl1pPr algn="ctr">
              <a:defRPr/>
            </a:lvl1pPr>
          </a:lstStyle>
          <a:p>
            <a:pPr>
              <a:defRPr/>
            </a:pPr>
            <a:fld id="{B0A41CC5-8D10-4A1A-9AFF-DCE0385DD806}" type="slidenum">
              <a:rPr lang="en-US" smtClean="0"/>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8"/>
          <p:cNvSpPr>
            <a:spLocks noGrp="1" noChangeArrowheads="1"/>
          </p:cNvSpPr>
          <p:nvPr>
            <p:ph type="sldNum" sz="quarter" idx="11"/>
          </p:nvPr>
        </p:nvSpPr>
        <p:spPr>
          <a:xfrm>
            <a:off x="3657600" y="6324600"/>
            <a:ext cx="2193925" cy="457200"/>
          </a:xfrm>
          <a:prstGeom prst="rect">
            <a:avLst/>
          </a:prstGeom>
        </p:spPr>
        <p:txBody>
          <a:bodyPr/>
          <a:lstStyle>
            <a:lvl1pPr algn="ctr">
              <a:defRPr sz="2000"/>
            </a:lvl1pPr>
          </a:lstStyle>
          <a:p>
            <a:pPr>
              <a:defRPr/>
            </a:pPr>
            <a:fld id="{13B396EF-8E71-4146-B47A-4A52608E870C}"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8"/>
          <p:cNvSpPr>
            <a:spLocks noGrp="1" noChangeArrowheads="1"/>
          </p:cNvSpPr>
          <p:nvPr>
            <p:ph type="sldNum" sz="quarter" idx="11"/>
          </p:nvPr>
        </p:nvSpPr>
        <p:spPr>
          <a:xfrm>
            <a:off x="3505200" y="6400800"/>
            <a:ext cx="2193925" cy="457200"/>
          </a:xfrm>
          <a:prstGeom prst="rect">
            <a:avLst/>
          </a:prstGeom>
        </p:spPr>
        <p:txBody>
          <a:bodyPr/>
          <a:lstStyle>
            <a:lvl1pPr algn="ctr">
              <a:defRPr/>
            </a:lvl1pPr>
          </a:lstStyle>
          <a:p>
            <a:pPr>
              <a:defRPr/>
            </a:pPr>
            <a:fld id="{1A9D9CDC-8052-4E38-AE6B-956FD6D511C4}"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Rectangle 8"/>
          <p:cNvSpPr>
            <a:spLocks noGrp="1" noChangeArrowheads="1"/>
          </p:cNvSpPr>
          <p:nvPr>
            <p:ph type="sldNum" sz="quarter" idx="11"/>
          </p:nvPr>
        </p:nvSpPr>
        <p:spPr>
          <a:xfrm>
            <a:off x="3673475" y="6324600"/>
            <a:ext cx="2193925" cy="457200"/>
          </a:xfrm>
          <a:prstGeom prst="rect">
            <a:avLst/>
          </a:prstGeom>
        </p:spPr>
        <p:txBody>
          <a:bodyPr/>
          <a:lstStyle>
            <a:lvl1pPr algn="ctr">
              <a:defRPr sz="2000"/>
            </a:lvl1pPr>
          </a:lstStyle>
          <a:p>
            <a:pPr>
              <a:defRPr/>
            </a:pPr>
            <a:fld id="{0D9EAEB7-1193-4AC9-960B-3B4912391D24}"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4" name="Rectangle 4" descr="Light horizontal"/>
          <p:cNvSpPr>
            <a:spLocks noChangeArrowheads="1"/>
          </p:cNvSpPr>
          <p:nvPr/>
        </p:nvSpPr>
        <p:spPr bwMode="auto">
          <a:xfrm>
            <a:off x="0" y="0"/>
            <a:ext cx="838200" cy="6858000"/>
          </a:xfrm>
          <a:prstGeom prst="rect">
            <a:avLst/>
          </a:prstGeom>
          <a:pattFill prst="ltHorz">
            <a:fgClr>
              <a:srgbClr val="003366">
                <a:alpha val="25000"/>
              </a:srgbClr>
            </a:fgClr>
            <a:bgClr>
              <a:schemeClr val="bg1">
                <a:alpha val="25000"/>
              </a:schemeClr>
            </a:bgClr>
          </a:pattFill>
          <a:ln w="9525">
            <a:noFill/>
            <a:miter lim="800000"/>
            <a:headEnd/>
            <a:tailEnd/>
          </a:ln>
          <a:effectLst/>
        </p:spPr>
        <p:txBody>
          <a:bodyPr wrap="none" anchor="ctr"/>
          <a:lstStyle/>
          <a:p>
            <a:pPr>
              <a:defRPr/>
            </a:pPr>
            <a:endParaRPr lang="en-US"/>
          </a:p>
        </p:txBody>
      </p:sp>
      <p:sp>
        <p:nvSpPr>
          <p:cNvPr id="71682" name="Rectangle 2"/>
          <p:cNvSpPr>
            <a:spLocks noChangeArrowheads="1"/>
          </p:cNvSpPr>
          <p:nvPr/>
        </p:nvSpPr>
        <p:spPr bwMode="auto">
          <a:xfrm>
            <a:off x="889000" y="0"/>
            <a:ext cx="496888" cy="1295400"/>
          </a:xfrm>
          <a:prstGeom prst="rect">
            <a:avLst/>
          </a:prstGeom>
          <a:solidFill>
            <a:srgbClr val="CCECFF">
              <a:alpha val="50000"/>
            </a:srgbClr>
          </a:solidFill>
          <a:ln w="9525">
            <a:noFill/>
            <a:miter lim="800000"/>
            <a:headEnd/>
            <a:tailEnd/>
          </a:ln>
          <a:effectLst/>
        </p:spPr>
        <p:txBody>
          <a:bodyPr wrap="none" anchor="ctr"/>
          <a:lstStyle/>
          <a:p>
            <a:pPr>
              <a:defRPr/>
            </a:pPr>
            <a:endParaRPr lang="en-US"/>
          </a:p>
        </p:txBody>
      </p:sp>
      <p:sp>
        <p:nvSpPr>
          <p:cNvPr id="71683" name="Rectangle 3"/>
          <p:cNvSpPr>
            <a:spLocks noChangeArrowheads="1"/>
          </p:cNvSpPr>
          <p:nvPr/>
        </p:nvSpPr>
        <p:spPr bwMode="auto">
          <a:xfrm>
            <a:off x="639763" y="131763"/>
            <a:ext cx="5662612" cy="77787"/>
          </a:xfrm>
          <a:prstGeom prst="rect">
            <a:avLst/>
          </a:prstGeom>
          <a:solidFill>
            <a:srgbClr val="003366"/>
          </a:solidFill>
          <a:ln w="9525">
            <a:solidFill>
              <a:srgbClr val="003366"/>
            </a:solidFill>
            <a:miter lim="800000"/>
            <a:headEnd/>
            <a:tailEnd/>
          </a:ln>
          <a:effectLst/>
        </p:spPr>
        <p:txBody>
          <a:bodyPr wrap="none" anchor="ctr"/>
          <a:lstStyle/>
          <a:p>
            <a:pPr>
              <a:defRPr/>
            </a:pPr>
            <a:endParaRPr lang="en-US"/>
          </a:p>
        </p:txBody>
      </p:sp>
      <p:sp>
        <p:nvSpPr>
          <p:cNvPr id="1029" name="Rectangle 5"/>
          <p:cNvSpPr>
            <a:spLocks noGrp="1" noChangeArrowheads="1"/>
          </p:cNvSpPr>
          <p:nvPr>
            <p:ph type="body" idx="1"/>
          </p:nvPr>
        </p:nvSpPr>
        <p:spPr bwMode="auto">
          <a:xfrm>
            <a:off x="809625" y="1524000"/>
            <a:ext cx="7958138" cy="457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30" name="Rectangle 9"/>
          <p:cNvSpPr>
            <a:spLocks noGrp="1" noChangeArrowheads="1"/>
          </p:cNvSpPr>
          <p:nvPr>
            <p:ph type="title"/>
          </p:nvPr>
        </p:nvSpPr>
        <p:spPr bwMode="auto">
          <a:xfrm>
            <a:off x="1536700" y="152400"/>
            <a:ext cx="73787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 id="2147483877" r:id="rId12"/>
  </p:sldLayoutIdLst>
  <p:hf hdr="0" dt="0"/>
  <p:txStyles>
    <p:titleStyle>
      <a:lvl1pPr algn="l" rtl="0" eaLnBrk="0" fontAlgn="base" hangingPunct="0">
        <a:lnSpc>
          <a:spcPct val="85000"/>
        </a:lnSpc>
        <a:spcBef>
          <a:spcPct val="0"/>
        </a:spcBef>
        <a:spcAft>
          <a:spcPct val="0"/>
        </a:spcAft>
        <a:defRPr sz="4400">
          <a:solidFill>
            <a:srgbClr val="003366"/>
          </a:solidFill>
          <a:latin typeface="+mj-lt"/>
          <a:ea typeface="+mj-ea"/>
          <a:cs typeface="+mj-cs"/>
        </a:defRPr>
      </a:lvl1pPr>
      <a:lvl2pPr algn="l" rtl="0" eaLnBrk="0" fontAlgn="base" hangingPunct="0">
        <a:lnSpc>
          <a:spcPct val="85000"/>
        </a:lnSpc>
        <a:spcBef>
          <a:spcPct val="0"/>
        </a:spcBef>
        <a:spcAft>
          <a:spcPct val="0"/>
        </a:spcAft>
        <a:defRPr sz="4400">
          <a:solidFill>
            <a:srgbClr val="003366"/>
          </a:solidFill>
          <a:latin typeface="Times New Roman" pitchFamily="18" charset="0"/>
        </a:defRPr>
      </a:lvl2pPr>
      <a:lvl3pPr algn="l" rtl="0" eaLnBrk="0" fontAlgn="base" hangingPunct="0">
        <a:lnSpc>
          <a:spcPct val="85000"/>
        </a:lnSpc>
        <a:spcBef>
          <a:spcPct val="0"/>
        </a:spcBef>
        <a:spcAft>
          <a:spcPct val="0"/>
        </a:spcAft>
        <a:defRPr sz="4400">
          <a:solidFill>
            <a:srgbClr val="003366"/>
          </a:solidFill>
          <a:latin typeface="Times New Roman" pitchFamily="18" charset="0"/>
        </a:defRPr>
      </a:lvl3pPr>
      <a:lvl4pPr algn="l" rtl="0" eaLnBrk="0" fontAlgn="base" hangingPunct="0">
        <a:lnSpc>
          <a:spcPct val="85000"/>
        </a:lnSpc>
        <a:spcBef>
          <a:spcPct val="0"/>
        </a:spcBef>
        <a:spcAft>
          <a:spcPct val="0"/>
        </a:spcAft>
        <a:defRPr sz="4400">
          <a:solidFill>
            <a:srgbClr val="003366"/>
          </a:solidFill>
          <a:latin typeface="Times New Roman" pitchFamily="18" charset="0"/>
        </a:defRPr>
      </a:lvl4pPr>
      <a:lvl5pPr algn="l" rtl="0" eaLnBrk="0" fontAlgn="base" hangingPunct="0">
        <a:lnSpc>
          <a:spcPct val="85000"/>
        </a:lnSpc>
        <a:spcBef>
          <a:spcPct val="0"/>
        </a:spcBef>
        <a:spcAft>
          <a:spcPct val="0"/>
        </a:spcAft>
        <a:defRPr sz="4400">
          <a:solidFill>
            <a:srgbClr val="003366"/>
          </a:solidFill>
          <a:latin typeface="Times New Roman" pitchFamily="18" charset="0"/>
        </a:defRPr>
      </a:lvl5pPr>
      <a:lvl6pPr marL="457200" algn="l" rtl="0" eaLnBrk="1" fontAlgn="base" hangingPunct="1">
        <a:lnSpc>
          <a:spcPct val="85000"/>
        </a:lnSpc>
        <a:spcBef>
          <a:spcPct val="0"/>
        </a:spcBef>
        <a:spcAft>
          <a:spcPct val="0"/>
        </a:spcAft>
        <a:defRPr sz="4400">
          <a:solidFill>
            <a:srgbClr val="003366"/>
          </a:solidFill>
          <a:latin typeface="Times New Roman" pitchFamily="18" charset="0"/>
        </a:defRPr>
      </a:lvl6pPr>
      <a:lvl7pPr marL="914400" algn="l" rtl="0" eaLnBrk="1" fontAlgn="base" hangingPunct="1">
        <a:lnSpc>
          <a:spcPct val="85000"/>
        </a:lnSpc>
        <a:spcBef>
          <a:spcPct val="0"/>
        </a:spcBef>
        <a:spcAft>
          <a:spcPct val="0"/>
        </a:spcAft>
        <a:defRPr sz="4400">
          <a:solidFill>
            <a:srgbClr val="003366"/>
          </a:solidFill>
          <a:latin typeface="Times New Roman" pitchFamily="18" charset="0"/>
        </a:defRPr>
      </a:lvl7pPr>
      <a:lvl8pPr marL="1371600" algn="l" rtl="0" eaLnBrk="1" fontAlgn="base" hangingPunct="1">
        <a:lnSpc>
          <a:spcPct val="85000"/>
        </a:lnSpc>
        <a:spcBef>
          <a:spcPct val="0"/>
        </a:spcBef>
        <a:spcAft>
          <a:spcPct val="0"/>
        </a:spcAft>
        <a:defRPr sz="4400">
          <a:solidFill>
            <a:srgbClr val="003366"/>
          </a:solidFill>
          <a:latin typeface="Times New Roman" pitchFamily="18" charset="0"/>
        </a:defRPr>
      </a:lvl8pPr>
      <a:lvl9pPr marL="1828800" algn="l" rtl="0" eaLnBrk="1" fontAlgn="base" hangingPunct="1">
        <a:lnSpc>
          <a:spcPct val="85000"/>
        </a:lnSpc>
        <a:spcBef>
          <a:spcPct val="0"/>
        </a:spcBef>
        <a:spcAft>
          <a:spcPct val="0"/>
        </a:spcAft>
        <a:defRPr sz="4400">
          <a:solidFill>
            <a:srgbClr val="003366"/>
          </a:solidFill>
          <a:latin typeface="Times New Roman" pitchFamily="18" charset="0"/>
        </a:defRPr>
      </a:lvl9pPr>
    </p:titleStyle>
    <p:bodyStyle>
      <a:lvl1pPr marL="342900" indent="-342900" algn="l" rtl="0" eaLnBrk="0" fontAlgn="base" hangingPunct="0">
        <a:spcBef>
          <a:spcPct val="20000"/>
        </a:spcBef>
        <a:spcAft>
          <a:spcPct val="0"/>
        </a:spcAft>
        <a:buClr>
          <a:srgbClr val="003366"/>
        </a:buClr>
        <a:buFont typeface="Wingdings" pitchFamily="2" charset="2"/>
        <a:buChar char="w"/>
        <a:defRPr sz="3200">
          <a:solidFill>
            <a:srgbClr val="003366"/>
          </a:solidFill>
          <a:latin typeface="+mn-lt"/>
          <a:ea typeface="+mn-ea"/>
          <a:cs typeface="+mn-cs"/>
        </a:defRPr>
      </a:lvl1pPr>
      <a:lvl2pPr marL="742950" indent="-285750" algn="l" rtl="0" eaLnBrk="0" fontAlgn="base" hangingPunct="0">
        <a:spcBef>
          <a:spcPct val="20000"/>
        </a:spcBef>
        <a:spcAft>
          <a:spcPct val="0"/>
        </a:spcAft>
        <a:buClr>
          <a:srgbClr val="003366"/>
        </a:buClr>
        <a:buSzPct val="55000"/>
        <a:buFont typeface="Wingdings" pitchFamily="2" charset="2"/>
        <a:buChar char="n"/>
        <a:defRPr sz="2800">
          <a:solidFill>
            <a:srgbClr val="003366"/>
          </a:solidFill>
          <a:latin typeface="+mn-lt"/>
        </a:defRPr>
      </a:lvl2pPr>
      <a:lvl3pPr marL="1085850" indent="-228600" algn="l" rtl="0" eaLnBrk="0" fontAlgn="base" hangingPunct="0">
        <a:spcBef>
          <a:spcPct val="20000"/>
        </a:spcBef>
        <a:spcAft>
          <a:spcPct val="0"/>
        </a:spcAft>
        <a:buClr>
          <a:srgbClr val="003366"/>
        </a:buClr>
        <a:buSzPct val="65000"/>
        <a:buFont typeface="Wingdings" pitchFamily="2" charset="2"/>
        <a:buChar char="l"/>
        <a:defRPr sz="2400">
          <a:solidFill>
            <a:srgbClr val="003366"/>
          </a:solidFill>
          <a:latin typeface="+mn-lt"/>
        </a:defRPr>
      </a:lvl3pPr>
      <a:lvl4pPr marL="1428750" indent="-228600" algn="l" rtl="0" eaLnBrk="0" fontAlgn="base" hangingPunct="0">
        <a:spcBef>
          <a:spcPct val="20000"/>
        </a:spcBef>
        <a:spcAft>
          <a:spcPct val="0"/>
        </a:spcAft>
        <a:buClr>
          <a:srgbClr val="003366"/>
        </a:buClr>
        <a:buSzPct val="85000"/>
        <a:buFont typeface="Wingdings" pitchFamily="2" charset="2"/>
        <a:buChar char="w"/>
        <a:defRPr sz="2000">
          <a:solidFill>
            <a:srgbClr val="003366"/>
          </a:solidFill>
          <a:latin typeface="+mn-lt"/>
        </a:defRPr>
      </a:lvl4pPr>
      <a:lvl5pPr marL="1771650" indent="-228600" algn="l" rtl="0" eaLnBrk="0" fontAlgn="base" hangingPunct="0">
        <a:spcBef>
          <a:spcPct val="20000"/>
        </a:spcBef>
        <a:spcAft>
          <a:spcPct val="0"/>
        </a:spcAft>
        <a:buClr>
          <a:srgbClr val="003366"/>
        </a:buClr>
        <a:buSzPct val="80000"/>
        <a:buFont typeface="Wingdings" pitchFamily="2" charset="2"/>
        <a:buChar char="§"/>
        <a:defRPr sz="2000">
          <a:solidFill>
            <a:srgbClr val="003366"/>
          </a:solidFill>
          <a:latin typeface="+mn-lt"/>
        </a:defRPr>
      </a:lvl5pPr>
      <a:lvl6pPr marL="2228850" indent="-228600" algn="l" rtl="0" eaLnBrk="1" fontAlgn="base" hangingPunct="1">
        <a:spcBef>
          <a:spcPct val="20000"/>
        </a:spcBef>
        <a:spcAft>
          <a:spcPct val="0"/>
        </a:spcAft>
        <a:buClr>
          <a:srgbClr val="003366"/>
        </a:buClr>
        <a:buSzPct val="80000"/>
        <a:buFont typeface="Wingdings" pitchFamily="2" charset="2"/>
        <a:buChar char="§"/>
        <a:defRPr>
          <a:solidFill>
            <a:srgbClr val="003366"/>
          </a:solidFill>
          <a:latin typeface="+mn-lt"/>
        </a:defRPr>
      </a:lvl6pPr>
      <a:lvl7pPr marL="2686050" indent="-228600" algn="l" rtl="0" eaLnBrk="1" fontAlgn="base" hangingPunct="1">
        <a:spcBef>
          <a:spcPct val="20000"/>
        </a:spcBef>
        <a:spcAft>
          <a:spcPct val="0"/>
        </a:spcAft>
        <a:buClr>
          <a:srgbClr val="003366"/>
        </a:buClr>
        <a:buSzPct val="80000"/>
        <a:buFont typeface="Wingdings" pitchFamily="2" charset="2"/>
        <a:buChar char="§"/>
        <a:defRPr>
          <a:solidFill>
            <a:srgbClr val="003366"/>
          </a:solidFill>
          <a:latin typeface="+mn-lt"/>
        </a:defRPr>
      </a:lvl7pPr>
      <a:lvl8pPr marL="3143250" indent="-228600" algn="l" rtl="0" eaLnBrk="1" fontAlgn="base" hangingPunct="1">
        <a:spcBef>
          <a:spcPct val="20000"/>
        </a:spcBef>
        <a:spcAft>
          <a:spcPct val="0"/>
        </a:spcAft>
        <a:buClr>
          <a:srgbClr val="003366"/>
        </a:buClr>
        <a:buSzPct val="80000"/>
        <a:buFont typeface="Wingdings" pitchFamily="2" charset="2"/>
        <a:buChar char="§"/>
        <a:defRPr>
          <a:solidFill>
            <a:srgbClr val="003366"/>
          </a:solidFill>
          <a:latin typeface="+mn-lt"/>
        </a:defRPr>
      </a:lvl8pPr>
      <a:lvl9pPr marL="3600450" indent="-228600" algn="l" rtl="0" eaLnBrk="1" fontAlgn="base" hangingPunct="1">
        <a:spcBef>
          <a:spcPct val="20000"/>
        </a:spcBef>
        <a:spcAft>
          <a:spcPct val="0"/>
        </a:spcAft>
        <a:buClr>
          <a:srgbClr val="003366"/>
        </a:buClr>
        <a:buSzPct val="80000"/>
        <a:buFont typeface="Wingdings" pitchFamily="2" charset="2"/>
        <a:buChar char="§"/>
        <a:defRPr>
          <a:solidFill>
            <a:srgbClr val="003366"/>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858" name="Picture 2" descr="http://www.paklists.com/wp-content/uploads/2015/09/Beautiful-Bismillah-hd-Wallpaper-Images-Download.jpg"/>
          <p:cNvPicPr>
            <a:picLocks noChangeAspect="1" noChangeArrowheads="1"/>
          </p:cNvPicPr>
          <p:nvPr/>
        </p:nvPicPr>
        <p:blipFill>
          <a:blip r:embed="rId3" cstate="print"/>
          <a:srcRect/>
          <a:stretch>
            <a:fillRect/>
          </a:stretch>
        </p:blipFill>
        <p:spPr bwMode="auto">
          <a:xfrm>
            <a:off x="1" y="0"/>
            <a:ext cx="9166578" cy="68580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11646" y="457200"/>
            <a:ext cx="7696200" cy="762000"/>
          </a:xfrm>
        </p:spPr>
        <p:txBody>
          <a:bodyPr/>
          <a:lstStyle/>
          <a:p>
            <a:pPr eaLnBrk="1" hangingPunct="1"/>
            <a:r>
              <a:rPr lang="en-US" sz="4000" dirty="0"/>
              <a:t/>
            </a:r>
            <a:br>
              <a:rPr lang="en-US" sz="4000" dirty="0"/>
            </a:br>
            <a:r>
              <a:rPr lang="en-US" sz="4000" dirty="0"/>
              <a:t>Limitations of Existing </a:t>
            </a:r>
            <a:r>
              <a:rPr lang="en-US" sz="4000" dirty="0" smtClean="0"/>
              <a:t>Techniques</a:t>
            </a:r>
            <a:r>
              <a:rPr lang="en-US" sz="4000" dirty="0"/>
              <a:t/>
            </a:r>
            <a:br>
              <a:rPr lang="en-US" sz="4000" dirty="0"/>
            </a:br>
            <a:endParaRPr lang="en-US" sz="4000" dirty="0"/>
          </a:p>
        </p:txBody>
      </p:sp>
      <p:sp>
        <p:nvSpPr>
          <p:cNvPr id="7" name="Subtitle 6"/>
          <p:cNvSpPr>
            <a:spLocks noGrp="1"/>
          </p:cNvSpPr>
          <p:nvPr>
            <p:ph idx="1"/>
          </p:nvPr>
        </p:nvSpPr>
        <p:spPr>
          <a:xfrm>
            <a:off x="757350" y="2057400"/>
            <a:ext cx="8368507" cy="3581400"/>
          </a:xfrm>
        </p:spPr>
        <p:txBody>
          <a:bodyPr/>
          <a:lstStyle/>
          <a:p>
            <a:pPr algn="just"/>
            <a:r>
              <a:rPr lang="en-US" sz="2400" dirty="0"/>
              <a:t>In previous studies machine learning algorithms implements handcrafted features, which are fully dependent on the type and relevance of features.</a:t>
            </a:r>
          </a:p>
          <a:p>
            <a:pPr algn="just"/>
            <a:r>
              <a:rPr lang="en-US" sz="2400" dirty="0"/>
              <a:t>ML methods are features dependent (morphological ,texture,entropy,SIFT etc. )</a:t>
            </a:r>
          </a:p>
          <a:p>
            <a:pPr algn="just"/>
            <a:r>
              <a:rPr lang="en-US" sz="2400" dirty="0"/>
              <a:t>These features are also correlated to each other because much complex dimensions.</a:t>
            </a:r>
          </a:p>
        </p:txBody>
      </p:sp>
      <p:sp>
        <p:nvSpPr>
          <p:cNvPr id="22531" name="Slide Number Placeholder 3"/>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CB22F7B-5A0B-420F-8A87-E17FB0931E81}" type="slidenum">
              <a:rPr lang="en-US" smtClean="0"/>
              <a:pPr/>
              <a:t>10</a:t>
            </a:fld>
            <a:endParaRPr lang="en-US" smtClean="0"/>
          </a:p>
        </p:txBody>
      </p:sp>
    </p:spTree>
    <p:extLst>
      <p:ext uri="{BB962C8B-B14F-4D97-AF65-F5344CB8AC3E}">
        <p14:creationId xmlns:p14="http://schemas.microsoft.com/office/powerpoint/2010/main" val="9381852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8534400" cy="685800"/>
          </a:xfrm>
        </p:spPr>
        <p:txBody>
          <a:bodyPr/>
          <a:lstStyle/>
          <a:p>
            <a:r>
              <a:rPr lang="en-US" dirty="0"/>
              <a:t>Flow Chart of proposed system</a:t>
            </a:r>
            <a:r>
              <a:rPr lang="en-US" b="1" cap="all" dirty="0"/>
              <a:t/>
            </a:r>
            <a:br>
              <a:rPr lang="en-US" b="1" cap="all" dirty="0"/>
            </a:br>
            <a:endParaRPr lang="en-US" dirty="0"/>
          </a:p>
        </p:txBody>
      </p:sp>
      <p:pic>
        <p:nvPicPr>
          <p:cNvPr id="4" name="Picture 3"/>
          <p:cNvPicPr>
            <a:picLocks noChangeAspect="1"/>
          </p:cNvPicPr>
          <p:nvPr/>
        </p:nvPicPr>
        <p:blipFill>
          <a:blip r:embed="rId2"/>
          <a:stretch>
            <a:fillRect/>
          </a:stretch>
        </p:blipFill>
        <p:spPr>
          <a:xfrm>
            <a:off x="1295400" y="1600200"/>
            <a:ext cx="7239000" cy="4800600"/>
          </a:xfrm>
          <a:prstGeom prst="rect">
            <a:avLst/>
          </a:prstGeom>
        </p:spPr>
      </p:pic>
    </p:spTree>
    <p:extLst>
      <p:ext uri="{BB962C8B-B14F-4D97-AF65-F5344CB8AC3E}">
        <p14:creationId xmlns:p14="http://schemas.microsoft.com/office/powerpoint/2010/main" val="1558080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r>
              <a:rPr lang="en-US" b="1" dirty="0" smtClean="0">
                <a:cs typeface="Times New Roman" pitchFamily="18" charset="0"/>
              </a:rPr>
              <a:t/>
            </a:r>
            <a:br>
              <a:rPr lang="en-US" b="1" dirty="0" smtClean="0">
                <a:cs typeface="Times New Roman" pitchFamily="18" charset="0"/>
              </a:rPr>
            </a:br>
            <a:r>
              <a:rPr lang="en-US" sz="4000" dirty="0"/>
              <a:t>Materials &amp; Methods</a:t>
            </a:r>
            <a:br>
              <a:rPr lang="en-US" sz="4000" dirty="0"/>
            </a:br>
            <a:endParaRPr lang="en-US" sz="4000" dirty="0"/>
          </a:p>
        </p:txBody>
      </p:sp>
      <p:sp>
        <p:nvSpPr>
          <p:cNvPr id="7" name="Subtitle 6"/>
          <p:cNvSpPr>
            <a:spLocks noGrp="1"/>
          </p:cNvSpPr>
          <p:nvPr>
            <p:ph idx="1"/>
          </p:nvPr>
        </p:nvSpPr>
        <p:spPr>
          <a:xfrm>
            <a:off x="957262" y="1981200"/>
            <a:ext cx="7958138" cy="4572000"/>
          </a:xfrm>
        </p:spPr>
        <p:txBody>
          <a:bodyPr/>
          <a:lstStyle/>
          <a:p>
            <a:pPr marL="342900" lvl="1" indent="-342900" algn="just">
              <a:buFont typeface="Wingdings" pitchFamily="2" charset="2"/>
              <a:buChar char="w"/>
              <a:defRPr/>
            </a:pPr>
            <a:r>
              <a:rPr lang="en-US" sz="2400" b="1" dirty="0">
                <a:ea typeface="+mn-ea"/>
                <a:cs typeface="+mn-cs"/>
              </a:rPr>
              <a:t>Data Set</a:t>
            </a:r>
          </a:p>
          <a:p>
            <a:pPr marL="342900" lvl="1" indent="-342900" algn="just">
              <a:buFont typeface="Wingdings" pitchFamily="2" charset="2"/>
              <a:buChar char="w"/>
              <a:defRPr/>
            </a:pPr>
            <a:r>
              <a:rPr lang="en-US" sz="2400" b="1" dirty="0" smtClean="0">
                <a:ea typeface="+mn-ea"/>
                <a:cs typeface="+mn-cs"/>
              </a:rPr>
              <a:t>Classification</a:t>
            </a:r>
            <a:endParaRPr lang="en-US" sz="2400" b="1" dirty="0">
              <a:ea typeface="+mn-ea"/>
              <a:cs typeface="+mn-cs"/>
            </a:endParaRPr>
          </a:p>
          <a:p>
            <a:pPr marL="342900" lvl="1" indent="-342900" algn="just">
              <a:buFont typeface="Wingdings" pitchFamily="2" charset="2"/>
              <a:buChar char="w"/>
              <a:defRPr/>
            </a:pPr>
            <a:r>
              <a:rPr lang="en-US" sz="2400" b="1" dirty="0">
                <a:ea typeface="+mn-ea"/>
                <a:cs typeface="+mn-cs"/>
              </a:rPr>
              <a:t>Feature selection</a:t>
            </a:r>
          </a:p>
          <a:p>
            <a:pPr marL="685800" lvl="3" indent="-342900" algn="just">
              <a:defRPr/>
            </a:pPr>
            <a:r>
              <a:rPr lang="en-US" dirty="0">
                <a:ea typeface="+mn-ea"/>
                <a:cs typeface="+mn-cs"/>
              </a:rPr>
              <a:t>Boruta Force Algorithm</a:t>
            </a:r>
          </a:p>
          <a:p>
            <a:pPr marL="685800" lvl="3" indent="-342900" algn="just">
              <a:defRPr/>
            </a:pPr>
            <a:r>
              <a:rPr lang="en-US" dirty="0">
                <a:ea typeface="+mn-ea"/>
                <a:cs typeface="+mn-cs"/>
              </a:rPr>
              <a:t>Principal Component Analysis(PCA) </a:t>
            </a:r>
            <a:endParaRPr lang="en-IN" dirty="0">
              <a:ea typeface="+mn-ea"/>
              <a:cs typeface="+mn-cs"/>
            </a:endParaRPr>
          </a:p>
        </p:txBody>
      </p:sp>
      <p:sp>
        <p:nvSpPr>
          <p:cNvPr id="22531" name="Slide Number Placeholder 3"/>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CB22F7B-5A0B-420F-8A87-E17FB0931E81}" type="slidenum">
              <a:rPr lang="en-US" smtClean="0"/>
              <a:pPr/>
              <a:t>12</a:t>
            </a:fld>
            <a:endParaRPr lang="en-US" smtClean="0"/>
          </a:p>
        </p:txBody>
      </p:sp>
    </p:spTree>
    <p:extLst>
      <p:ext uri="{BB962C8B-B14F-4D97-AF65-F5344CB8AC3E}">
        <p14:creationId xmlns:p14="http://schemas.microsoft.com/office/powerpoint/2010/main" val="8921305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sz="4000" dirty="0"/>
              <a:t>Dataset Description</a:t>
            </a:r>
          </a:p>
        </p:txBody>
      </p:sp>
      <p:sp>
        <p:nvSpPr>
          <p:cNvPr id="7" name="Content Placeholder 6"/>
          <p:cNvSpPr>
            <a:spLocks noGrp="1"/>
          </p:cNvSpPr>
          <p:nvPr>
            <p:ph sz="half" idx="1"/>
          </p:nvPr>
        </p:nvSpPr>
        <p:spPr>
          <a:xfrm>
            <a:off x="809625" y="1524000"/>
            <a:ext cx="8105775" cy="4572000"/>
          </a:xfrm>
        </p:spPr>
        <p:txBody>
          <a:bodyPr/>
          <a:lstStyle/>
          <a:p>
            <a:pPr marL="0" indent="0">
              <a:buNone/>
            </a:pPr>
            <a:r>
              <a:rPr lang="en-US" sz="2400" dirty="0"/>
              <a:t>The dataset I’m using for the hate speech detection task is downloaded from </a:t>
            </a:r>
            <a:r>
              <a:rPr lang="en-US" sz="2400" dirty="0" err="1"/>
              <a:t>Kaggle</a:t>
            </a:r>
            <a:r>
              <a:rPr lang="en-US" sz="2400" dirty="0"/>
              <a:t>. </a:t>
            </a:r>
            <a:endParaRPr lang="en-US" sz="2400" dirty="0" smtClean="0"/>
          </a:p>
          <a:p>
            <a:pPr marL="0" indent="0">
              <a:buNone/>
            </a:pPr>
            <a:r>
              <a:rPr lang="en-US" sz="2400" dirty="0" smtClean="0"/>
              <a:t>This </a:t>
            </a:r>
            <a:r>
              <a:rPr lang="en-US" sz="2400" dirty="0"/>
              <a:t>dataset was originally collected from Twitter and contains the following columns</a:t>
            </a:r>
            <a:r>
              <a:rPr lang="en-US" sz="2400" dirty="0" smtClean="0"/>
              <a:t>:</a:t>
            </a:r>
          </a:p>
          <a:p>
            <a:pPr marL="857250" lvl="1" indent="-457200">
              <a:buFont typeface="+mj-lt"/>
              <a:buAutoNum type="arabicPeriod"/>
            </a:pPr>
            <a:r>
              <a:rPr lang="en-US" sz="2000" dirty="0"/>
              <a:t>index</a:t>
            </a:r>
          </a:p>
          <a:p>
            <a:pPr marL="857250" lvl="1" indent="-457200">
              <a:buFont typeface="+mj-lt"/>
              <a:buAutoNum type="arabicPeriod"/>
            </a:pPr>
            <a:r>
              <a:rPr lang="en-US" sz="2000" dirty="0"/>
              <a:t>count</a:t>
            </a:r>
          </a:p>
          <a:p>
            <a:pPr marL="857250" lvl="1" indent="-457200">
              <a:buFont typeface="+mj-lt"/>
              <a:buAutoNum type="arabicPeriod"/>
            </a:pPr>
            <a:r>
              <a:rPr lang="en-US" sz="2000" dirty="0" err="1"/>
              <a:t>hate_speech</a:t>
            </a:r>
            <a:endParaRPr lang="en-US" sz="2000" dirty="0"/>
          </a:p>
          <a:p>
            <a:pPr marL="857250" lvl="1" indent="-457200">
              <a:buFont typeface="+mj-lt"/>
              <a:buAutoNum type="arabicPeriod"/>
            </a:pPr>
            <a:r>
              <a:rPr lang="en-US" sz="2000" dirty="0" err="1"/>
              <a:t>offensive_language</a:t>
            </a:r>
            <a:endParaRPr lang="en-US" sz="2000" dirty="0"/>
          </a:p>
          <a:p>
            <a:pPr marL="857250" lvl="1" indent="-457200">
              <a:buFont typeface="+mj-lt"/>
              <a:buAutoNum type="arabicPeriod"/>
            </a:pPr>
            <a:r>
              <a:rPr lang="en-US" sz="2000" dirty="0"/>
              <a:t>neither </a:t>
            </a:r>
          </a:p>
          <a:p>
            <a:pPr marL="857250" lvl="1" indent="-457200">
              <a:buFont typeface="+mj-lt"/>
              <a:buAutoNum type="arabicPeriod"/>
            </a:pPr>
            <a:r>
              <a:rPr lang="en-US" sz="2000" dirty="0"/>
              <a:t>class</a:t>
            </a:r>
          </a:p>
          <a:p>
            <a:pPr marL="857250" lvl="1" indent="-457200">
              <a:buFont typeface="+mj-lt"/>
              <a:buAutoNum type="arabicPeriod"/>
            </a:pPr>
            <a:r>
              <a:rPr lang="en-US" sz="2000" dirty="0"/>
              <a:t>tweet </a:t>
            </a:r>
          </a:p>
          <a:p>
            <a:pPr marL="0" indent="0">
              <a:buNone/>
            </a:pPr>
            <a:endParaRPr lang="en-US" sz="2400" dirty="0"/>
          </a:p>
        </p:txBody>
      </p:sp>
      <p:sp>
        <p:nvSpPr>
          <p:cNvPr id="5" name="Slide Number Placeholder 4"/>
          <p:cNvSpPr>
            <a:spLocks noGrp="1"/>
          </p:cNvSpPr>
          <p:nvPr>
            <p:ph type="sldNum" sz="quarter" idx="11"/>
          </p:nvPr>
        </p:nvSpPr>
        <p:spPr/>
        <p:txBody>
          <a:bodyPr/>
          <a:lstStyle/>
          <a:p>
            <a:pPr>
              <a:defRPr/>
            </a:pPr>
            <a:fld id="{079202CB-65CA-4F25-9679-7F8BB32867DC}" type="slidenum">
              <a:rPr lang="en-US" smtClean="0"/>
              <a:pPr>
                <a:defRPr/>
              </a:pPr>
              <a:t>13</a:t>
            </a:fld>
            <a:endParaRPr lang="en-US" dirty="0"/>
          </a:p>
        </p:txBody>
      </p:sp>
    </p:spTree>
    <p:extLst>
      <p:ext uri="{BB962C8B-B14F-4D97-AF65-F5344CB8AC3E}">
        <p14:creationId xmlns:p14="http://schemas.microsoft.com/office/powerpoint/2010/main" val="11039314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sz="4000" b="1" dirty="0" smtClean="0"/>
              <a:t>System Workflow</a:t>
            </a:r>
            <a:endParaRPr lang="en-US" sz="4000" b="1" dirty="0"/>
          </a:p>
        </p:txBody>
      </p:sp>
      <p:sp>
        <p:nvSpPr>
          <p:cNvPr id="26627" name="Rectangle 5"/>
          <p:cNvSpPr>
            <a:spLocks noGrp="1" noChangeArrowheads="1"/>
          </p:cNvSpPr>
          <p:nvPr>
            <p:ph idx="1"/>
          </p:nvPr>
        </p:nvSpPr>
        <p:spPr>
          <a:xfrm>
            <a:off x="809625" y="1524000"/>
            <a:ext cx="7800975" cy="5257800"/>
          </a:xfrm>
        </p:spPr>
        <p:txBody>
          <a:bodyPr/>
          <a:lstStyle/>
          <a:p>
            <a:r>
              <a:rPr lang="en-US" sz="2000" b="1" dirty="0" smtClean="0"/>
              <a:t>Data </a:t>
            </a:r>
            <a:r>
              <a:rPr lang="en-US" sz="2000" b="1" dirty="0"/>
              <a:t>Preprocessing</a:t>
            </a:r>
            <a:endParaRPr lang="en-US" sz="2000" dirty="0"/>
          </a:p>
          <a:p>
            <a:pPr lvl="1"/>
            <a:r>
              <a:rPr lang="en-US" sz="2000" dirty="0"/>
              <a:t>Text cleaning, </a:t>
            </a:r>
            <a:r>
              <a:rPr lang="en-US" sz="2000" dirty="0" err="1"/>
              <a:t>vectorization</a:t>
            </a:r>
            <a:r>
              <a:rPr lang="en-US" sz="2000" dirty="0"/>
              <a:t>, and feature extraction.</a:t>
            </a:r>
          </a:p>
          <a:p>
            <a:r>
              <a:rPr lang="en-US" sz="2000" b="1" dirty="0"/>
              <a:t>Feature Representation</a:t>
            </a:r>
            <a:endParaRPr lang="en-US" sz="2000" dirty="0"/>
          </a:p>
          <a:p>
            <a:pPr lvl="1"/>
            <a:r>
              <a:rPr lang="en-US" sz="2000" dirty="0" smtClean="0"/>
              <a:t>Count </a:t>
            </a:r>
            <a:r>
              <a:rPr lang="en-US" sz="2000" dirty="0" err="1" smtClean="0"/>
              <a:t>Vectorizer</a:t>
            </a:r>
            <a:r>
              <a:rPr lang="en-US" sz="2000" dirty="0" smtClean="0"/>
              <a:t>.</a:t>
            </a:r>
            <a:endParaRPr lang="en-US" sz="2000" dirty="0"/>
          </a:p>
          <a:p>
            <a:r>
              <a:rPr lang="en-US" sz="2000" b="1" dirty="0"/>
              <a:t>Algorithm Selection</a:t>
            </a:r>
            <a:endParaRPr lang="en-US" sz="2000" dirty="0"/>
          </a:p>
          <a:p>
            <a:pPr lvl="1"/>
            <a:r>
              <a:rPr lang="en-US" sz="2000" dirty="0"/>
              <a:t>Naive </a:t>
            </a:r>
            <a:r>
              <a:rPr lang="en-US" sz="2000" dirty="0" smtClean="0"/>
              <a:t>Bayes</a:t>
            </a:r>
          </a:p>
          <a:p>
            <a:pPr lvl="1"/>
            <a:r>
              <a:rPr lang="en-US" sz="2000" dirty="0" smtClean="0"/>
              <a:t>Support </a:t>
            </a:r>
            <a:r>
              <a:rPr lang="en-US" sz="2000" dirty="0"/>
              <a:t>Vector Machines (SVM</a:t>
            </a:r>
            <a:r>
              <a:rPr lang="en-US" sz="2000" dirty="0" smtClean="0"/>
              <a:t>)</a:t>
            </a:r>
          </a:p>
          <a:p>
            <a:pPr lvl="1"/>
            <a:r>
              <a:rPr lang="en-US" sz="2000" dirty="0" smtClean="0"/>
              <a:t> </a:t>
            </a:r>
            <a:r>
              <a:rPr lang="en-US" sz="2000" dirty="0"/>
              <a:t>Decision </a:t>
            </a:r>
            <a:r>
              <a:rPr lang="en-US" sz="2000" dirty="0" smtClean="0"/>
              <a:t>Trees </a:t>
            </a:r>
            <a:endParaRPr lang="en-US" sz="2000" dirty="0"/>
          </a:p>
          <a:p>
            <a:pPr lvl="1"/>
            <a:r>
              <a:rPr lang="en-US" sz="2000" dirty="0" smtClean="0"/>
              <a:t>Random Forest.</a:t>
            </a:r>
            <a:endParaRPr lang="en-US" sz="2000" dirty="0"/>
          </a:p>
          <a:p>
            <a:r>
              <a:rPr lang="en-US" sz="2000" b="1" dirty="0"/>
              <a:t>Model Training</a:t>
            </a:r>
            <a:endParaRPr lang="en-US" sz="2000" dirty="0"/>
          </a:p>
          <a:p>
            <a:pPr lvl="1"/>
            <a:r>
              <a:rPr lang="en-US" sz="2000" dirty="0"/>
              <a:t>Train models on labeled data.</a:t>
            </a:r>
          </a:p>
          <a:p>
            <a:r>
              <a:rPr lang="en-US" sz="2000" b="1" dirty="0"/>
              <a:t>Evaluation</a:t>
            </a:r>
            <a:endParaRPr lang="en-US" sz="2000" dirty="0"/>
          </a:p>
          <a:p>
            <a:pPr lvl="1"/>
            <a:r>
              <a:rPr lang="en-US" sz="2000" dirty="0"/>
              <a:t>Assess performance using metrics like accuracy, precision, recall, and F1-score.</a:t>
            </a:r>
          </a:p>
          <a:p>
            <a:endParaRPr lang="en-US" sz="2000" dirty="0"/>
          </a:p>
        </p:txBody>
      </p:sp>
      <p:sp>
        <p:nvSpPr>
          <p:cNvPr id="26629" name="Slide Number Placeholder 3"/>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B073E6A-6C1F-42FB-8625-5DD70F97DF67}" type="slidenum">
              <a:rPr lang="en-US" smtClean="0"/>
              <a:pPr/>
              <a:t>14</a:t>
            </a:fld>
            <a:endParaRPr lang="en-US" dirty="0" smtClean="0"/>
          </a:p>
        </p:txBody>
      </p:sp>
    </p:spTree>
    <p:extLst>
      <p:ext uri="{BB962C8B-B14F-4D97-AF65-F5344CB8AC3E}">
        <p14:creationId xmlns:p14="http://schemas.microsoft.com/office/powerpoint/2010/main" val="30202416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sz="4000" b="1" dirty="0"/>
              <a:t>Challenges</a:t>
            </a:r>
            <a:endParaRPr lang="en-US" sz="4000" b="1" dirty="0"/>
          </a:p>
        </p:txBody>
      </p:sp>
      <p:sp>
        <p:nvSpPr>
          <p:cNvPr id="26627" name="Rectangle 5"/>
          <p:cNvSpPr>
            <a:spLocks noGrp="1" noChangeArrowheads="1"/>
          </p:cNvSpPr>
          <p:nvPr>
            <p:ph idx="1"/>
          </p:nvPr>
        </p:nvSpPr>
        <p:spPr>
          <a:xfrm>
            <a:off x="775493" y="1562100"/>
            <a:ext cx="7958138" cy="5143500"/>
          </a:xfrm>
        </p:spPr>
        <p:txBody>
          <a:bodyPr/>
          <a:lstStyle/>
          <a:p>
            <a:r>
              <a:rPr lang="en-US" b="1" dirty="0" smtClean="0"/>
              <a:t>Ambiguity </a:t>
            </a:r>
            <a:r>
              <a:rPr lang="en-US" b="1" dirty="0"/>
              <a:t>in Language</a:t>
            </a:r>
            <a:endParaRPr lang="en-US" dirty="0"/>
          </a:p>
          <a:p>
            <a:pPr lvl="1"/>
            <a:r>
              <a:rPr lang="en-US" dirty="0"/>
              <a:t>Sarcasm and irony are difficult to detect.</a:t>
            </a:r>
          </a:p>
          <a:p>
            <a:r>
              <a:rPr lang="en-US" b="1" dirty="0"/>
              <a:t>Context Dependency</a:t>
            </a:r>
            <a:endParaRPr lang="en-US" dirty="0"/>
          </a:p>
          <a:p>
            <a:pPr lvl="1"/>
            <a:r>
              <a:rPr lang="en-US" dirty="0"/>
              <a:t>Meaning depends on the surrounding text.</a:t>
            </a:r>
          </a:p>
          <a:p>
            <a:r>
              <a:rPr lang="en-US" b="1" dirty="0"/>
              <a:t>Class Imbalance</a:t>
            </a:r>
            <a:endParaRPr lang="en-US" dirty="0"/>
          </a:p>
          <a:p>
            <a:pPr lvl="1"/>
            <a:r>
              <a:rPr lang="en-US" dirty="0"/>
              <a:t>Hate speech is often a minority class.</a:t>
            </a:r>
          </a:p>
          <a:p>
            <a:r>
              <a:rPr lang="en-US" b="1" dirty="0"/>
              <a:t>Evolving Language</a:t>
            </a:r>
            <a:endParaRPr lang="en-US" dirty="0"/>
          </a:p>
          <a:p>
            <a:pPr lvl="1"/>
            <a:r>
              <a:rPr lang="en-US" dirty="0"/>
              <a:t>New slangs and terms emerge frequently.</a:t>
            </a:r>
          </a:p>
        </p:txBody>
      </p:sp>
      <p:sp>
        <p:nvSpPr>
          <p:cNvPr id="26629" name="Slide Number Placeholder 3"/>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EB073E6A-6C1F-42FB-8625-5DD70F97DF67}"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r>
              <a:rPr lang="en-US" sz="4000" b="1" dirty="0"/>
              <a:t>Results</a:t>
            </a:r>
            <a:endParaRPr lang="en-US" sz="4000" b="1" dirty="0"/>
          </a:p>
        </p:txBody>
      </p:sp>
      <p:sp>
        <p:nvSpPr>
          <p:cNvPr id="97" name="Content Placeholder 96"/>
          <p:cNvSpPr>
            <a:spLocks noGrp="1"/>
          </p:cNvSpPr>
          <p:nvPr>
            <p:ph idx="1"/>
          </p:nvPr>
        </p:nvSpPr>
        <p:spPr>
          <a:xfrm>
            <a:off x="986291" y="1553029"/>
            <a:ext cx="7958138" cy="4876800"/>
          </a:xfrm>
        </p:spPr>
        <p:txBody>
          <a:bodyPr/>
          <a:lstStyle/>
          <a:p>
            <a:r>
              <a:rPr lang="en-US" b="1" dirty="0" smtClean="0"/>
              <a:t>Performance </a:t>
            </a:r>
            <a:r>
              <a:rPr lang="en-US" b="1" dirty="0"/>
              <a:t>Metrics:</a:t>
            </a:r>
            <a:endParaRPr lang="en-US" dirty="0"/>
          </a:p>
          <a:p>
            <a:pPr>
              <a:buFont typeface="Wingdings" panose="05000000000000000000" pitchFamily="2" charset="2"/>
              <a:buChar char="§"/>
            </a:pPr>
            <a:endParaRPr lang="en-IN" sz="2200" dirty="0"/>
          </a:p>
          <a:p>
            <a:pPr>
              <a:buFont typeface="Wingdings" panose="05000000000000000000" pitchFamily="2" charset="2"/>
              <a:buChar char="§"/>
            </a:pPr>
            <a:endParaRPr lang="en-US" sz="2000" dirty="0" smtClean="0"/>
          </a:p>
        </p:txBody>
      </p:sp>
      <p:sp>
        <p:nvSpPr>
          <p:cNvPr id="26629" name="Slide Number Placeholder 3"/>
          <p:cNvSpPr>
            <a:spLocks noGrp="1"/>
          </p:cNvSpPr>
          <p:nvPr>
            <p:ph type="sldNum" sz="quarter" idx="11"/>
          </p:nvPr>
        </p:nvSpPr>
        <p:spPr/>
        <p:txBody>
          <a:bodyPr/>
          <a:lstStyle/>
          <a:p>
            <a:fld id="{EB073E6A-6C1F-42FB-8625-5DD70F97DF67}" type="slidenum">
              <a:rPr lang="en-US" smtClean="0"/>
              <a:pPr/>
              <a:t>16</a:t>
            </a:fld>
            <a:endParaRPr lang="en-US" dirty="0" smtClean="0"/>
          </a:p>
        </p:txBody>
      </p:sp>
      <p:graphicFrame>
        <p:nvGraphicFramePr>
          <p:cNvPr id="3" name="Table 2"/>
          <p:cNvGraphicFramePr>
            <a:graphicFrameLocks noGrp="1"/>
          </p:cNvGraphicFramePr>
          <p:nvPr>
            <p:extLst>
              <p:ext uri="{D42A27DB-BD31-4B8C-83A1-F6EECF244321}">
                <p14:modId xmlns:p14="http://schemas.microsoft.com/office/powerpoint/2010/main" val="1351847139"/>
              </p:ext>
            </p:extLst>
          </p:nvPr>
        </p:nvGraphicFramePr>
        <p:xfrm>
          <a:off x="1521460" y="2286000"/>
          <a:ext cx="6860540" cy="3352801"/>
        </p:xfrm>
        <a:graphic>
          <a:graphicData uri="http://schemas.openxmlformats.org/drawingml/2006/table">
            <a:tbl>
              <a:tblPr firstRow="1" bandRow="1">
                <a:tableStyleId>{5C22544A-7EE6-4342-B048-85BDC9FD1C3A}</a:tableStyleId>
              </a:tblPr>
              <a:tblGrid>
                <a:gridCol w="1372108"/>
                <a:gridCol w="1372108"/>
                <a:gridCol w="1372108"/>
                <a:gridCol w="1372108"/>
                <a:gridCol w="1372108"/>
              </a:tblGrid>
              <a:tr h="1010653">
                <a:tc>
                  <a:txBody>
                    <a:bodyPr/>
                    <a:lstStyle/>
                    <a:p>
                      <a:pPr algn="ctr"/>
                      <a:r>
                        <a:rPr lang="en-US" dirty="0" smtClean="0"/>
                        <a:t>Algorithms</a:t>
                      </a:r>
                      <a:endParaRPr lang="en-US" dirty="0"/>
                    </a:p>
                  </a:txBody>
                  <a:tcPr/>
                </a:tc>
                <a:tc>
                  <a:txBody>
                    <a:bodyPr/>
                    <a:lstStyle/>
                    <a:p>
                      <a:pPr algn="ctr"/>
                      <a:r>
                        <a:rPr lang="en-US" dirty="0" smtClean="0"/>
                        <a:t>Accuracy</a:t>
                      </a:r>
                      <a:endParaRPr lang="en-US" dirty="0"/>
                    </a:p>
                  </a:txBody>
                  <a:tcPr/>
                </a:tc>
                <a:tc>
                  <a:txBody>
                    <a:bodyPr/>
                    <a:lstStyle/>
                    <a:p>
                      <a:pPr algn="ctr"/>
                      <a:r>
                        <a:rPr lang="en-US" dirty="0" smtClean="0"/>
                        <a:t>Precision</a:t>
                      </a:r>
                      <a:endParaRPr lang="en-US" dirty="0"/>
                    </a:p>
                  </a:txBody>
                  <a:tcPr/>
                </a:tc>
                <a:tc>
                  <a:txBody>
                    <a:bodyPr/>
                    <a:lstStyle/>
                    <a:p>
                      <a:pPr algn="ctr"/>
                      <a:r>
                        <a:rPr lang="en-US" dirty="0" smtClean="0"/>
                        <a:t>Recall</a:t>
                      </a:r>
                      <a:endParaRPr lang="en-US" dirty="0"/>
                    </a:p>
                  </a:txBody>
                  <a:tcPr/>
                </a:tc>
                <a:tc>
                  <a:txBody>
                    <a:bodyPr/>
                    <a:lstStyle/>
                    <a:p>
                      <a:pPr algn="ctr"/>
                      <a:r>
                        <a:rPr lang="en-US" dirty="0" smtClean="0"/>
                        <a:t>F1 </a:t>
                      </a:r>
                      <a:r>
                        <a:rPr lang="en-US" dirty="0" smtClean="0"/>
                        <a:t>Measure</a:t>
                      </a:r>
                      <a:endParaRPr lang="en-US" dirty="0"/>
                    </a:p>
                  </a:txBody>
                  <a:tcPr/>
                </a:tc>
              </a:tr>
              <a:tr h="585537">
                <a:tc>
                  <a:txBody>
                    <a:bodyPr/>
                    <a:lstStyle/>
                    <a:p>
                      <a:pPr algn="ctr"/>
                      <a:r>
                        <a:rPr lang="en-US" dirty="0" smtClean="0"/>
                        <a:t>KNN</a:t>
                      </a:r>
                      <a:endParaRPr lang="en-US" dirty="0"/>
                    </a:p>
                  </a:txBody>
                  <a:tcPr/>
                </a:tc>
                <a:tc>
                  <a:txBody>
                    <a:bodyPr/>
                    <a:lstStyle/>
                    <a:p>
                      <a:pPr algn="ctr"/>
                      <a:r>
                        <a:rPr lang="en-US" dirty="0" smtClean="0"/>
                        <a:t>85%</a:t>
                      </a:r>
                      <a:endParaRPr lang="en-US" dirty="0"/>
                    </a:p>
                  </a:txBody>
                  <a:tcPr/>
                </a:tc>
                <a:tc>
                  <a:txBody>
                    <a:bodyPr/>
                    <a:lstStyle/>
                    <a:p>
                      <a:pPr algn="ctr"/>
                      <a:r>
                        <a:rPr lang="en-US" dirty="0" smtClean="0"/>
                        <a:t>84%</a:t>
                      </a:r>
                      <a:endParaRPr lang="en-US" dirty="0"/>
                    </a:p>
                  </a:txBody>
                  <a:tcPr/>
                </a:tc>
                <a:tc>
                  <a:txBody>
                    <a:bodyPr/>
                    <a:lstStyle/>
                    <a:p>
                      <a:pPr algn="ctr"/>
                      <a:r>
                        <a:rPr lang="en-US" dirty="0" smtClean="0"/>
                        <a:t>85%</a:t>
                      </a:r>
                      <a:endParaRPr lang="en-US" dirty="0"/>
                    </a:p>
                  </a:txBody>
                  <a:tcPr/>
                </a:tc>
                <a:tc>
                  <a:txBody>
                    <a:bodyPr/>
                    <a:lstStyle/>
                    <a:p>
                      <a:pPr algn="ctr"/>
                      <a:r>
                        <a:rPr lang="en-US" dirty="0" smtClean="0"/>
                        <a:t>85%</a:t>
                      </a:r>
                      <a:endParaRPr lang="en-US" dirty="0"/>
                    </a:p>
                  </a:txBody>
                  <a:tcPr/>
                </a:tc>
              </a:tr>
              <a:tr h="585537">
                <a:tc>
                  <a:txBody>
                    <a:bodyPr/>
                    <a:lstStyle/>
                    <a:p>
                      <a:pPr algn="ctr"/>
                      <a:r>
                        <a:rPr lang="en-US" dirty="0" smtClean="0"/>
                        <a:t>SVM</a:t>
                      </a:r>
                      <a:endParaRPr lang="en-US" dirty="0"/>
                    </a:p>
                  </a:txBody>
                  <a:tcPr/>
                </a:tc>
                <a:tc>
                  <a:txBody>
                    <a:bodyPr/>
                    <a:lstStyle/>
                    <a:p>
                      <a:pPr algn="ctr"/>
                      <a:r>
                        <a:rPr lang="en-US" dirty="0" smtClean="0"/>
                        <a:t>86%</a:t>
                      </a:r>
                      <a:endParaRPr lang="en-US" dirty="0"/>
                    </a:p>
                  </a:txBody>
                  <a:tcPr/>
                </a:tc>
                <a:tc>
                  <a:txBody>
                    <a:bodyPr/>
                    <a:lstStyle/>
                    <a:p>
                      <a:pPr algn="ctr"/>
                      <a:r>
                        <a:rPr lang="en-US" dirty="0" smtClean="0"/>
                        <a:t>82%</a:t>
                      </a:r>
                      <a:endParaRPr lang="en-US" dirty="0"/>
                    </a:p>
                  </a:txBody>
                  <a:tcPr/>
                </a:tc>
                <a:tc>
                  <a:txBody>
                    <a:bodyPr/>
                    <a:lstStyle/>
                    <a:p>
                      <a:pPr algn="ctr"/>
                      <a:r>
                        <a:rPr lang="en-US" dirty="0" smtClean="0"/>
                        <a:t>86%</a:t>
                      </a:r>
                      <a:endParaRPr lang="en-US" dirty="0"/>
                    </a:p>
                  </a:txBody>
                  <a:tcPr/>
                </a:tc>
                <a:tc>
                  <a:txBody>
                    <a:bodyPr/>
                    <a:lstStyle/>
                    <a:p>
                      <a:pPr algn="ctr"/>
                      <a:r>
                        <a:rPr lang="en-US" dirty="0" smtClean="0"/>
                        <a:t>83%</a:t>
                      </a:r>
                      <a:endParaRPr lang="en-US" dirty="0"/>
                    </a:p>
                  </a:txBody>
                  <a:tcPr/>
                </a:tc>
              </a:tr>
              <a:tr h="585537">
                <a:tc>
                  <a:txBody>
                    <a:bodyPr/>
                    <a:lstStyle/>
                    <a:p>
                      <a:pPr algn="ctr"/>
                      <a:r>
                        <a:rPr lang="en-US" dirty="0" smtClean="0"/>
                        <a:t>NB</a:t>
                      </a:r>
                      <a:endParaRPr lang="en-US" dirty="0"/>
                    </a:p>
                  </a:txBody>
                  <a:tcPr/>
                </a:tc>
                <a:tc>
                  <a:txBody>
                    <a:bodyPr/>
                    <a:lstStyle/>
                    <a:p>
                      <a:pPr algn="ctr"/>
                      <a:r>
                        <a:rPr lang="en-US" dirty="0" smtClean="0"/>
                        <a:t>77%</a:t>
                      </a:r>
                      <a:endParaRPr lang="en-US" dirty="0"/>
                    </a:p>
                  </a:txBody>
                  <a:tcPr/>
                </a:tc>
                <a:tc>
                  <a:txBody>
                    <a:bodyPr/>
                    <a:lstStyle/>
                    <a:p>
                      <a:pPr algn="ctr"/>
                      <a:r>
                        <a:rPr lang="en-US" dirty="0" smtClean="0"/>
                        <a:t>60%</a:t>
                      </a:r>
                      <a:endParaRPr lang="en-US" dirty="0"/>
                    </a:p>
                  </a:txBody>
                  <a:tcPr/>
                </a:tc>
                <a:tc>
                  <a:txBody>
                    <a:bodyPr/>
                    <a:lstStyle/>
                    <a:p>
                      <a:pPr algn="ctr"/>
                      <a:r>
                        <a:rPr lang="en-US" dirty="0" smtClean="0"/>
                        <a:t>77%</a:t>
                      </a:r>
                      <a:endParaRPr lang="en-US" dirty="0"/>
                    </a:p>
                  </a:txBody>
                  <a:tcPr/>
                </a:tc>
                <a:tc>
                  <a:txBody>
                    <a:bodyPr/>
                    <a:lstStyle/>
                    <a:p>
                      <a:pPr algn="ctr"/>
                      <a:r>
                        <a:rPr lang="en-US" dirty="0" smtClean="0"/>
                        <a:t>68%</a:t>
                      </a:r>
                      <a:endParaRPr lang="en-US" dirty="0"/>
                    </a:p>
                  </a:txBody>
                  <a:tcPr/>
                </a:tc>
              </a:tr>
              <a:tr h="585537">
                <a:tc>
                  <a:txBody>
                    <a:bodyPr/>
                    <a:lstStyle/>
                    <a:p>
                      <a:pPr algn="ctr"/>
                      <a:r>
                        <a:rPr lang="en-US" dirty="0" smtClean="0"/>
                        <a:t>DT</a:t>
                      </a:r>
                      <a:endParaRPr lang="en-US" dirty="0"/>
                    </a:p>
                  </a:txBody>
                  <a:tcPr/>
                </a:tc>
                <a:tc>
                  <a:txBody>
                    <a:bodyPr/>
                    <a:lstStyle/>
                    <a:p>
                      <a:pPr algn="ctr"/>
                      <a:r>
                        <a:rPr lang="en-US" dirty="0" smtClean="0"/>
                        <a:t>89%</a:t>
                      </a:r>
                      <a:endParaRPr lang="en-US" dirty="0"/>
                    </a:p>
                  </a:txBody>
                  <a:tcPr/>
                </a:tc>
                <a:tc>
                  <a:txBody>
                    <a:bodyPr/>
                    <a:lstStyle/>
                    <a:p>
                      <a:pPr algn="ctr"/>
                      <a:r>
                        <a:rPr lang="en-US" dirty="0" smtClean="0"/>
                        <a:t>88%</a:t>
                      </a:r>
                      <a:endParaRPr lang="en-US" dirty="0"/>
                    </a:p>
                  </a:txBody>
                  <a:tcPr/>
                </a:tc>
                <a:tc>
                  <a:txBody>
                    <a:bodyPr/>
                    <a:lstStyle/>
                    <a:p>
                      <a:pPr algn="ctr"/>
                      <a:r>
                        <a:rPr lang="en-US" dirty="0" smtClean="0"/>
                        <a:t>89%</a:t>
                      </a:r>
                      <a:endParaRPr lang="en-US" dirty="0"/>
                    </a:p>
                  </a:txBody>
                  <a:tcPr/>
                </a:tc>
                <a:tc>
                  <a:txBody>
                    <a:bodyPr/>
                    <a:lstStyle/>
                    <a:p>
                      <a:pPr algn="ctr"/>
                      <a:r>
                        <a:rPr lang="en-US" dirty="0" smtClean="0"/>
                        <a:t>88%</a:t>
                      </a:r>
                      <a:endParaRPr lang="en-US" dirty="0"/>
                    </a:p>
                  </a:txBody>
                  <a:tcPr/>
                </a:tc>
              </a:tr>
            </a:tbl>
          </a:graphicData>
        </a:graphic>
      </p:graphicFrame>
    </p:spTree>
    <p:extLst>
      <p:ext uri="{BB962C8B-B14F-4D97-AF65-F5344CB8AC3E}">
        <p14:creationId xmlns:p14="http://schemas.microsoft.com/office/powerpoint/2010/main" val="16853380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Conclusion</a:t>
            </a:r>
            <a:endParaRPr lang="en-US" sz="4000" b="1" dirty="0"/>
          </a:p>
        </p:txBody>
      </p:sp>
      <p:sp>
        <p:nvSpPr>
          <p:cNvPr id="3" name="Content Placeholder 2"/>
          <p:cNvSpPr>
            <a:spLocks noGrp="1"/>
          </p:cNvSpPr>
          <p:nvPr>
            <p:ph idx="1"/>
          </p:nvPr>
        </p:nvSpPr>
        <p:spPr>
          <a:xfrm>
            <a:off x="809625" y="1524000"/>
            <a:ext cx="7958138" cy="4876800"/>
          </a:xfrm>
        </p:spPr>
        <p:txBody>
          <a:bodyPr/>
          <a:lstStyle/>
          <a:p>
            <a:r>
              <a:rPr lang="en-US" sz="2400" dirty="0" smtClean="0"/>
              <a:t>Machine </a:t>
            </a:r>
            <a:r>
              <a:rPr lang="en-US" sz="2400" dirty="0"/>
              <a:t>learning algorithms are effective in detecting hate speech.</a:t>
            </a:r>
          </a:p>
          <a:p>
            <a:r>
              <a:rPr lang="en-US" sz="2400" dirty="0"/>
              <a:t>Proper preprocessing and algorithm selection are critical for success.</a:t>
            </a:r>
          </a:p>
          <a:p>
            <a:r>
              <a:rPr lang="en-US" sz="2400" dirty="0"/>
              <a:t>Continuous learning and adaptation are necessary to handle evolving challenges.</a:t>
            </a:r>
          </a:p>
          <a:p>
            <a:r>
              <a:rPr lang="en-US" sz="2400" dirty="0"/>
              <a:t>This project contributes to creating safer online communities.</a:t>
            </a:r>
          </a:p>
          <a:p>
            <a:pPr marL="0" indent="0">
              <a:buNone/>
            </a:pPr>
            <a:endParaRPr lang="en-US" sz="2400" dirty="0" smtClean="0"/>
          </a:p>
        </p:txBody>
      </p:sp>
      <p:sp>
        <p:nvSpPr>
          <p:cNvPr id="4" name="Slide Number Placeholder 3"/>
          <p:cNvSpPr>
            <a:spLocks noGrp="1"/>
          </p:cNvSpPr>
          <p:nvPr>
            <p:ph type="sldNum" sz="quarter" idx="11"/>
          </p:nvPr>
        </p:nvSpPr>
        <p:spPr/>
        <p:txBody>
          <a:bodyPr/>
          <a:lstStyle/>
          <a:p>
            <a:pPr>
              <a:defRPr/>
            </a:pPr>
            <a:fld id="{5BC16000-212A-4EA9-843C-37009D39123E}" type="slidenum">
              <a:rPr lang="en-US" smtClean="0"/>
              <a:pPr>
                <a:defRPr/>
              </a:pPr>
              <a:t>17</a:t>
            </a:fld>
            <a:endParaRPr lang="en-US" dirty="0"/>
          </a:p>
        </p:txBody>
      </p:sp>
    </p:spTree>
    <p:extLst>
      <p:ext uri="{BB962C8B-B14F-4D97-AF65-F5344CB8AC3E}">
        <p14:creationId xmlns:p14="http://schemas.microsoft.com/office/powerpoint/2010/main" val="4225600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t>Future Work</a:t>
            </a:r>
            <a:endParaRPr lang="en-US" sz="4000" b="1" dirty="0"/>
          </a:p>
        </p:txBody>
      </p:sp>
      <p:sp>
        <p:nvSpPr>
          <p:cNvPr id="3" name="Content Placeholder 2"/>
          <p:cNvSpPr>
            <a:spLocks noGrp="1"/>
          </p:cNvSpPr>
          <p:nvPr>
            <p:ph idx="1"/>
          </p:nvPr>
        </p:nvSpPr>
        <p:spPr>
          <a:xfrm>
            <a:off x="809625" y="1524000"/>
            <a:ext cx="7958138" cy="4876800"/>
          </a:xfrm>
        </p:spPr>
        <p:txBody>
          <a:bodyPr/>
          <a:lstStyle/>
          <a:p>
            <a:r>
              <a:rPr lang="en-US" sz="2400" dirty="0" smtClean="0"/>
              <a:t>Improve </a:t>
            </a:r>
            <a:r>
              <a:rPr lang="en-US" sz="2400" dirty="0"/>
              <a:t>accuracy with advanced models (e.g., Transformers).</a:t>
            </a:r>
          </a:p>
          <a:p>
            <a:r>
              <a:rPr lang="en-US" sz="2400" dirty="0"/>
              <a:t>Expand dataset for diverse languages and contexts.</a:t>
            </a:r>
          </a:p>
          <a:p>
            <a:r>
              <a:rPr lang="en-US" sz="2400" dirty="0"/>
              <a:t>Real-time deployment on social media platforms.</a:t>
            </a:r>
          </a:p>
          <a:p>
            <a:r>
              <a:rPr lang="en-US" sz="2400" dirty="0"/>
              <a:t>Incorporate multimedia content (images, videos) for comprehensive detection.</a:t>
            </a:r>
          </a:p>
          <a:p>
            <a:endParaRPr lang="en-US" sz="2400" dirty="0" smtClean="0"/>
          </a:p>
        </p:txBody>
      </p:sp>
      <p:sp>
        <p:nvSpPr>
          <p:cNvPr id="4" name="Slide Number Placeholder 3"/>
          <p:cNvSpPr>
            <a:spLocks noGrp="1"/>
          </p:cNvSpPr>
          <p:nvPr>
            <p:ph type="sldNum" sz="quarter" idx="11"/>
          </p:nvPr>
        </p:nvSpPr>
        <p:spPr/>
        <p:txBody>
          <a:bodyPr/>
          <a:lstStyle/>
          <a:p>
            <a:pPr>
              <a:defRPr/>
            </a:pPr>
            <a:fld id="{5BC16000-212A-4EA9-843C-37009D39123E}" type="slidenum">
              <a:rPr lang="en-US" smtClean="0"/>
              <a:pPr>
                <a:defRPr/>
              </a:pPr>
              <a:t>18</a:t>
            </a:fld>
            <a:endParaRPr lang="en-US" dirty="0"/>
          </a:p>
        </p:txBody>
      </p:sp>
    </p:spTree>
    <p:extLst>
      <p:ext uri="{BB962C8B-B14F-4D97-AF65-F5344CB8AC3E}">
        <p14:creationId xmlns:p14="http://schemas.microsoft.com/office/powerpoint/2010/main" val="31847998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a:xfrm>
            <a:off x="3657600" y="6400800"/>
            <a:ext cx="2193925" cy="457200"/>
          </a:xfrm>
        </p:spPr>
        <p:txBody>
          <a:bodyPr/>
          <a:lstStyle/>
          <a:p>
            <a:pPr>
              <a:defRPr/>
            </a:pPr>
            <a:fld id="{5BC16000-212A-4EA9-843C-37009D39123E}" type="slidenum">
              <a:rPr lang="en-US" smtClean="0"/>
              <a:pPr>
                <a:defRPr/>
              </a:pPr>
              <a:t>19</a:t>
            </a:fld>
            <a:endParaRPr lang="en-US" dirty="0"/>
          </a:p>
        </p:txBody>
      </p:sp>
      <p:pic>
        <p:nvPicPr>
          <p:cNvPr id="6148" name="Picture 4" descr="http://1.bp.blogspot.com/-eHuJO7cFELw/U5CRAed9H_I/AAAAAAAAAgk/2QFj4zBL8us/s1600/ANYQUESTIONS.jpg"/>
          <p:cNvPicPr>
            <a:picLocks noChangeAspect="1" noChangeArrowheads="1"/>
          </p:cNvPicPr>
          <p:nvPr/>
        </p:nvPicPr>
        <p:blipFill>
          <a:blip r:embed="rId2" cstate="print"/>
          <a:srcRect/>
          <a:stretch>
            <a:fillRect/>
          </a:stretch>
        </p:blipFill>
        <p:spPr bwMode="auto">
          <a:xfrm>
            <a:off x="1676400" y="1143000"/>
            <a:ext cx="6400800" cy="43434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609600" y="0"/>
            <a:ext cx="8534400" cy="1981200"/>
          </a:xfrm>
        </p:spPr>
        <p:txBody>
          <a:bodyPr/>
          <a:lstStyle/>
          <a:p>
            <a:r>
              <a:rPr lang="en-US" sz="2800" dirty="0"/>
              <a:t>Hate Speech Detection Using Machine Learning Algorithms</a:t>
            </a:r>
          </a:p>
        </p:txBody>
      </p:sp>
      <p:sp>
        <p:nvSpPr>
          <p:cNvPr id="4099" name="Rectangle 3"/>
          <p:cNvSpPr>
            <a:spLocks noGrp="1" noChangeArrowheads="1"/>
          </p:cNvSpPr>
          <p:nvPr>
            <p:ph type="subTitle" idx="1"/>
          </p:nvPr>
        </p:nvSpPr>
        <p:spPr>
          <a:xfrm>
            <a:off x="1104900" y="1295400"/>
            <a:ext cx="7543800" cy="5230812"/>
          </a:xfrm>
        </p:spPr>
        <p:txBody>
          <a:bodyPr/>
          <a:lstStyle/>
          <a:p>
            <a:pPr eaLnBrk="1" hangingPunct="1">
              <a:defRPr/>
            </a:pPr>
            <a:endParaRPr lang="en-US" sz="2800" b="1" dirty="0" smtClean="0">
              <a:latin typeface="+mj-lt"/>
            </a:endParaRPr>
          </a:p>
          <a:p>
            <a:pPr eaLnBrk="1" hangingPunct="1">
              <a:defRPr/>
            </a:pPr>
            <a:endParaRPr lang="en-US" sz="2400" b="1" dirty="0" smtClean="0">
              <a:latin typeface="+mj-lt"/>
            </a:endParaRPr>
          </a:p>
          <a:p>
            <a:pPr eaLnBrk="1" hangingPunct="1">
              <a:defRPr/>
            </a:pPr>
            <a:endParaRPr lang="en-US" sz="2400" b="1" dirty="0" smtClean="0">
              <a:latin typeface="+mj-lt"/>
            </a:endParaRPr>
          </a:p>
          <a:p>
            <a:pPr eaLnBrk="1" hangingPunct="1">
              <a:defRPr/>
            </a:pPr>
            <a:r>
              <a:rPr lang="en-US" sz="2400" b="1" dirty="0" smtClean="0">
                <a:latin typeface="+mj-lt"/>
              </a:rPr>
              <a:t>By</a:t>
            </a:r>
          </a:p>
          <a:p>
            <a:pPr eaLnBrk="1" hangingPunct="1">
              <a:defRPr/>
            </a:pPr>
            <a:r>
              <a:rPr lang="en-US" sz="2400" dirty="0" err="1" smtClean="0">
                <a:latin typeface="+mj-lt"/>
              </a:rPr>
              <a:t>Sharjeel</a:t>
            </a:r>
            <a:r>
              <a:rPr lang="en-US" sz="2400" dirty="0" smtClean="0">
                <a:latin typeface="+mj-lt"/>
              </a:rPr>
              <a:t> Arshad </a:t>
            </a:r>
          </a:p>
          <a:p>
            <a:pPr eaLnBrk="1" hangingPunct="1">
              <a:defRPr/>
            </a:pPr>
            <a:r>
              <a:rPr lang="en-US" sz="2400" dirty="0" smtClean="0">
                <a:latin typeface="+mj-lt"/>
              </a:rPr>
              <a:t>&amp;</a:t>
            </a:r>
          </a:p>
          <a:p>
            <a:pPr eaLnBrk="1" hangingPunct="1">
              <a:defRPr/>
            </a:pPr>
            <a:r>
              <a:rPr lang="en-US" sz="2400" dirty="0" err="1" smtClean="0">
                <a:latin typeface="+mj-lt"/>
              </a:rPr>
              <a:t>Awais</a:t>
            </a:r>
            <a:r>
              <a:rPr lang="en-US" sz="2400" dirty="0" smtClean="0">
                <a:latin typeface="+mj-lt"/>
              </a:rPr>
              <a:t> Khan</a:t>
            </a:r>
            <a:endParaRPr lang="en-US" sz="2400" dirty="0" smtClean="0">
              <a:latin typeface="+mj-lt"/>
            </a:endParaRPr>
          </a:p>
          <a:p>
            <a:pPr>
              <a:defRPr/>
            </a:pPr>
            <a:r>
              <a:rPr lang="en-IN" sz="2400" dirty="0" smtClean="0">
                <a:latin typeface="+mj-lt"/>
                <a:cs typeface="Times New Roman" pitchFamily="18" charset="0"/>
              </a:rPr>
              <a:t>BSCS</a:t>
            </a:r>
            <a:endParaRPr lang="en-IN" sz="2400" dirty="0" smtClean="0">
              <a:latin typeface="+mj-lt"/>
              <a:cs typeface="Times New Roman" pitchFamily="18" charset="0"/>
            </a:endParaRPr>
          </a:p>
          <a:p>
            <a:pPr>
              <a:defRPr/>
            </a:pPr>
            <a:r>
              <a:rPr lang="en-IN" sz="2400" dirty="0" smtClean="0">
                <a:latin typeface="+mj-lt"/>
                <a:cs typeface="Times New Roman" pitchFamily="18" charset="0"/>
              </a:rPr>
              <a:t>Session-2020-24</a:t>
            </a:r>
            <a:endParaRPr lang="en-IN" sz="2400" dirty="0" smtClean="0">
              <a:latin typeface="+mj-lt"/>
              <a:cs typeface="Times New Roman" pitchFamily="18" charset="0"/>
            </a:endParaRPr>
          </a:p>
          <a:p>
            <a:pPr>
              <a:defRPr/>
            </a:pPr>
            <a:r>
              <a:rPr lang="en-IN" sz="2800" b="1" dirty="0" smtClean="0">
                <a:latin typeface="+mj-lt"/>
                <a:cs typeface="Times New Roman" pitchFamily="18" charset="0"/>
              </a:rPr>
              <a:t>Supervisor</a:t>
            </a:r>
          </a:p>
          <a:p>
            <a:pPr>
              <a:defRPr/>
            </a:pPr>
            <a:r>
              <a:rPr lang="en-IN" sz="2800" dirty="0" smtClean="0">
                <a:latin typeface="+mj-lt"/>
                <a:cs typeface="Times New Roman" pitchFamily="18" charset="0"/>
              </a:rPr>
              <a:t>Sir Almas Sheikh</a:t>
            </a:r>
            <a:endParaRPr lang="en-IN" sz="2800" dirty="0" smtClean="0">
              <a:latin typeface="+mj-lt"/>
              <a:cs typeface="Times New Roman" pitchFamily="18" charset="0"/>
            </a:endParaRPr>
          </a:p>
          <a:p>
            <a:pPr>
              <a:defRPr/>
            </a:pPr>
            <a:r>
              <a:rPr lang="en-IN" sz="2800" b="1" dirty="0" smtClean="0">
                <a:latin typeface="+mj-lt"/>
                <a:cs typeface="Times New Roman" pitchFamily="18" charset="0"/>
              </a:rPr>
              <a:t>University </a:t>
            </a:r>
            <a:r>
              <a:rPr lang="en-IN" sz="2800" b="1" dirty="0" smtClean="0">
                <a:latin typeface="+mj-lt"/>
                <a:cs typeface="Times New Roman" pitchFamily="18" charset="0"/>
              </a:rPr>
              <a:t>of Azad Jammu and Kashmir</a:t>
            </a:r>
          </a:p>
          <a:p>
            <a:pPr>
              <a:defRPr/>
            </a:pPr>
            <a:endParaRPr lang="en-IN" sz="2400" b="1" dirty="0" smtClean="0">
              <a:solidFill>
                <a:schemeClr val="tx1"/>
              </a:solidFill>
              <a:latin typeface="+mj-lt"/>
              <a:cs typeface="Times New Roman" pitchFamily="18" charset="0"/>
            </a:endParaRPr>
          </a:p>
          <a:p>
            <a:pPr>
              <a:defRPr/>
            </a:pPr>
            <a:endParaRPr lang="en-IN" sz="2800" dirty="0" smtClean="0">
              <a:solidFill>
                <a:schemeClr val="tx1"/>
              </a:solidFill>
              <a:cs typeface="Times New Roman" pitchFamily="18" charset="0"/>
            </a:endParaRPr>
          </a:p>
          <a:p>
            <a:pPr>
              <a:defRPr/>
            </a:pPr>
            <a:endParaRPr lang="en-IN" sz="2000" dirty="0" smtClean="0">
              <a:solidFill>
                <a:schemeClr val="tx1"/>
              </a:solidFill>
              <a:cs typeface="Times New Roman" pitchFamily="18" charset="0"/>
            </a:endParaRPr>
          </a:p>
          <a:p>
            <a:pPr eaLnBrk="1" hangingPunct="1">
              <a:defRPr/>
            </a:pPr>
            <a:endParaRPr lang="en-US" dirty="0" smtClean="0"/>
          </a:p>
        </p:txBody>
      </p:sp>
      <p:pic>
        <p:nvPicPr>
          <p:cNvPr id="5" name="Picture 12" descr="ECELogomed"/>
          <p:cNvPicPr>
            <a:picLocks noChangeAspect="1" noChangeArrowheads="1"/>
          </p:cNvPicPr>
          <p:nvPr/>
        </p:nvPicPr>
        <p:blipFill>
          <a:blip r:embed="rId3" cstate="print"/>
          <a:srcRect/>
          <a:stretch>
            <a:fillRect/>
          </a:stretch>
        </p:blipFill>
        <p:spPr bwMode="auto">
          <a:xfrm>
            <a:off x="4419600" y="1690687"/>
            <a:ext cx="990600" cy="9763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36700" y="152400"/>
            <a:ext cx="7378700" cy="1219200"/>
          </a:xfrm>
        </p:spPr>
        <p:txBody>
          <a:bodyPr/>
          <a:lstStyle/>
          <a:p>
            <a:pPr eaLnBrk="1" hangingPunct="1"/>
            <a:r>
              <a:rPr lang="en-IN" sz="4000" dirty="0"/>
              <a:t>Outlines</a:t>
            </a:r>
            <a:endParaRPr lang="en-US" sz="4000" dirty="0"/>
          </a:p>
        </p:txBody>
      </p:sp>
      <p:sp>
        <p:nvSpPr>
          <p:cNvPr id="4" name="Content Placeholder 3"/>
          <p:cNvSpPr>
            <a:spLocks noGrp="1"/>
          </p:cNvSpPr>
          <p:nvPr>
            <p:ph sz="half" idx="1"/>
          </p:nvPr>
        </p:nvSpPr>
        <p:spPr>
          <a:xfrm>
            <a:off x="1371600" y="1865086"/>
            <a:ext cx="6293643" cy="4230914"/>
          </a:xfrm>
        </p:spPr>
        <p:txBody>
          <a:bodyPr/>
          <a:lstStyle/>
          <a:p>
            <a:pPr marL="342900" lvl="2" indent="-342900" algn="just">
              <a:buFont typeface="Wingdings" panose="05000000000000000000" pitchFamily="2" charset="2"/>
              <a:buChar char="Ø"/>
            </a:pPr>
            <a:r>
              <a:rPr lang="en-IN" sz="3200" dirty="0" smtClean="0">
                <a:ea typeface="+mn-ea"/>
                <a:cs typeface="+mn-cs"/>
              </a:rPr>
              <a:t>Introduction</a:t>
            </a:r>
          </a:p>
          <a:p>
            <a:pPr marL="342900" lvl="2" indent="-342900" algn="just">
              <a:buFont typeface="Wingdings" panose="05000000000000000000" pitchFamily="2" charset="2"/>
              <a:buChar char="Ø"/>
            </a:pPr>
            <a:r>
              <a:rPr lang="en-IN" sz="3200" dirty="0" smtClean="0">
                <a:ea typeface="+mn-ea"/>
                <a:cs typeface="+mn-cs"/>
              </a:rPr>
              <a:t>History</a:t>
            </a:r>
          </a:p>
          <a:p>
            <a:pPr marL="342900" lvl="2" indent="-342900" algn="just">
              <a:buFont typeface="Wingdings" panose="05000000000000000000" pitchFamily="2" charset="2"/>
              <a:buChar char="Ø"/>
            </a:pPr>
            <a:r>
              <a:rPr lang="en-IN" sz="3200" dirty="0" smtClean="0">
                <a:ea typeface="+mn-ea"/>
                <a:cs typeface="+mn-cs"/>
              </a:rPr>
              <a:t>Motivation</a:t>
            </a:r>
            <a:endParaRPr lang="en-IN" sz="3200" dirty="0">
              <a:ea typeface="+mn-ea"/>
              <a:cs typeface="+mn-cs"/>
            </a:endParaRPr>
          </a:p>
          <a:p>
            <a:pPr marL="342900" lvl="2" indent="-342900" algn="just">
              <a:buFont typeface="Wingdings" panose="05000000000000000000" pitchFamily="2" charset="2"/>
              <a:buChar char="Ø"/>
            </a:pPr>
            <a:r>
              <a:rPr lang="en-US" sz="3200" dirty="0">
                <a:ea typeface="+mn-ea"/>
                <a:cs typeface="+mn-cs"/>
              </a:rPr>
              <a:t>Objectives of the </a:t>
            </a:r>
            <a:r>
              <a:rPr lang="en-US" sz="3200" dirty="0" smtClean="0">
                <a:ea typeface="+mn-ea"/>
                <a:cs typeface="+mn-cs"/>
              </a:rPr>
              <a:t>study</a:t>
            </a:r>
          </a:p>
          <a:p>
            <a:pPr marL="342900" lvl="2" indent="-342900" algn="just">
              <a:buFont typeface="Wingdings" panose="05000000000000000000" pitchFamily="2" charset="2"/>
              <a:buChar char="Ø"/>
            </a:pPr>
            <a:r>
              <a:rPr lang="en-US" sz="3200" dirty="0" smtClean="0">
                <a:ea typeface="+mn-ea"/>
                <a:cs typeface="+mn-cs"/>
              </a:rPr>
              <a:t>Existing Methods</a:t>
            </a:r>
          </a:p>
          <a:p>
            <a:pPr marL="342900" lvl="2" indent="-342900" algn="just">
              <a:buFont typeface="Wingdings" panose="05000000000000000000" pitchFamily="2" charset="2"/>
              <a:buChar char="Ø"/>
            </a:pPr>
            <a:r>
              <a:rPr lang="en-US" sz="3200" dirty="0" smtClean="0">
                <a:ea typeface="+mn-ea"/>
                <a:cs typeface="+mn-cs"/>
              </a:rPr>
              <a:t>Proposed Methods</a:t>
            </a:r>
            <a:endParaRPr lang="en-US" sz="3200" dirty="0">
              <a:ea typeface="+mn-ea"/>
              <a:cs typeface="+mn-cs"/>
            </a:endParaRPr>
          </a:p>
          <a:p>
            <a:pPr marL="342900" lvl="2" indent="-342900" algn="just">
              <a:buFont typeface="Wingdings" panose="05000000000000000000" pitchFamily="2" charset="2"/>
              <a:buChar char="Ø"/>
            </a:pPr>
            <a:r>
              <a:rPr lang="en-US" sz="3200" dirty="0" smtClean="0">
                <a:ea typeface="+mn-ea"/>
                <a:cs typeface="+mn-cs"/>
              </a:rPr>
              <a:t>Materials and Methods</a:t>
            </a:r>
            <a:endParaRPr lang="en-US" sz="3200" dirty="0">
              <a:ea typeface="+mn-ea"/>
              <a:cs typeface="+mn-cs"/>
            </a:endParaRPr>
          </a:p>
          <a:p>
            <a:endParaRPr lang="en-IN" sz="2400" dirty="0"/>
          </a:p>
        </p:txBody>
      </p:sp>
      <p:sp>
        <p:nvSpPr>
          <p:cNvPr id="2" name="Slide Number Placeholder 1"/>
          <p:cNvSpPr>
            <a:spLocks noGrp="1"/>
          </p:cNvSpPr>
          <p:nvPr>
            <p:ph type="sldNum" sz="quarter" idx="11"/>
          </p:nvPr>
        </p:nvSpPr>
        <p:spPr/>
        <p:txBody>
          <a:bodyPr/>
          <a:lstStyle/>
          <a:p>
            <a:pPr>
              <a:defRPr/>
            </a:pPr>
            <a:fld id="{13B396EF-8E71-4146-B47A-4A52608E870C}" type="slidenum">
              <a:rPr lang="en-US" smtClean="0"/>
              <a:pPr>
                <a:defRPr/>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sz="4000" dirty="0" smtClean="0"/>
              <a:t>Introduction</a:t>
            </a:r>
            <a:endParaRPr lang="en-US" sz="4000" dirty="0"/>
          </a:p>
        </p:txBody>
      </p:sp>
      <p:sp>
        <p:nvSpPr>
          <p:cNvPr id="5123" name="Rectangle 5"/>
          <p:cNvSpPr>
            <a:spLocks noGrp="1" noChangeArrowheads="1"/>
          </p:cNvSpPr>
          <p:nvPr>
            <p:ph idx="1"/>
          </p:nvPr>
        </p:nvSpPr>
        <p:spPr>
          <a:xfrm>
            <a:off x="957262" y="1737360"/>
            <a:ext cx="7958138" cy="5181600"/>
          </a:xfrm>
        </p:spPr>
        <p:txBody>
          <a:bodyPr/>
          <a:lstStyle/>
          <a:p>
            <a:pPr algn="just"/>
            <a:r>
              <a:rPr lang="en-US" sz="2400" dirty="0"/>
              <a:t>Today, the world of the internet and social media provides a platform where people freely express their opinions and thoughts in text form. </a:t>
            </a:r>
            <a:endParaRPr lang="en-US" sz="2400" dirty="0" smtClean="0"/>
          </a:p>
          <a:p>
            <a:pPr algn="just"/>
            <a:r>
              <a:rPr lang="en-US" sz="2400" dirty="0" smtClean="0"/>
              <a:t>But </a:t>
            </a:r>
            <a:r>
              <a:rPr lang="en-US" sz="2400" dirty="0"/>
              <a:t>some people used their freedom in the wrong way to direct hate towards individuals for race, religion and many more things. </a:t>
            </a:r>
            <a:endParaRPr lang="en-US" sz="2400" dirty="0" smtClean="0"/>
          </a:p>
          <a:p>
            <a:pPr algn="just"/>
            <a:r>
              <a:rPr lang="en-US" sz="2400" dirty="0"/>
              <a:t>Hate speech poses a significant challenge on popular social media platforms such as Twitter and Facebook, with many posts containing hateful content often originating from individuals with strong </a:t>
            </a:r>
            <a:r>
              <a:rPr lang="en-US" sz="2400" dirty="0" smtClean="0"/>
              <a:t>political</a:t>
            </a:r>
          </a:p>
        </p:txBody>
      </p:sp>
      <p:sp>
        <p:nvSpPr>
          <p:cNvPr id="15365" name="Slide Number Placeholder 3"/>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BA8EF45-4134-4CC2-9999-C6FA3158E590}" type="slidenum">
              <a:rPr lang="en-US" smtClean="0"/>
              <a:pPr/>
              <a:t>4</a:t>
            </a:fld>
            <a:endParaRPr lang="en-US" smtClean="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marL="0" indent="0">
              <a:buNone/>
            </a:pPr>
            <a:r>
              <a:rPr lang="en-US" sz="4000" dirty="0" smtClean="0"/>
              <a:t>What </a:t>
            </a:r>
            <a:r>
              <a:rPr lang="en-US" sz="4000" dirty="0"/>
              <a:t>is Hate Speech?</a:t>
            </a:r>
          </a:p>
        </p:txBody>
      </p:sp>
      <p:sp>
        <p:nvSpPr>
          <p:cNvPr id="5123" name="Rectangle 5"/>
          <p:cNvSpPr>
            <a:spLocks noGrp="1" noChangeArrowheads="1"/>
          </p:cNvSpPr>
          <p:nvPr>
            <p:ph idx="1"/>
          </p:nvPr>
        </p:nvSpPr>
        <p:spPr>
          <a:xfrm>
            <a:off x="914400" y="1219200"/>
            <a:ext cx="7958138" cy="5181600"/>
          </a:xfrm>
        </p:spPr>
        <p:txBody>
          <a:bodyPr/>
          <a:lstStyle/>
          <a:p>
            <a:pPr algn="just"/>
            <a:endParaRPr lang="en-US" sz="2400" i="1" dirty="0" smtClean="0"/>
          </a:p>
          <a:p>
            <a:pPr algn="just"/>
            <a:r>
              <a:rPr lang="en-US" sz="2400" dirty="0" smtClean="0"/>
              <a:t>Any </a:t>
            </a:r>
            <a:r>
              <a:rPr lang="en-US" sz="2400" dirty="0"/>
              <a:t>speech that promotes violence, discrimination, or hostility towards individuals or groups based on attributes such as race, religion, gender, etc.</a:t>
            </a:r>
          </a:p>
          <a:p>
            <a:pPr algn="just"/>
            <a:r>
              <a:rPr lang="en-US" sz="2400" dirty="0" smtClean="0"/>
              <a:t>Hate </a:t>
            </a:r>
            <a:r>
              <a:rPr lang="en-US" sz="2400" dirty="0"/>
              <a:t>speech is defined as any speech, act, behavior, writing, or display that may cause violence or adverse action against or by a specific individual or group or that criticism or threatens a specific individual or group because of characteristics such as race, ethnicity, religion, sexual orientation, disability, or gender</a:t>
            </a:r>
            <a:r>
              <a:rPr lang="en-US" sz="2400" dirty="0" smtClean="0"/>
              <a:t>.</a:t>
            </a:r>
          </a:p>
          <a:p>
            <a:pPr algn="just"/>
            <a:r>
              <a:rPr lang="en-US" sz="2400" dirty="0"/>
              <a:t>Social media platforms like Facebook and twitter has raised concerns about emerging dubious activity such as the intensity of hate, abusive and offensive behavior among us</a:t>
            </a:r>
            <a:endParaRPr lang="en-US" sz="2400" dirty="0" smtClean="0"/>
          </a:p>
        </p:txBody>
      </p:sp>
      <p:sp>
        <p:nvSpPr>
          <p:cNvPr id="15365" name="Slide Number Placeholder 3"/>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6BA8EF45-4134-4CC2-9999-C6FA3158E590}" type="slidenum">
              <a:rPr lang="en-US" smtClean="0"/>
              <a:pPr/>
              <a:t>5</a:t>
            </a:fld>
            <a:endParaRPr lang="en-US" smtClean="0"/>
          </a:p>
        </p:txBody>
      </p:sp>
    </p:spTree>
    <p:extLst>
      <p:ext uri="{BB962C8B-B14F-4D97-AF65-F5344CB8AC3E}">
        <p14:creationId xmlns:p14="http://schemas.microsoft.com/office/powerpoint/2010/main" val="8115142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a:t>
            </a:r>
            <a:endParaRPr lang="en-US" dirty="0"/>
          </a:p>
        </p:txBody>
      </p:sp>
      <p:sp>
        <p:nvSpPr>
          <p:cNvPr id="3" name="Content Placeholder 2"/>
          <p:cNvSpPr>
            <a:spLocks noGrp="1"/>
          </p:cNvSpPr>
          <p:nvPr>
            <p:ph idx="1"/>
          </p:nvPr>
        </p:nvSpPr>
        <p:spPr/>
        <p:txBody>
          <a:bodyPr/>
          <a:lstStyle/>
          <a:p>
            <a:r>
              <a:rPr lang="en-US" dirty="0"/>
              <a:t>Potential of social media for spreading hate speech 30% internet penetration in </a:t>
            </a:r>
            <a:r>
              <a:rPr lang="en-US" dirty="0" err="1" smtClean="0"/>
              <a:t>pakistan</a:t>
            </a:r>
            <a:r>
              <a:rPr lang="en-US" dirty="0" smtClean="0"/>
              <a:t> </a:t>
            </a:r>
            <a:r>
              <a:rPr lang="en-US" dirty="0"/>
              <a:t>(World Bank, 2016) </a:t>
            </a:r>
            <a:endParaRPr lang="en-US" dirty="0" smtClean="0"/>
          </a:p>
          <a:p>
            <a:r>
              <a:rPr lang="en-US" dirty="0" smtClean="0"/>
              <a:t>241 </a:t>
            </a:r>
            <a:r>
              <a:rPr lang="en-US" dirty="0"/>
              <a:t>million users of Facebook alone (The Next Web Report, 2017) </a:t>
            </a:r>
            <a:endParaRPr lang="en-US" dirty="0" smtClean="0"/>
          </a:p>
          <a:p>
            <a:r>
              <a:rPr lang="en-US" dirty="0" smtClean="0"/>
              <a:t>136 </a:t>
            </a:r>
            <a:r>
              <a:rPr lang="en-US" dirty="0"/>
              <a:t>million Indians are active social media users (</a:t>
            </a:r>
            <a:r>
              <a:rPr lang="en-US" dirty="0" err="1"/>
              <a:t>Yral</a:t>
            </a:r>
            <a:r>
              <a:rPr lang="en-US" dirty="0"/>
              <a:t> Report, 2016) </a:t>
            </a:r>
            <a:endParaRPr lang="en-US" dirty="0" smtClean="0"/>
          </a:p>
          <a:p>
            <a:r>
              <a:rPr lang="en-US" dirty="0" smtClean="0"/>
              <a:t>200 </a:t>
            </a:r>
            <a:r>
              <a:rPr lang="en-US" dirty="0"/>
              <a:t>million </a:t>
            </a:r>
            <a:r>
              <a:rPr lang="en-US" dirty="0" err="1"/>
              <a:t>whatsapp</a:t>
            </a:r>
            <a:r>
              <a:rPr lang="en-US" dirty="0"/>
              <a:t> users in </a:t>
            </a:r>
            <a:r>
              <a:rPr lang="en-US" dirty="0" smtClean="0"/>
              <a:t>Pakistan(</a:t>
            </a:r>
            <a:r>
              <a:rPr lang="en-US" dirty="0" err="1" smtClean="0"/>
              <a:t>Mashable</a:t>
            </a:r>
            <a:r>
              <a:rPr lang="en-US" dirty="0"/>
              <a:t>, 2017)</a:t>
            </a:r>
            <a:endParaRPr lang="en-US" dirty="0"/>
          </a:p>
        </p:txBody>
      </p:sp>
      <p:sp>
        <p:nvSpPr>
          <p:cNvPr id="4" name="Slide Number Placeholder 3"/>
          <p:cNvSpPr>
            <a:spLocks noGrp="1"/>
          </p:cNvSpPr>
          <p:nvPr>
            <p:ph type="sldNum" sz="quarter" idx="11"/>
          </p:nvPr>
        </p:nvSpPr>
        <p:spPr/>
        <p:txBody>
          <a:bodyPr/>
          <a:lstStyle/>
          <a:p>
            <a:pPr>
              <a:defRPr/>
            </a:pPr>
            <a:fld id="{5BC16000-212A-4EA9-843C-37009D39123E}" type="slidenum">
              <a:rPr lang="en-US" smtClean="0"/>
              <a:pPr>
                <a:defRPr/>
              </a:pPr>
              <a:t>6</a:t>
            </a:fld>
            <a:endParaRPr lang="en-US" dirty="0"/>
          </a:p>
        </p:txBody>
      </p:sp>
    </p:spTree>
    <p:extLst>
      <p:ext uri="{BB962C8B-B14F-4D97-AF65-F5344CB8AC3E}">
        <p14:creationId xmlns:p14="http://schemas.microsoft.com/office/powerpoint/2010/main" val="1436969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a:xfrm>
            <a:off x="1358583" y="228600"/>
            <a:ext cx="7378700" cy="1143000"/>
          </a:xfrm>
        </p:spPr>
        <p:txBody>
          <a:bodyPr/>
          <a:lstStyle/>
          <a:p>
            <a:pPr marL="0" indent="0" algn="ctr">
              <a:buNone/>
            </a:pPr>
            <a:r>
              <a:rPr lang="en-US" sz="4000" dirty="0" smtClean="0"/>
              <a:t>The </a:t>
            </a:r>
            <a:r>
              <a:rPr lang="en-US" sz="4000" dirty="0"/>
              <a:t>Challenges in Detecting Hate Speech</a:t>
            </a:r>
          </a:p>
        </p:txBody>
      </p:sp>
      <p:sp>
        <p:nvSpPr>
          <p:cNvPr id="5123" name="Rectangle 5"/>
          <p:cNvSpPr>
            <a:spLocks noGrp="1" noChangeArrowheads="1"/>
          </p:cNvSpPr>
          <p:nvPr>
            <p:ph idx="1"/>
          </p:nvPr>
        </p:nvSpPr>
        <p:spPr/>
        <p:txBody>
          <a:bodyPr/>
          <a:lstStyle/>
          <a:p>
            <a:pPr algn="just"/>
            <a:r>
              <a:rPr lang="en-US" sz="2400" dirty="0" smtClean="0"/>
              <a:t>Because </a:t>
            </a:r>
            <a:r>
              <a:rPr lang="en-US" sz="2400" dirty="0"/>
              <a:t>hate speech is constantly changing and language is personal, it can be challenging to identify it. Because hate speech can appear in various ways and settings, it can be challenging to define and recognize. </a:t>
            </a:r>
          </a:p>
          <a:p>
            <a:pPr algn="just"/>
            <a:r>
              <a:rPr lang="en-US" sz="2400" dirty="0"/>
              <a:t>Furthermore, hate speech can also be hidden and sensitive, which makes it harder to recognize using normal methods.</a:t>
            </a:r>
            <a:endParaRPr lang="en-US" sz="2400" b="1" dirty="0"/>
          </a:p>
          <a:p>
            <a:pPr algn="just"/>
            <a:endParaRPr lang="en-US" sz="2400" dirty="0"/>
          </a:p>
        </p:txBody>
      </p:sp>
      <p:sp>
        <p:nvSpPr>
          <p:cNvPr id="16389" name="Slide Number Placeholder 3"/>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17BDECFF-E3C5-48D9-9D10-49AF800C0758}" type="slidenum">
              <a:rPr lang="en-US" smtClean="0"/>
              <a:pPr/>
              <a:t>7</a:t>
            </a:fld>
            <a:endParaRPr lang="en-US" dirty="0" smtClean="0"/>
          </a:p>
        </p:txBody>
      </p:sp>
    </p:spTree>
    <p:extLst>
      <p:ext uri="{BB962C8B-B14F-4D97-AF65-F5344CB8AC3E}">
        <p14:creationId xmlns:p14="http://schemas.microsoft.com/office/powerpoint/2010/main" val="249141095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sz="4000" dirty="0" smtClean="0"/>
              <a:t>Objective</a:t>
            </a:r>
            <a:endParaRPr lang="en-US" sz="4000" dirty="0" smtClean="0"/>
          </a:p>
        </p:txBody>
      </p:sp>
      <p:sp>
        <p:nvSpPr>
          <p:cNvPr id="5123" name="Rectangle 5"/>
          <p:cNvSpPr>
            <a:spLocks noGrp="1" noChangeArrowheads="1"/>
          </p:cNvSpPr>
          <p:nvPr>
            <p:ph idx="1"/>
          </p:nvPr>
        </p:nvSpPr>
        <p:spPr/>
        <p:txBody>
          <a:bodyPr/>
          <a:lstStyle/>
          <a:p>
            <a:pPr lvl="1">
              <a:defRPr/>
            </a:pPr>
            <a:r>
              <a:rPr lang="en-US" sz="2400" dirty="0"/>
              <a:t>The main objective of this work is to develop an automated </a:t>
            </a:r>
            <a:r>
              <a:rPr lang="en-US" sz="2400" dirty="0"/>
              <a:t>Machine </a:t>
            </a:r>
            <a:r>
              <a:rPr lang="en-US" sz="2400" dirty="0"/>
              <a:t>learning based </a:t>
            </a:r>
            <a:r>
              <a:rPr lang="en-US" sz="2400" dirty="0"/>
              <a:t>project </a:t>
            </a:r>
            <a:r>
              <a:rPr lang="en-US" sz="2400" dirty="0"/>
              <a:t>for detecting hate speech and offensive language. </a:t>
            </a:r>
            <a:endParaRPr lang="en-US" sz="2400" dirty="0"/>
          </a:p>
          <a:p>
            <a:pPr lvl="1">
              <a:defRPr/>
            </a:pPr>
            <a:r>
              <a:rPr lang="en-US" sz="2400" dirty="0"/>
              <a:t>Develop a system to automatically detect hate speech in textual data.</a:t>
            </a:r>
          </a:p>
          <a:p>
            <a:pPr lvl="1">
              <a:defRPr/>
            </a:pPr>
            <a:r>
              <a:rPr lang="en-US" sz="2400" dirty="0"/>
              <a:t>Use machine learning algorithms to classify text into categories such as:</a:t>
            </a:r>
          </a:p>
          <a:p>
            <a:pPr lvl="2">
              <a:buFont typeface="Wingdings" panose="05000000000000000000" pitchFamily="2" charset="2"/>
              <a:buChar char="Ø"/>
              <a:defRPr/>
            </a:pPr>
            <a:r>
              <a:rPr lang="en-US" sz="2000" dirty="0"/>
              <a:t>Hate Speech</a:t>
            </a:r>
          </a:p>
          <a:p>
            <a:pPr lvl="2">
              <a:buFont typeface="Wingdings" panose="05000000000000000000" pitchFamily="2" charset="2"/>
              <a:buChar char="Ø"/>
              <a:defRPr/>
            </a:pPr>
            <a:r>
              <a:rPr lang="en-US" sz="2000" dirty="0"/>
              <a:t>Offensive Language</a:t>
            </a:r>
          </a:p>
          <a:p>
            <a:pPr lvl="2">
              <a:buFont typeface="Wingdings" panose="05000000000000000000" pitchFamily="2" charset="2"/>
              <a:buChar char="Ø"/>
              <a:defRPr/>
            </a:pPr>
            <a:r>
              <a:rPr lang="en-US" sz="2000" dirty="0"/>
              <a:t>No Hate or Offensive Content</a:t>
            </a:r>
          </a:p>
          <a:p>
            <a:pPr lvl="1">
              <a:defRPr/>
            </a:pPr>
            <a:r>
              <a:rPr lang="en-US" sz="2400" dirty="0"/>
              <a:t>Improve accuracy using advanced natural language processing (NLP) techniques.</a:t>
            </a:r>
          </a:p>
          <a:p>
            <a:pPr marL="457200" lvl="1" indent="0" algn="just">
              <a:buNone/>
              <a:defRPr/>
            </a:pPr>
            <a:endParaRPr lang="en-US" u="sng" dirty="0" smtClean="0">
              <a:cs typeface="Times New Roman" pitchFamily="18" charset="0"/>
            </a:endParaRPr>
          </a:p>
          <a:p>
            <a:pPr lvl="1" algn="just">
              <a:defRPr/>
            </a:pPr>
            <a:endParaRPr lang="en-US" dirty="0">
              <a:cs typeface="Times New Roman" pitchFamily="18" charset="0"/>
            </a:endParaRPr>
          </a:p>
        </p:txBody>
      </p:sp>
      <p:sp>
        <p:nvSpPr>
          <p:cNvPr id="17413" name="Slide Number Placeholder 3"/>
          <p:cNvSpPr>
            <a:spLocks noGrp="1"/>
          </p:cNvSpPr>
          <p:nvPr>
            <p:ph type="sldNum" sz="quarter" idx="11"/>
          </p:nvPr>
        </p:nvSpPr>
        <p:spPr bwMode="auto">
          <a:xfrm>
            <a:off x="3657600" y="6477000"/>
            <a:ext cx="2193925" cy="457200"/>
          </a:xfrm>
          <a:noFill/>
          <a:ln>
            <a:miter lim="800000"/>
            <a:headEnd/>
            <a:tailEnd/>
          </a:ln>
        </p:spPr>
        <p:txBody>
          <a:bodyPr vert="horz" wrap="square" lIns="91440" tIns="45720" rIns="91440" bIns="45720" numCol="1" anchor="t" anchorCtr="0" compatLnSpc="1">
            <a:prstTxWarp prst="textNoShape">
              <a:avLst/>
            </a:prstTxWarp>
          </a:bodyPr>
          <a:lstStyle/>
          <a:p>
            <a:fld id="{DF8E2413-9750-4DB4-87F1-BE13078F76B3}" type="slidenum">
              <a:rPr lang="en-US" smtClean="0"/>
              <a:pPr/>
              <a:t>8</a:t>
            </a:fld>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90600" y="304800"/>
            <a:ext cx="7924800" cy="1066800"/>
          </a:xfrm>
        </p:spPr>
        <p:txBody>
          <a:bodyPr/>
          <a:lstStyle/>
          <a:p>
            <a:pPr eaLnBrk="1" hangingPunct="1"/>
            <a:r>
              <a:rPr lang="en-US" sz="4000" dirty="0"/>
              <a:t/>
            </a:r>
            <a:br>
              <a:rPr lang="en-US" sz="4000" dirty="0"/>
            </a:br>
            <a:r>
              <a:rPr lang="en-US" sz="4000" dirty="0"/>
              <a:t>Limitations of Existing </a:t>
            </a:r>
            <a:r>
              <a:rPr lang="en-US" sz="4000" dirty="0" smtClean="0"/>
              <a:t>Techniques</a:t>
            </a:r>
            <a:r>
              <a:rPr lang="en-US" sz="4000" dirty="0"/>
              <a:t/>
            </a:r>
            <a:br>
              <a:rPr lang="en-US" sz="4000" dirty="0"/>
            </a:br>
            <a:endParaRPr lang="en-US" sz="4000" dirty="0"/>
          </a:p>
        </p:txBody>
      </p:sp>
      <p:sp>
        <p:nvSpPr>
          <p:cNvPr id="7" name="Subtitle 6"/>
          <p:cNvSpPr>
            <a:spLocks noGrp="1"/>
          </p:cNvSpPr>
          <p:nvPr>
            <p:ph idx="1"/>
          </p:nvPr>
        </p:nvSpPr>
        <p:spPr>
          <a:xfrm>
            <a:off x="742836" y="2590800"/>
            <a:ext cx="8368507" cy="3265714"/>
          </a:xfrm>
        </p:spPr>
        <p:txBody>
          <a:bodyPr/>
          <a:lstStyle/>
          <a:p>
            <a:pPr algn="just"/>
            <a:r>
              <a:rPr lang="en-US" sz="2400" dirty="0"/>
              <a:t>There are many techniques used for the detection of Covid-19 but not achieve maximum accuracy, sensitivity and sparsity.</a:t>
            </a:r>
          </a:p>
          <a:p>
            <a:pPr algn="just"/>
            <a:r>
              <a:rPr lang="en-US" sz="2400" dirty="0"/>
              <a:t>Most of them using a large number of features (Resnet101 use 2048 features) which require a huge computational time(5 to 10 days) and memory.</a:t>
            </a:r>
          </a:p>
          <a:p>
            <a:pPr algn="just"/>
            <a:r>
              <a:rPr lang="en-US" sz="2400" dirty="0"/>
              <a:t>RT-PCR gives low Prediction rate  (up to 30%).</a:t>
            </a:r>
          </a:p>
          <a:p>
            <a:pPr lvl="2" algn="just">
              <a:buNone/>
              <a:defRPr/>
            </a:pPr>
            <a:endParaRPr lang="en-US" sz="4000" dirty="0" smtClean="0">
              <a:cs typeface="Times New Roman" pitchFamily="18" charset="0"/>
            </a:endParaRPr>
          </a:p>
        </p:txBody>
      </p:sp>
      <p:sp>
        <p:nvSpPr>
          <p:cNvPr id="22531" name="Slide Number Placeholder 3"/>
          <p:cNvSpPr>
            <a:spLocks noGrp="1"/>
          </p:cNvSpPr>
          <p:nvPr>
            <p:ph type="sldNum" sz="quarter" idx="11"/>
          </p:nvPr>
        </p:nvSpPr>
        <p:spPr bwMode="auto">
          <a:noFill/>
          <a:ln>
            <a:miter lim="800000"/>
            <a:headEnd/>
            <a:tailEnd/>
          </a:ln>
        </p:spPr>
        <p:txBody>
          <a:bodyPr vert="horz" wrap="square" lIns="91440" tIns="45720" rIns="91440" bIns="45720" numCol="1" anchor="t" anchorCtr="0" compatLnSpc="1">
            <a:prstTxWarp prst="textNoShape">
              <a:avLst/>
            </a:prstTxWarp>
          </a:bodyPr>
          <a:lstStyle/>
          <a:p>
            <a:fld id="{BCB22F7B-5A0B-420F-8A87-E17FB0931E81}" type="slidenum">
              <a:rPr lang="en-US" smtClean="0"/>
              <a:pPr/>
              <a:t>9</a:t>
            </a:fld>
            <a:endParaRPr lang="en-US" smtClean="0"/>
          </a:p>
        </p:txBody>
      </p:sp>
    </p:spTree>
    <p:extLst>
      <p:ext uri="{BB962C8B-B14F-4D97-AF65-F5344CB8AC3E}">
        <p14:creationId xmlns:p14="http://schemas.microsoft.com/office/powerpoint/2010/main" val="902814697"/>
      </p:ext>
    </p:extLst>
  </p:cSld>
  <p:clrMapOvr>
    <a:masterClrMapping/>
  </p:clrMapOvr>
  <p:timing>
    <p:tnLst>
      <p:par>
        <p:cTn id="1" dur="indefinite" restart="never" nodeType="tmRoot"/>
      </p:par>
    </p:tnLst>
  </p:timing>
</p:sld>
</file>

<file path=ppt/theme/theme1.xml><?xml version="1.0" encoding="utf-8"?>
<a:theme xmlns:a="http://schemas.openxmlformats.org/drawingml/2006/main" name="330_Templat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330_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330_Template 1">
        <a:dk1>
          <a:srgbClr val="008080"/>
        </a:dk1>
        <a:lt1>
          <a:srgbClr val="FFFFCC"/>
        </a:lt1>
        <a:dk2>
          <a:srgbClr val="009999"/>
        </a:dk2>
        <a:lt2>
          <a:srgbClr val="FFFF99"/>
        </a:lt2>
        <a:accent1>
          <a:srgbClr val="336699"/>
        </a:accent1>
        <a:accent2>
          <a:srgbClr val="FFFF99"/>
        </a:accent2>
        <a:accent3>
          <a:srgbClr val="AACACA"/>
        </a:accent3>
        <a:accent4>
          <a:srgbClr val="DADAAE"/>
        </a:accent4>
        <a:accent5>
          <a:srgbClr val="ADB8CA"/>
        </a:accent5>
        <a:accent6>
          <a:srgbClr val="E7E78A"/>
        </a:accent6>
        <a:hlink>
          <a:srgbClr val="FFFFCC"/>
        </a:hlink>
        <a:folHlink>
          <a:srgbClr val="DDDDDD"/>
        </a:folHlink>
      </a:clrScheme>
      <a:clrMap bg1="dk2" tx1="lt1" bg2="dk1" tx2="lt2" accent1="accent1" accent2="accent2" accent3="accent3" accent4="accent4" accent5="accent5" accent6="accent6" hlink="hlink" folHlink="folHlink"/>
    </a:extraClrScheme>
    <a:extraClrScheme>
      <a:clrScheme name="330_Template 2">
        <a:dk1>
          <a:srgbClr val="003366"/>
        </a:dk1>
        <a:lt1>
          <a:srgbClr val="FFFFFF"/>
        </a:lt1>
        <a:dk2>
          <a:srgbClr val="003366"/>
        </a:dk2>
        <a:lt2>
          <a:srgbClr val="E3E2C7"/>
        </a:lt2>
        <a:accent1>
          <a:srgbClr val="CCCC99"/>
        </a:accent1>
        <a:accent2>
          <a:srgbClr val="003366"/>
        </a:accent2>
        <a:accent3>
          <a:srgbClr val="FFFFFF"/>
        </a:accent3>
        <a:accent4>
          <a:srgbClr val="002A56"/>
        </a:accent4>
        <a:accent5>
          <a:srgbClr val="E2E2CA"/>
        </a:accent5>
        <a:accent6>
          <a:srgbClr val="002D5C"/>
        </a:accent6>
        <a:hlink>
          <a:srgbClr val="003366"/>
        </a:hlink>
        <a:folHlink>
          <a:srgbClr val="800000"/>
        </a:folHlink>
      </a:clrScheme>
      <a:clrMap bg1="lt1" tx1="dk1" bg2="lt2" tx2="dk2" accent1="accent1" accent2="accent2" accent3="accent3" accent4="accent4" accent5="accent5" accent6="accent6" hlink="hlink" folHlink="folHlink"/>
    </a:extraClrScheme>
    <a:extraClrScheme>
      <a:clrScheme name="330_Template 3">
        <a:dk1>
          <a:srgbClr val="000000"/>
        </a:dk1>
        <a:lt1>
          <a:srgbClr val="FFFFFF"/>
        </a:lt1>
        <a:dk2>
          <a:srgbClr val="000000"/>
        </a:dk2>
        <a:lt2>
          <a:srgbClr val="DDDDDD"/>
        </a:lt2>
        <a:accent1>
          <a:srgbClr val="DDDDDD"/>
        </a:accent1>
        <a:accent2>
          <a:srgbClr val="333333"/>
        </a:accent2>
        <a:accent3>
          <a:srgbClr val="FFFFFF"/>
        </a:accent3>
        <a:accent4>
          <a:srgbClr val="000000"/>
        </a:accent4>
        <a:accent5>
          <a:srgbClr val="EBEBEB"/>
        </a:accent5>
        <a:accent6>
          <a:srgbClr val="2D2D2D"/>
        </a:accent6>
        <a:hlink>
          <a:srgbClr val="808080"/>
        </a:hlink>
        <a:folHlink>
          <a:srgbClr val="808080"/>
        </a:folHlink>
      </a:clrScheme>
      <a:clrMap bg1="lt1" tx1="dk1" bg2="lt2" tx2="dk2" accent1="accent1" accent2="accent2" accent3="accent3" accent4="accent4" accent5="accent5" accent6="accent6" hlink="hlink" folHlink="folHlink"/>
    </a:extraClrScheme>
    <a:extraClrScheme>
      <a:clrScheme name="330_Template 4">
        <a:dk1>
          <a:srgbClr val="5F5F5F"/>
        </a:dk1>
        <a:lt1>
          <a:srgbClr val="FFFFFF"/>
        </a:lt1>
        <a:dk2>
          <a:srgbClr val="003366"/>
        </a:dk2>
        <a:lt2>
          <a:srgbClr val="FFFFFF"/>
        </a:lt2>
        <a:accent1>
          <a:srgbClr val="7E003F"/>
        </a:accent1>
        <a:accent2>
          <a:srgbClr val="DDDDDD"/>
        </a:accent2>
        <a:accent3>
          <a:srgbClr val="AAADB8"/>
        </a:accent3>
        <a:accent4>
          <a:srgbClr val="DADADA"/>
        </a:accent4>
        <a:accent5>
          <a:srgbClr val="C0AAAF"/>
        </a:accent5>
        <a:accent6>
          <a:srgbClr val="C8C8C8"/>
        </a:accent6>
        <a:hlink>
          <a:srgbClr val="969696"/>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28841</TotalTime>
  <Pages>30</Pages>
  <Words>748</Words>
  <Application>Microsoft Office PowerPoint</Application>
  <PresentationFormat>On-screen Show (4:3)</PresentationFormat>
  <Paragraphs>172</Paragraphs>
  <Slides>19</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Times New Roman</vt:lpstr>
      <vt:lpstr>Wingdings</vt:lpstr>
      <vt:lpstr>330_Template</vt:lpstr>
      <vt:lpstr>PowerPoint Presentation</vt:lpstr>
      <vt:lpstr>Hate Speech Detection Using Machine Learning Algorithms</vt:lpstr>
      <vt:lpstr>Outlines</vt:lpstr>
      <vt:lpstr>Introduction</vt:lpstr>
      <vt:lpstr>What is Hate Speech?</vt:lpstr>
      <vt:lpstr>Motivation</vt:lpstr>
      <vt:lpstr>The Challenges in Detecting Hate Speech</vt:lpstr>
      <vt:lpstr>Objective</vt:lpstr>
      <vt:lpstr> Limitations of Existing Techniques </vt:lpstr>
      <vt:lpstr> Limitations of Existing Techniques </vt:lpstr>
      <vt:lpstr>Flow Chart of proposed system </vt:lpstr>
      <vt:lpstr> Materials &amp; Methods </vt:lpstr>
      <vt:lpstr>Dataset Description</vt:lpstr>
      <vt:lpstr>System Workflow</vt:lpstr>
      <vt:lpstr>Challenges</vt:lpstr>
      <vt:lpstr>Results</vt:lpstr>
      <vt:lpstr>Conclusion</vt:lpstr>
      <vt:lpstr>Future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Microcontroller Architecture PIC18F Family</dc:title>
  <dc:creator>Ron Hayne</dc:creator>
  <cp:lastModifiedBy>Windows User</cp:lastModifiedBy>
  <cp:revision>474</cp:revision>
  <cp:lastPrinted>1997-07-09T13:32:52Z</cp:lastPrinted>
  <dcterms:created xsi:type="dcterms:W3CDTF">2009-07-09T19:28:23Z</dcterms:created>
  <dcterms:modified xsi:type="dcterms:W3CDTF">2025-01-11T15:19:51Z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75</vt:i4>
  </property>
  <property fmtid="{D5CDD505-2E9C-101B-9397-08002B2CF9AE}" pid="5" name="ScreenSize">
    <vt:i4>2</vt:i4>
  </property>
  <property fmtid="{D5CDD505-2E9C-101B-9397-08002B2CF9AE}" pid="6" name="ScreenUsage">
    <vt:i4>2</vt:i4>
  </property>
  <property fmtid="{D5CDD505-2E9C-101B-9397-08002B2CF9AE}" pid="7" name="MailAddress">
    <vt:lpwstr>khintz@gmu.edu</vt:lpwstr>
  </property>
  <property fmtid="{D5CDD505-2E9C-101B-9397-08002B2CF9AE}" pid="8" name="HomePage">
    <vt:lpwstr>http://cpe.gmu.edu/~khintz</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4</vt:i4>
  </property>
  <property fmtid="{D5CDD505-2E9C-101B-9397-08002B2CF9AE}" pid="19" name="ShowNotes">
    <vt:bool>false</vt:bool>
  </property>
  <property fmtid="{D5CDD505-2E9C-101B-9397-08002B2CF9AE}" pid="20" name="NavBtnPos">
    <vt:i4>3</vt:i4>
  </property>
  <property fmtid="{D5CDD505-2E9C-101B-9397-08002B2CF9AE}" pid="21" name="OutputDir">
    <vt:lpwstr>C:\FrontPage Webs\Content\cpeweb\courses\ece331\lectures</vt:lpwstr>
  </property>
</Properties>
</file>