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5" r:id="rId4"/>
    <p:sldId id="261" r:id="rId5"/>
    <p:sldId id="262" r:id="rId6"/>
    <p:sldId id="267" r:id="rId7"/>
    <p:sldId id="269" r:id="rId8"/>
    <p:sldId id="277" r:id="rId9"/>
    <p:sldId id="278" r:id="rId10"/>
    <p:sldId id="279" r:id="rId11"/>
    <p:sldId id="280" r:id="rId12"/>
    <p:sldId id="281" r:id="rId13"/>
    <p:sldId id="266" r:id="rId14"/>
    <p:sldId id="268" r:id="rId15"/>
    <p:sldId id="258" r:id="rId16"/>
    <p:sldId id="276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as Baimagambetov" userId="c52b92ac-aeeb-4bf9-8165-44b90f486c26" providerId="ADAL" clId="{9456EDB2-0550-4521-95B2-FE20EE6A8802}"/>
    <pc:docChg chg="undo custSel addSld delSld modSld">
      <pc:chgData name="Almas Baimagambetov" userId="c52b92ac-aeeb-4bf9-8165-44b90f486c26" providerId="ADAL" clId="{9456EDB2-0550-4521-95B2-FE20EE6A8802}" dt="2024-12-11T10:05:38.202" v="871" actId="47"/>
      <pc:docMkLst>
        <pc:docMk/>
      </pc:docMkLst>
      <pc:sldChg chg="addSp delSp modSp mod setBg setClrOvrMap">
        <pc:chgData name="Almas Baimagambetov" userId="c52b92ac-aeeb-4bf9-8165-44b90f486c26" providerId="ADAL" clId="{9456EDB2-0550-4521-95B2-FE20EE6A8802}" dt="2024-12-08T10:28:41.651" v="300" actId="1076"/>
        <pc:sldMkLst>
          <pc:docMk/>
          <pc:sldMk cId="164392478" sldId="256"/>
        </pc:sldMkLst>
        <pc:spChg chg="mod">
          <ac:chgData name="Almas Baimagambetov" userId="c52b92ac-aeeb-4bf9-8165-44b90f486c26" providerId="ADAL" clId="{9456EDB2-0550-4521-95B2-FE20EE6A8802}" dt="2024-12-08T10:28:30.917" v="298" actId="1076"/>
          <ac:spMkLst>
            <pc:docMk/>
            <pc:sldMk cId="164392478" sldId="256"/>
            <ac:spMk id="2" creationId="{4E358FD1-9C37-9F4D-BBC9-3C1EC5493C93}"/>
          </ac:spMkLst>
        </pc:spChg>
        <pc:spChg chg="mod">
          <ac:chgData name="Almas Baimagambetov" userId="c52b92ac-aeeb-4bf9-8165-44b90f486c26" providerId="ADAL" clId="{9456EDB2-0550-4521-95B2-FE20EE6A8802}" dt="2024-12-08T10:28:41.651" v="300" actId="1076"/>
          <ac:spMkLst>
            <pc:docMk/>
            <pc:sldMk cId="164392478" sldId="256"/>
            <ac:spMk id="3" creationId="{1786E323-4337-0651-C1BF-9865D335DFA6}"/>
          </ac:spMkLst>
        </pc:spChg>
        <pc:spChg chg="mod">
          <ac:chgData name="Almas Baimagambetov" userId="c52b92ac-aeeb-4bf9-8165-44b90f486c26" providerId="ADAL" clId="{9456EDB2-0550-4521-95B2-FE20EE6A8802}" dt="2024-12-07T21:45:02.178" v="230" actId="1076"/>
          <ac:spMkLst>
            <pc:docMk/>
            <pc:sldMk cId="164392478" sldId="256"/>
            <ac:spMk id="4" creationId="{65665A2F-B085-E515-7AB2-C8444838FD9D}"/>
          </ac:spMkLst>
        </pc:spChg>
        <pc:picChg chg="add mod">
          <ac:chgData name="Almas Baimagambetov" userId="c52b92ac-aeeb-4bf9-8165-44b90f486c26" providerId="ADAL" clId="{9456EDB2-0550-4521-95B2-FE20EE6A8802}" dt="2024-12-07T21:44:26.572" v="220" actId="1076"/>
          <ac:picMkLst>
            <pc:docMk/>
            <pc:sldMk cId="164392478" sldId="256"/>
            <ac:picMk id="6" creationId="{87539BE7-CBB4-885D-40B9-A1D70CF6C737}"/>
          </ac:picMkLst>
        </pc:picChg>
        <pc:picChg chg="add mod">
          <ac:chgData name="Almas Baimagambetov" userId="c52b92ac-aeeb-4bf9-8165-44b90f486c26" providerId="ADAL" clId="{9456EDB2-0550-4521-95B2-FE20EE6A8802}" dt="2024-12-07T21:44:36.232" v="221" actId="1076"/>
          <ac:picMkLst>
            <pc:docMk/>
            <pc:sldMk cId="164392478" sldId="256"/>
            <ac:picMk id="8" creationId="{5AA20D72-7BE5-9800-F90D-C98D2A2FDD29}"/>
          </ac:picMkLst>
        </pc:picChg>
      </pc:sldChg>
      <pc:sldChg chg="addSp delSp modSp mod setBg">
        <pc:chgData name="Almas Baimagambetov" userId="c52b92ac-aeeb-4bf9-8165-44b90f486c26" providerId="ADAL" clId="{9456EDB2-0550-4521-95B2-FE20EE6A8802}" dt="2024-12-07T21:42:37.788" v="207" actId="122"/>
        <pc:sldMkLst>
          <pc:docMk/>
          <pc:sldMk cId="1378135176" sldId="257"/>
        </pc:sldMkLst>
        <pc:spChg chg="mod">
          <ac:chgData name="Almas Baimagambetov" userId="c52b92ac-aeeb-4bf9-8165-44b90f486c26" providerId="ADAL" clId="{9456EDB2-0550-4521-95B2-FE20EE6A8802}" dt="2024-12-07T21:42:37.788" v="207" actId="122"/>
          <ac:spMkLst>
            <pc:docMk/>
            <pc:sldMk cId="1378135176" sldId="257"/>
            <ac:spMk id="2" creationId="{E20A96CA-60B2-57C4-BC1C-3F3D02A58A06}"/>
          </ac:spMkLst>
        </pc:spChg>
        <pc:spChg chg="mod">
          <ac:chgData name="Almas Baimagambetov" userId="c52b92ac-aeeb-4bf9-8165-44b90f486c26" providerId="ADAL" clId="{9456EDB2-0550-4521-95B2-FE20EE6A8802}" dt="2024-12-07T21:42:26.268" v="206" actId="1076"/>
          <ac:spMkLst>
            <pc:docMk/>
            <pc:sldMk cId="1378135176" sldId="257"/>
            <ac:spMk id="3" creationId="{D4E00698-2CC4-DE10-16BC-05FDF0C75106}"/>
          </ac:spMkLst>
        </pc:spChg>
        <pc:spChg chg="add">
          <ac:chgData name="Almas Baimagambetov" userId="c52b92ac-aeeb-4bf9-8165-44b90f486c26" providerId="ADAL" clId="{9456EDB2-0550-4521-95B2-FE20EE6A8802}" dt="2024-12-07T21:41:58.262" v="199" actId="26606"/>
          <ac:spMkLst>
            <pc:docMk/>
            <pc:sldMk cId="1378135176" sldId="257"/>
            <ac:spMk id="17" creationId="{C0763A76-9F1C-4FC5-82B7-DD475DA461B2}"/>
          </ac:spMkLst>
        </pc:spChg>
        <pc:spChg chg="add">
          <ac:chgData name="Almas Baimagambetov" userId="c52b92ac-aeeb-4bf9-8165-44b90f486c26" providerId="ADAL" clId="{9456EDB2-0550-4521-95B2-FE20EE6A8802}" dt="2024-12-07T21:41:58.262" v="199" actId="26606"/>
          <ac:spMkLst>
            <pc:docMk/>
            <pc:sldMk cId="1378135176" sldId="257"/>
            <ac:spMk id="18" creationId="{E81BF4F6-F2CF-4984-9D14-D6966D92F99F}"/>
          </ac:spMkLst>
        </pc:spChg>
        <pc:picChg chg="add">
          <ac:chgData name="Almas Baimagambetov" userId="c52b92ac-aeeb-4bf9-8165-44b90f486c26" providerId="ADAL" clId="{9456EDB2-0550-4521-95B2-FE20EE6A8802}" dt="2024-12-07T21:41:58.262" v="199" actId="26606"/>
          <ac:picMkLst>
            <pc:docMk/>
            <pc:sldMk cId="1378135176" sldId="257"/>
            <ac:picMk id="19" creationId="{8FC609CD-FCFF-D105-AB90-B1010F34044C}"/>
          </ac:picMkLst>
        </pc:picChg>
      </pc:sldChg>
      <pc:sldChg chg="addSp delSp modSp mod setBg">
        <pc:chgData name="Almas Baimagambetov" userId="c52b92ac-aeeb-4bf9-8165-44b90f486c26" providerId="ADAL" clId="{9456EDB2-0550-4521-95B2-FE20EE6A8802}" dt="2024-12-08T12:01:38.997" v="537" actId="14100"/>
        <pc:sldMkLst>
          <pc:docMk/>
          <pc:sldMk cId="1253346004" sldId="258"/>
        </pc:sldMkLst>
        <pc:spChg chg="mod">
          <ac:chgData name="Almas Baimagambetov" userId="c52b92ac-aeeb-4bf9-8165-44b90f486c26" providerId="ADAL" clId="{9456EDB2-0550-4521-95B2-FE20EE6A8802}" dt="2024-12-08T12:01:09.506" v="531" actId="27636"/>
          <ac:spMkLst>
            <pc:docMk/>
            <pc:sldMk cId="1253346004" sldId="258"/>
            <ac:spMk id="2" creationId="{14CACF9D-EF22-3A6B-22CC-00E451FC775A}"/>
          </ac:spMkLst>
        </pc:spChg>
        <pc:spChg chg="mod">
          <ac:chgData name="Almas Baimagambetov" userId="c52b92ac-aeeb-4bf9-8165-44b90f486c26" providerId="ADAL" clId="{9456EDB2-0550-4521-95B2-FE20EE6A8802}" dt="2024-12-08T12:01:38.997" v="537" actId="14100"/>
          <ac:spMkLst>
            <pc:docMk/>
            <pc:sldMk cId="1253346004" sldId="258"/>
            <ac:spMk id="3" creationId="{F93934D1-BD43-D6ED-192B-FA062F9D0166}"/>
          </ac:spMkLst>
        </pc:spChg>
        <pc:spChg chg="add">
          <ac:chgData name="Almas Baimagambetov" userId="c52b92ac-aeeb-4bf9-8165-44b90f486c26" providerId="ADAL" clId="{9456EDB2-0550-4521-95B2-FE20EE6A8802}" dt="2024-12-08T12:01:01.432" v="527" actId="26606"/>
          <ac:spMkLst>
            <pc:docMk/>
            <pc:sldMk cId="1253346004" sldId="258"/>
            <ac:spMk id="18" creationId="{F13C74B1-5B17-4795-BED0-7140497B445A}"/>
          </ac:spMkLst>
        </pc:spChg>
        <pc:spChg chg="add">
          <ac:chgData name="Almas Baimagambetov" userId="c52b92ac-aeeb-4bf9-8165-44b90f486c26" providerId="ADAL" clId="{9456EDB2-0550-4521-95B2-FE20EE6A8802}" dt="2024-12-08T12:01:01.432" v="527" actId="26606"/>
          <ac:spMkLst>
            <pc:docMk/>
            <pc:sldMk cId="1253346004" sldId="258"/>
            <ac:spMk id="20" creationId="{D4974D33-8DC5-464E-8C6D-BE58F0669C17}"/>
          </ac:spMkLst>
        </pc:spChg>
        <pc:picChg chg="add mod ord">
          <ac:chgData name="Almas Baimagambetov" userId="c52b92ac-aeeb-4bf9-8165-44b90f486c26" providerId="ADAL" clId="{9456EDB2-0550-4521-95B2-FE20EE6A8802}" dt="2024-12-08T12:01:01.432" v="527" actId="26606"/>
          <ac:picMkLst>
            <pc:docMk/>
            <pc:sldMk cId="1253346004" sldId="258"/>
            <ac:picMk id="5" creationId="{4C48DE2C-C190-9091-882A-CD5F5E084158}"/>
          </ac:picMkLst>
        </pc:picChg>
      </pc:sldChg>
      <pc:sldChg chg="addSp delSp modSp mod setBg">
        <pc:chgData name="Almas Baimagambetov" userId="c52b92ac-aeeb-4bf9-8165-44b90f486c26" providerId="ADAL" clId="{9456EDB2-0550-4521-95B2-FE20EE6A8802}" dt="2024-12-08T12:04:12.196" v="576" actId="207"/>
        <pc:sldMkLst>
          <pc:docMk/>
          <pc:sldMk cId="4068667643" sldId="259"/>
        </pc:sldMkLst>
        <pc:spChg chg="mod">
          <ac:chgData name="Almas Baimagambetov" userId="c52b92ac-aeeb-4bf9-8165-44b90f486c26" providerId="ADAL" clId="{9456EDB2-0550-4521-95B2-FE20EE6A8802}" dt="2024-12-08T12:02:54.069" v="568" actId="404"/>
          <ac:spMkLst>
            <pc:docMk/>
            <pc:sldMk cId="4068667643" sldId="259"/>
            <ac:spMk id="2" creationId="{14CACF9D-EF22-3A6B-22CC-00E451FC775A}"/>
          </ac:spMkLst>
        </pc:spChg>
        <pc:spChg chg="add">
          <ac:chgData name="Almas Baimagambetov" userId="c52b92ac-aeeb-4bf9-8165-44b90f486c26" providerId="ADAL" clId="{9456EDB2-0550-4521-95B2-FE20EE6A8802}" dt="2024-12-08T12:02:05.602" v="538" actId="26606"/>
          <ac:spMkLst>
            <pc:docMk/>
            <pc:sldMk cId="4068667643" sldId="259"/>
            <ac:spMk id="13" creationId="{BACC6370-2D7E-4714-9D71-7542949D7D5D}"/>
          </ac:spMkLst>
        </pc:spChg>
        <pc:spChg chg="add">
          <ac:chgData name="Almas Baimagambetov" userId="c52b92ac-aeeb-4bf9-8165-44b90f486c26" providerId="ADAL" clId="{9456EDB2-0550-4521-95B2-FE20EE6A8802}" dt="2024-12-08T12:02:05.602" v="538" actId="26606"/>
          <ac:spMkLst>
            <pc:docMk/>
            <pc:sldMk cId="4068667643" sldId="259"/>
            <ac:spMk id="15" creationId="{256B2C21-A230-48C0-8DF1-C46611373C44}"/>
          </ac:spMkLst>
        </pc:spChg>
        <pc:spChg chg="add">
          <ac:chgData name="Almas Baimagambetov" userId="c52b92ac-aeeb-4bf9-8165-44b90f486c26" providerId="ADAL" clId="{9456EDB2-0550-4521-95B2-FE20EE6A8802}" dt="2024-12-08T12:02:05.602" v="538" actId="26606"/>
          <ac:spMkLst>
            <pc:docMk/>
            <pc:sldMk cId="4068667643" sldId="259"/>
            <ac:spMk id="17" creationId="{3847E18C-932D-4C95-AABA-FEC7C9499AD7}"/>
          </ac:spMkLst>
        </pc:spChg>
        <pc:spChg chg="add">
          <ac:chgData name="Almas Baimagambetov" userId="c52b92ac-aeeb-4bf9-8165-44b90f486c26" providerId="ADAL" clId="{9456EDB2-0550-4521-95B2-FE20EE6A8802}" dt="2024-12-08T12:02:05.602" v="538" actId="26606"/>
          <ac:spMkLst>
            <pc:docMk/>
            <pc:sldMk cId="4068667643" sldId="259"/>
            <ac:spMk id="19" creationId="{3150CB11-0C61-439E-910F-5787759E72A0}"/>
          </ac:spMkLst>
        </pc:spChg>
        <pc:spChg chg="add">
          <ac:chgData name="Almas Baimagambetov" userId="c52b92ac-aeeb-4bf9-8165-44b90f486c26" providerId="ADAL" clId="{9456EDB2-0550-4521-95B2-FE20EE6A8802}" dt="2024-12-08T12:02:05.602" v="538" actId="26606"/>
          <ac:spMkLst>
            <pc:docMk/>
            <pc:sldMk cId="4068667643" sldId="259"/>
            <ac:spMk id="21" creationId="{43F8A58B-5155-44CE-A5FF-7647B47D0A7A}"/>
          </ac:spMkLst>
        </pc:spChg>
        <pc:spChg chg="add">
          <ac:chgData name="Almas Baimagambetov" userId="c52b92ac-aeeb-4bf9-8165-44b90f486c26" providerId="ADAL" clId="{9456EDB2-0550-4521-95B2-FE20EE6A8802}" dt="2024-12-08T12:02:05.602" v="538" actId="26606"/>
          <ac:spMkLst>
            <pc:docMk/>
            <pc:sldMk cId="4068667643" sldId="259"/>
            <ac:spMk id="23" creationId="{443F2ACA-E6D6-4028-82DD-F03C262D5DE6}"/>
          </ac:spMkLst>
        </pc:spChg>
        <pc:graphicFrameChg chg="add mod modGraphic">
          <ac:chgData name="Almas Baimagambetov" userId="c52b92ac-aeeb-4bf9-8165-44b90f486c26" providerId="ADAL" clId="{9456EDB2-0550-4521-95B2-FE20EE6A8802}" dt="2024-12-08T12:04:12.196" v="576" actId="207"/>
          <ac:graphicFrameMkLst>
            <pc:docMk/>
            <pc:sldMk cId="4068667643" sldId="259"/>
            <ac:graphicFrameMk id="9" creationId="{CF079F94-1F73-0D99-2B22-BE5F74EEB06B}"/>
          </ac:graphicFrameMkLst>
        </pc:graphicFrameChg>
      </pc:sldChg>
      <pc:sldChg chg="addSp delSp modSp mod setBg setClrOvrMap">
        <pc:chgData name="Almas Baimagambetov" userId="c52b92ac-aeeb-4bf9-8165-44b90f486c26" providerId="ADAL" clId="{9456EDB2-0550-4521-95B2-FE20EE6A8802}" dt="2024-12-08T11:52:09.344" v="402" actId="20577"/>
        <pc:sldMkLst>
          <pc:docMk/>
          <pc:sldMk cId="456773424" sldId="261"/>
        </pc:sldMkLst>
        <pc:spChg chg="mod">
          <ac:chgData name="Almas Baimagambetov" userId="c52b92ac-aeeb-4bf9-8165-44b90f486c26" providerId="ADAL" clId="{9456EDB2-0550-4521-95B2-FE20EE6A8802}" dt="2024-12-08T11:49:31.288" v="394" actId="26606"/>
          <ac:spMkLst>
            <pc:docMk/>
            <pc:sldMk cId="456773424" sldId="261"/>
            <ac:spMk id="2" creationId="{E20A96CA-60B2-57C4-BC1C-3F3D02A58A06}"/>
          </ac:spMkLst>
        </pc:spChg>
        <pc:spChg chg="add">
          <ac:chgData name="Almas Baimagambetov" userId="c52b92ac-aeeb-4bf9-8165-44b90f486c26" providerId="ADAL" clId="{9456EDB2-0550-4521-95B2-FE20EE6A8802}" dt="2024-12-08T11:49:31.288" v="394" actId="26606"/>
          <ac:spMkLst>
            <pc:docMk/>
            <pc:sldMk cId="456773424" sldId="261"/>
            <ac:spMk id="82" creationId="{955A2079-FA98-4876-80F0-72364A7D2EA4}"/>
          </ac:spMkLst>
        </pc:spChg>
        <pc:graphicFrameChg chg="add mod modGraphic">
          <ac:chgData name="Almas Baimagambetov" userId="c52b92ac-aeeb-4bf9-8165-44b90f486c26" providerId="ADAL" clId="{9456EDB2-0550-4521-95B2-FE20EE6A8802}" dt="2024-12-08T11:52:09.344" v="402" actId="20577"/>
          <ac:graphicFrameMkLst>
            <pc:docMk/>
            <pc:sldMk cId="456773424" sldId="261"/>
            <ac:graphicFrameMk id="30" creationId="{253E8647-094B-07A9-D8EF-030D95E9B54C}"/>
          </ac:graphicFrameMkLst>
        </pc:graphicFrameChg>
      </pc:sldChg>
      <pc:sldChg chg="addSp modSp mod setBg">
        <pc:chgData name="Almas Baimagambetov" userId="c52b92ac-aeeb-4bf9-8165-44b90f486c26" providerId="ADAL" clId="{9456EDB2-0550-4521-95B2-FE20EE6A8802}" dt="2024-12-08T11:53:56.774" v="420" actId="27636"/>
        <pc:sldMkLst>
          <pc:docMk/>
          <pc:sldMk cId="1855260428" sldId="262"/>
        </pc:sldMkLst>
        <pc:spChg chg="mod">
          <ac:chgData name="Almas Baimagambetov" userId="c52b92ac-aeeb-4bf9-8165-44b90f486c26" providerId="ADAL" clId="{9456EDB2-0550-4521-95B2-FE20EE6A8802}" dt="2024-12-08T11:53:15.826" v="406" actId="1076"/>
          <ac:spMkLst>
            <pc:docMk/>
            <pc:sldMk cId="1855260428" sldId="262"/>
            <ac:spMk id="2" creationId="{E20A96CA-60B2-57C4-BC1C-3F3D02A58A06}"/>
          </ac:spMkLst>
        </pc:spChg>
        <pc:spChg chg="mod">
          <ac:chgData name="Almas Baimagambetov" userId="c52b92ac-aeeb-4bf9-8165-44b90f486c26" providerId="ADAL" clId="{9456EDB2-0550-4521-95B2-FE20EE6A8802}" dt="2024-12-08T11:53:56.774" v="420" actId="27636"/>
          <ac:spMkLst>
            <pc:docMk/>
            <pc:sldMk cId="1855260428" sldId="262"/>
            <ac:spMk id="3" creationId="{D4E00698-2CC4-DE10-16BC-05FDF0C75106}"/>
          </ac:spMkLst>
        </pc:spChg>
        <pc:spChg chg="add">
          <ac:chgData name="Almas Baimagambetov" userId="c52b92ac-aeeb-4bf9-8165-44b90f486c26" providerId="ADAL" clId="{9456EDB2-0550-4521-95B2-FE20EE6A8802}" dt="2024-12-08T11:52:44.885" v="403" actId="26606"/>
          <ac:spMkLst>
            <pc:docMk/>
            <pc:sldMk cId="1855260428" sldId="262"/>
            <ac:spMk id="9" creationId="{04812C46-200A-4DEB-A05E-3ED6C68C2387}"/>
          </ac:spMkLst>
        </pc:spChg>
        <pc:spChg chg="add">
          <ac:chgData name="Almas Baimagambetov" userId="c52b92ac-aeeb-4bf9-8165-44b90f486c26" providerId="ADAL" clId="{9456EDB2-0550-4521-95B2-FE20EE6A8802}" dt="2024-12-08T11:52:44.885" v="403" actId="26606"/>
          <ac:spMkLst>
            <pc:docMk/>
            <pc:sldMk cId="1855260428" sldId="262"/>
            <ac:spMk id="11" creationId="{D1EA859B-E555-4109-94F3-6700E046E008}"/>
          </ac:spMkLst>
        </pc:spChg>
        <pc:picChg chg="add">
          <ac:chgData name="Almas Baimagambetov" userId="c52b92ac-aeeb-4bf9-8165-44b90f486c26" providerId="ADAL" clId="{9456EDB2-0550-4521-95B2-FE20EE6A8802}" dt="2024-12-08T11:52:44.885" v="403" actId="26606"/>
          <ac:picMkLst>
            <pc:docMk/>
            <pc:sldMk cId="1855260428" sldId="262"/>
            <ac:picMk id="5" creationId="{CB5B920A-84D6-3C1A-A0D9-D21E3EB0F26A}"/>
          </ac:picMkLst>
        </pc:picChg>
      </pc:sldChg>
      <pc:sldChg chg="del">
        <pc:chgData name="Almas Baimagambetov" userId="c52b92ac-aeeb-4bf9-8165-44b90f486c26" providerId="ADAL" clId="{9456EDB2-0550-4521-95B2-FE20EE6A8802}" dt="2024-12-11T10:05:38.202" v="871" actId="47"/>
        <pc:sldMkLst>
          <pc:docMk/>
          <pc:sldMk cId="1557178605" sldId="265"/>
        </pc:sldMkLst>
      </pc:sldChg>
      <pc:sldChg chg="addSp delSp modSp mod setBg">
        <pc:chgData name="Almas Baimagambetov" userId="c52b92ac-aeeb-4bf9-8165-44b90f486c26" providerId="ADAL" clId="{9456EDB2-0550-4521-95B2-FE20EE6A8802}" dt="2024-12-08T11:58:42.790" v="490" actId="1076"/>
        <pc:sldMkLst>
          <pc:docMk/>
          <pc:sldMk cId="1595749424" sldId="266"/>
        </pc:sldMkLst>
        <pc:spChg chg="mod">
          <ac:chgData name="Almas Baimagambetov" userId="c52b92ac-aeeb-4bf9-8165-44b90f486c26" providerId="ADAL" clId="{9456EDB2-0550-4521-95B2-FE20EE6A8802}" dt="2024-12-08T11:57:06.018" v="450" actId="26606"/>
          <ac:spMkLst>
            <pc:docMk/>
            <pc:sldMk cId="1595749424" sldId="266"/>
            <ac:spMk id="2" creationId="{E20A96CA-60B2-57C4-BC1C-3F3D02A58A06}"/>
          </ac:spMkLst>
        </pc:spChg>
        <pc:spChg chg="add mod">
          <ac:chgData name="Almas Baimagambetov" userId="c52b92ac-aeeb-4bf9-8165-44b90f486c26" providerId="ADAL" clId="{9456EDB2-0550-4521-95B2-FE20EE6A8802}" dt="2024-12-08T11:58:42.790" v="490" actId="1076"/>
          <ac:spMkLst>
            <pc:docMk/>
            <pc:sldMk cId="1595749424" sldId="266"/>
            <ac:spMk id="4" creationId="{10AF5EFD-F457-793E-3259-A20EDF5E39F9}"/>
          </ac:spMkLst>
        </pc:spChg>
        <pc:spChg chg="add">
          <ac:chgData name="Almas Baimagambetov" userId="c52b92ac-aeeb-4bf9-8165-44b90f486c26" providerId="ADAL" clId="{9456EDB2-0550-4521-95B2-FE20EE6A8802}" dt="2024-12-08T11:57:06.018" v="450" actId="26606"/>
          <ac:spMkLst>
            <pc:docMk/>
            <pc:sldMk cId="1595749424" sldId="266"/>
            <ac:spMk id="37" creationId="{BACC6370-2D7E-4714-9D71-7542949D7D5D}"/>
          </ac:spMkLst>
        </pc:spChg>
        <pc:spChg chg="add">
          <ac:chgData name="Almas Baimagambetov" userId="c52b92ac-aeeb-4bf9-8165-44b90f486c26" providerId="ADAL" clId="{9456EDB2-0550-4521-95B2-FE20EE6A8802}" dt="2024-12-08T11:57:06.018" v="450" actId="26606"/>
          <ac:spMkLst>
            <pc:docMk/>
            <pc:sldMk cId="1595749424" sldId="266"/>
            <ac:spMk id="38" creationId="{F68B3F68-107C-434F-AA38-110D5EA91B85}"/>
          </ac:spMkLst>
        </pc:spChg>
        <pc:spChg chg="add">
          <ac:chgData name="Almas Baimagambetov" userId="c52b92ac-aeeb-4bf9-8165-44b90f486c26" providerId="ADAL" clId="{9456EDB2-0550-4521-95B2-FE20EE6A8802}" dt="2024-12-08T11:57:06.018" v="450" actId="26606"/>
          <ac:spMkLst>
            <pc:docMk/>
            <pc:sldMk cId="1595749424" sldId="266"/>
            <ac:spMk id="39" creationId="{AAD0DBB9-1A4B-4391-81D4-CB19F9AB918A}"/>
          </ac:spMkLst>
        </pc:spChg>
        <pc:spChg chg="add">
          <ac:chgData name="Almas Baimagambetov" userId="c52b92ac-aeeb-4bf9-8165-44b90f486c26" providerId="ADAL" clId="{9456EDB2-0550-4521-95B2-FE20EE6A8802}" dt="2024-12-08T11:57:06.018" v="450" actId="26606"/>
          <ac:spMkLst>
            <pc:docMk/>
            <pc:sldMk cId="1595749424" sldId="266"/>
            <ac:spMk id="40" creationId="{063BBA22-50EA-4C4D-BE05-F1CE4E63AA56}"/>
          </ac:spMkLst>
        </pc:spChg>
        <pc:graphicFrameChg chg="add mod">
          <ac:chgData name="Almas Baimagambetov" userId="c52b92ac-aeeb-4bf9-8165-44b90f486c26" providerId="ADAL" clId="{9456EDB2-0550-4521-95B2-FE20EE6A8802}" dt="2024-12-08T11:57:36.903" v="454" actId="1076"/>
          <ac:graphicFrameMkLst>
            <pc:docMk/>
            <pc:sldMk cId="1595749424" sldId="266"/>
            <ac:graphicFrameMk id="41" creationId="{322D7DA6-9968-93B8-504D-56DFD6F0C3BC}"/>
          </ac:graphicFrameMkLst>
        </pc:graphicFrameChg>
      </pc:sldChg>
      <pc:sldChg chg="addSp delSp modSp mod setBg">
        <pc:chgData name="Almas Baimagambetov" userId="c52b92ac-aeeb-4bf9-8165-44b90f486c26" providerId="ADAL" clId="{9456EDB2-0550-4521-95B2-FE20EE6A8802}" dt="2024-12-08T11:55:03.329" v="427" actId="14100"/>
        <pc:sldMkLst>
          <pc:docMk/>
          <pc:sldMk cId="2385693048" sldId="267"/>
        </pc:sldMkLst>
        <pc:spChg chg="mod">
          <ac:chgData name="Almas Baimagambetov" userId="c52b92ac-aeeb-4bf9-8165-44b90f486c26" providerId="ADAL" clId="{9456EDB2-0550-4521-95B2-FE20EE6A8802}" dt="2024-12-08T11:55:03.329" v="427" actId="14100"/>
          <ac:spMkLst>
            <pc:docMk/>
            <pc:sldMk cId="2385693048" sldId="267"/>
            <ac:spMk id="2" creationId="{E20A96CA-60B2-57C4-BC1C-3F3D02A58A06}"/>
          </ac:spMkLst>
        </pc:spChg>
        <pc:spChg chg="add">
          <ac:chgData name="Almas Baimagambetov" userId="c52b92ac-aeeb-4bf9-8165-44b90f486c26" providerId="ADAL" clId="{9456EDB2-0550-4521-95B2-FE20EE6A8802}" dt="2024-12-08T11:54:21.881" v="421" actId="26606"/>
          <ac:spMkLst>
            <pc:docMk/>
            <pc:sldMk cId="2385693048" sldId="267"/>
            <ac:spMk id="9" creationId="{BACC6370-2D7E-4714-9D71-7542949D7D5D}"/>
          </ac:spMkLst>
        </pc:spChg>
        <pc:spChg chg="add">
          <ac:chgData name="Almas Baimagambetov" userId="c52b92ac-aeeb-4bf9-8165-44b90f486c26" providerId="ADAL" clId="{9456EDB2-0550-4521-95B2-FE20EE6A8802}" dt="2024-12-08T11:54:21.881" v="421" actId="26606"/>
          <ac:spMkLst>
            <pc:docMk/>
            <pc:sldMk cId="2385693048" sldId="267"/>
            <ac:spMk id="11" creationId="{F68B3F68-107C-434F-AA38-110D5EA91B85}"/>
          </ac:spMkLst>
        </pc:spChg>
        <pc:spChg chg="add">
          <ac:chgData name="Almas Baimagambetov" userId="c52b92ac-aeeb-4bf9-8165-44b90f486c26" providerId="ADAL" clId="{9456EDB2-0550-4521-95B2-FE20EE6A8802}" dt="2024-12-08T11:54:21.881" v="421" actId="26606"/>
          <ac:spMkLst>
            <pc:docMk/>
            <pc:sldMk cId="2385693048" sldId="267"/>
            <ac:spMk id="13" creationId="{AAD0DBB9-1A4B-4391-81D4-CB19F9AB918A}"/>
          </ac:spMkLst>
        </pc:spChg>
        <pc:spChg chg="add">
          <ac:chgData name="Almas Baimagambetov" userId="c52b92ac-aeeb-4bf9-8165-44b90f486c26" providerId="ADAL" clId="{9456EDB2-0550-4521-95B2-FE20EE6A8802}" dt="2024-12-08T11:54:21.881" v="421" actId="26606"/>
          <ac:spMkLst>
            <pc:docMk/>
            <pc:sldMk cId="2385693048" sldId="267"/>
            <ac:spMk id="15" creationId="{063BBA22-50EA-4C4D-BE05-F1CE4E63AA56}"/>
          </ac:spMkLst>
        </pc:spChg>
        <pc:graphicFrameChg chg="add mod">
          <ac:chgData name="Almas Baimagambetov" userId="c52b92ac-aeeb-4bf9-8165-44b90f486c26" providerId="ADAL" clId="{9456EDB2-0550-4521-95B2-FE20EE6A8802}" dt="2024-12-08T11:54:58.545" v="425" actId="1076"/>
          <ac:graphicFrameMkLst>
            <pc:docMk/>
            <pc:sldMk cId="2385693048" sldId="267"/>
            <ac:graphicFrameMk id="5" creationId="{8BD93228-826C-3CF2-D318-5770FFE56FC5}"/>
          </ac:graphicFrameMkLst>
        </pc:graphicFrameChg>
      </pc:sldChg>
      <pc:sldChg chg="addSp delSp modSp mod setBg">
        <pc:chgData name="Almas Baimagambetov" userId="c52b92ac-aeeb-4bf9-8165-44b90f486c26" providerId="ADAL" clId="{9456EDB2-0550-4521-95B2-FE20EE6A8802}" dt="2024-12-08T12:06:45.140" v="604" actId="1076"/>
        <pc:sldMkLst>
          <pc:docMk/>
          <pc:sldMk cId="3865009019" sldId="268"/>
        </pc:sldMkLst>
        <pc:spChg chg="mod">
          <ac:chgData name="Almas Baimagambetov" userId="c52b92ac-aeeb-4bf9-8165-44b90f486c26" providerId="ADAL" clId="{9456EDB2-0550-4521-95B2-FE20EE6A8802}" dt="2024-12-08T12:05:18.213" v="582" actId="26606"/>
          <ac:spMkLst>
            <pc:docMk/>
            <pc:sldMk cId="3865009019" sldId="268"/>
            <ac:spMk id="2" creationId="{E06117E1-B717-B237-036A-1FD0FC75A139}"/>
          </ac:spMkLst>
        </pc:spChg>
        <pc:spChg chg="mod">
          <ac:chgData name="Almas Baimagambetov" userId="c52b92ac-aeeb-4bf9-8165-44b90f486c26" providerId="ADAL" clId="{9456EDB2-0550-4521-95B2-FE20EE6A8802}" dt="2024-12-08T12:06:45.140" v="604" actId="1076"/>
          <ac:spMkLst>
            <pc:docMk/>
            <pc:sldMk cId="3865009019" sldId="268"/>
            <ac:spMk id="3" creationId="{D3DC8E40-9618-8EBF-267A-C6A1E412877D}"/>
          </ac:spMkLst>
        </pc:spChg>
        <pc:spChg chg="add mod">
          <ac:chgData name="Almas Baimagambetov" userId="c52b92ac-aeeb-4bf9-8165-44b90f486c26" providerId="ADAL" clId="{9456EDB2-0550-4521-95B2-FE20EE6A8802}" dt="2024-12-08T12:06:28.054" v="593" actId="1076"/>
          <ac:spMkLst>
            <pc:docMk/>
            <pc:sldMk cId="3865009019" sldId="268"/>
            <ac:spMk id="4" creationId="{8439D279-0B42-8CDB-DD9E-EC4BDD6C5CAC}"/>
          </ac:spMkLst>
        </pc:spChg>
        <pc:spChg chg="add">
          <ac:chgData name="Almas Baimagambetov" userId="c52b92ac-aeeb-4bf9-8165-44b90f486c26" providerId="ADAL" clId="{9456EDB2-0550-4521-95B2-FE20EE6A8802}" dt="2024-12-08T12:05:18.213" v="582" actId="26606"/>
          <ac:spMkLst>
            <pc:docMk/>
            <pc:sldMk cId="3865009019" sldId="268"/>
            <ac:spMk id="13" creationId="{C0763A76-9F1C-4FC5-82B7-DD475DA461B2}"/>
          </ac:spMkLst>
        </pc:spChg>
        <pc:spChg chg="add">
          <ac:chgData name="Almas Baimagambetov" userId="c52b92ac-aeeb-4bf9-8165-44b90f486c26" providerId="ADAL" clId="{9456EDB2-0550-4521-95B2-FE20EE6A8802}" dt="2024-12-08T12:05:18.213" v="582" actId="26606"/>
          <ac:spMkLst>
            <pc:docMk/>
            <pc:sldMk cId="3865009019" sldId="268"/>
            <ac:spMk id="14" creationId="{E81BF4F6-F2CF-4984-9D14-D6966D92F99F}"/>
          </ac:spMkLst>
        </pc:spChg>
        <pc:picChg chg="add">
          <ac:chgData name="Almas Baimagambetov" userId="c52b92ac-aeeb-4bf9-8165-44b90f486c26" providerId="ADAL" clId="{9456EDB2-0550-4521-95B2-FE20EE6A8802}" dt="2024-12-08T12:05:18.213" v="582" actId="26606"/>
          <ac:picMkLst>
            <pc:docMk/>
            <pc:sldMk cId="3865009019" sldId="268"/>
            <ac:picMk id="15" creationId="{A98B0207-BFCD-8E47-F079-AAC3647A9CAD}"/>
          </ac:picMkLst>
        </pc:picChg>
      </pc:sldChg>
      <pc:sldChg chg="addSp delSp modSp mod setBg">
        <pc:chgData name="Almas Baimagambetov" userId="c52b92ac-aeeb-4bf9-8165-44b90f486c26" providerId="ADAL" clId="{9456EDB2-0550-4521-95B2-FE20EE6A8802}" dt="2024-12-11T08:24:51.540" v="691" actId="14100"/>
        <pc:sldMkLst>
          <pc:docMk/>
          <pc:sldMk cId="1599916631" sldId="269"/>
        </pc:sldMkLst>
        <pc:spChg chg="mod">
          <ac:chgData name="Almas Baimagambetov" userId="c52b92ac-aeeb-4bf9-8165-44b90f486c26" providerId="ADAL" clId="{9456EDB2-0550-4521-95B2-FE20EE6A8802}" dt="2024-12-11T08:23:15.908" v="680" actId="255"/>
          <ac:spMkLst>
            <pc:docMk/>
            <pc:sldMk cId="1599916631" sldId="269"/>
            <ac:spMk id="2" creationId="{82B6678F-FA77-1627-F6B5-9A6508FFACC2}"/>
          </ac:spMkLst>
        </pc:spChg>
        <pc:spChg chg="del mod">
          <ac:chgData name="Almas Baimagambetov" userId="c52b92ac-aeeb-4bf9-8165-44b90f486c26" providerId="ADAL" clId="{9456EDB2-0550-4521-95B2-FE20EE6A8802}" dt="2024-12-11T08:20:25.876" v="645" actId="22"/>
          <ac:spMkLst>
            <pc:docMk/>
            <pc:sldMk cId="1599916631" sldId="269"/>
            <ac:spMk id="3" creationId="{22211BF3-1158-C21C-897F-134F12653AA9}"/>
          </ac:spMkLst>
        </pc:spChg>
        <pc:spChg chg="add mod">
          <ac:chgData name="Almas Baimagambetov" userId="c52b92ac-aeeb-4bf9-8165-44b90f486c26" providerId="ADAL" clId="{9456EDB2-0550-4521-95B2-FE20EE6A8802}" dt="2024-12-11T08:24:51.540" v="691" actId="14100"/>
          <ac:spMkLst>
            <pc:docMk/>
            <pc:sldMk cId="1599916631" sldId="269"/>
            <ac:spMk id="8" creationId="{C0E07DDB-37F0-69E3-B6EE-53DD10923435}"/>
          </ac:spMkLst>
        </pc:spChg>
        <pc:spChg chg="add del">
          <ac:chgData name="Almas Baimagambetov" userId="c52b92ac-aeeb-4bf9-8165-44b90f486c26" providerId="ADAL" clId="{9456EDB2-0550-4521-95B2-FE20EE6A8802}" dt="2024-12-11T08:22:21.960" v="671" actId="26606"/>
          <ac:spMkLst>
            <pc:docMk/>
            <pc:sldMk cId="1599916631" sldId="269"/>
            <ac:spMk id="11" creationId="{7344AB04-A010-6B53-CFA1-CD20D3C7827D}"/>
          </ac:spMkLst>
        </pc:spChg>
        <pc:spChg chg="add del">
          <ac:chgData name="Almas Baimagambetov" userId="c52b92ac-aeeb-4bf9-8165-44b90f486c26" providerId="ADAL" clId="{9456EDB2-0550-4521-95B2-FE20EE6A8802}" dt="2024-12-11T08:22:54.229" v="675" actId="26606"/>
          <ac:spMkLst>
            <pc:docMk/>
            <pc:sldMk cId="1599916631" sldId="269"/>
            <ac:spMk id="12" creationId="{99ED5833-B85B-4103-8A3B-CAB0308E6C15}"/>
          </ac:spMkLst>
        </pc:spChg>
        <pc:spChg chg="add del">
          <ac:chgData name="Almas Baimagambetov" userId="c52b92ac-aeeb-4bf9-8165-44b90f486c26" providerId="ADAL" clId="{9456EDB2-0550-4521-95B2-FE20EE6A8802}" dt="2024-12-11T08:22:21.960" v="671" actId="26606"/>
          <ac:spMkLst>
            <pc:docMk/>
            <pc:sldMk cId="1599916631" sldId="269"/>
            <ac:spMk id="14" creationId="{04695F26-39DB-450E-B464-9C76CD233B36}"/>
          </ac:spMkLst>
        </pc:spChg>
        <pc:spChg chg="add del">
          <ac:chgData name="Almas Baimagambetov" userId="c52b92ac-aeeb-4bf9-8165-44b90f486c26" providerId="ADAL" clId="{9456EDB2-0550-4521-95B2-FE20EE6A8802}" dt="2024-12-11T08:22:21.960" v="671" actId="26606"/>
          <ac:spMkLst>
            <pc:docMk/>
            <pc:sldMk cId="1599916631" sldId="269"/>
            <ac:spMk id="16" creationId="{2F42E55F-A297-474F-AF2D-6D3A15822BCA}"/>
          </ac:spMkLst>
        </pc:spChg>
        <pc:spChg chg="add">
          <ac:chgData name="Almas Baimagambetov" userId="c52b92ac-aeeb-4bf9-8165-44b90f486c26" providerId="ADAL" clId="{9456EDB2-0550-4521-95B2-FE20EE6A8802}" dt="2024-12-11T08:22:54.229" v="675" actId="26606"/>
          <ac:spMkLst>
            <pc:docMk/>
            <pc:sldMk cId="1599916631" sldId="269"/>
            <ac:spMk id="17" creationId="{C4879EFC-8E62-4E00-973C-C45EE9EC676D}"/>
          </ac:spMkLst>
        </pc:spChg>
        <pc:spChg chg="add">
          <ac:chgData name="Almas Baimagambetov" userId="c52b92ac-aeeb-4bf9-8165-44b90f486c26" providerId="ADAL" clId="{9456EDB2-0550-4521-95B2-FE20EE6A8802}" dt="2024-12-11T08:22:54.229" v="675" actId="26606"/>
          <ac:spMkLst>
            <pc:docMk/>
            <pc:sldMk cId="1599916631" sldId="269"/>
            <ac:spMk id="19" creationId="{D6A9C53F-5F90-40A5-8C85-5412D39C8C68}"/>
          </ac:spMkLst>
        </pc:spChg>
        <pc:grpChg chg="add del">
          <ac:chgData name="Almas Baimagambetov" userId="c52b92ac-aeeb-4bf9-8165-44b90f486c26" providerId="ADAL" clId="{9456EDB2-0550-4521-95B2-FE20EE6A8802}" dt="2024-12-11T08:22:21.960" v="671" actId="26606"/>
          <ac:grpSpMkLst>
            <pc:docMk/>
            <pc:sldMk cId="1599916631" sldId="269"/>
            <ac:grpSpMk id="18" creationId="{972070F7-E065-4D60-8938-9FB8CDB8ACB0}"/>
          </ac:grpSpMkLst>
        </pc:grpChg>
        <pc:picChg chg="add mod ord">
          <ac:chgData name="Almas Baimagambetov" userId="c52b92ac-aeeb-4bf9-8165-44b90f486c26" providerId="ADAL" clId="{9456EDB2-0550-4521-95B2-FE20EE6A8802}" dt="2024-12-11T08:23:51.066" v="686" actId="1076"/>
          <ac:picMkLst>
            <pc:docMk/>
            <pc:sldMk cId="1599916631" sldId="269"/>
            <ac:picMk id="5" creationId="{C50849DA-0834-703C-BD3A-474A93B11E89}"/>
          </ac:picMkLst>
        </pc:picChg>
        <pc:picChg chg="add mod">
          <ac:chgData name="Almas Baimagambetov" userId="c52b92ac-aeeb-4bf9-8165-44b90f486c26" providerId="ADAL" clId="{9456EDB2-0550-4521-95B2-FE20EE6A8802}" dt="2024-12-11T08:23:47.154" v="685" actId="14100"/>
          <ac:picMkLst>
            <pc:docMk/>
            <pc:sldMk cId="1599916631" sldId="269"/>
            <ac:picMk id="7" creationId="{61769945-3D6C-24A7-F4EF-19DEB7036D53}"/>
          </ac:picMkLst>
        </pc:picChg>
      </pc:sldChg>
      <pc:sldChg chg="del">
        <pc:chgData name="Almas Baimagambetov" userId="c52b92ac-aeeb-4bf9-8165-44b90f486c26" providerId="ADAL" clId="{9456EDB2-0550-4521-95B2-FE20EE6A8802}" dt="2024-12-11T08:42:30.488" v="758" actId="47"/>
        <pc:sldMkLst>
          <pc:docMk/>
          <pc:sldMk cId="2078708939" sldId="270"/>
        </pc:sldMkLst>
      </pc:sldChg>
      <pc:sldChg chg="del">
        <pc:chgData name="Almas Baimagambetov" userId="c52b92ac-aeeb-4bf9-8165-44b90f486c26" providerId="ADAL" clId="{9456EDB2-0550-4521-95B2-FE20EE6A8802}" dt="2024-12-11T08:30:05.742" v="710" actId="47"/>
        <pc:sldMkLst>
          <pc:docMk/>
          <pc:sldMk cId="1287950591" sldId="271"/>
        </pc:sldMkLst>
      </pc:sldChg>
      <pc:sldChg chg="addSp delSp modSp del mod">
        <pc:chgData name="Almas Baimagambetov" userId="c52b92ac-aeeb-4bf9-8165-44b90f486c26" providerId="ADAL" clId="{9456EDB2-0550-4521-95B2-FE20EE6A8802}" dt="2024-12-11T08:31:52.584" v="715" actId="47"/>
        <pc:sldMkLst>
          <pc:docMk/>
          <pc:sldMk cId="1903595295" sldId="272"/>
        </pc:sldMkLst>
        <pc:spChg chg="del mod">
          <ac:chgData name="Almas Baimagambetov" userId="c52b92ac-aeeb-4bf9-8165-44b90f486c26" providerId="ADAL" clId="{9456EDB2-0550-4521-95B2-FE20EE6A8802}" dt="2024-12-11T08:31:49.455" v="712"/>
          <ac:spMkLst>
            <pc:docMk/>
            <pc:sldMk cId="1903595295" sldId="272"/>
            <ac:spMk id="3" creationId="{22211BF3-1158-C21C-897F-134F12653AA9}"/>
          </ac:spMkLst>
        </pc:spChg>
        <pc:picChg chg="add mod">
          <ac:chgData name="Almas Baimagambetov" userId="c52b92ac-aeeb-4bf9-8165-44b90f486c26" providerId="ADAL" clId="{9456EDB2-0550-4521-95B2-FE20EE6A8802}" dt="2024-12-11T08:31:50.137" v="714" actId="962"/>
          <ac:picMkLst>
            <pc:docMk/>
            <pc:sldMk cId="1903595295" sldId="272"/>
            <ac:picMk id="5" creationId="{DCC012A2-21A5-027F-B4FD-B6C83D9333A6}"/>
          </ac:picMkLst>
        </pc:picChg>
      </pc:sldChg>
      <pc:sldChg chg="del">
        <pc:chgData name="Almas Baimagambetov" userId="c52b92ac-aeeb-4bf9-8165-44b90f486c26" providerId="ADAL" clId="{9456EDB2-0550-4521-95B2-FE20EE6A8802}" dt="2024-12-11T08:51:58.134" v="811" actId="47"/>
        <pc:sldMkLst>
          <pc:docMk/>
          <pc:sldMk cId="1618597659" sldId="273"/>
        </pc:sldMkLst>
      </pc:sldChg>
      <pc:sldChg chg="add del">
        <pc:chgData name="Almas Baimagambetov" userId="c52b92ac-aeeb-4bf9-8165-44b90f486c26" providerId="ADAL" clId="{9456EDB2-0550-4521-95B2-FE20EE6A8802}" dt="2024-12-07T21:37:08.895" v="2" actId="47"/>
        <pc:sldMkLst>
          <pc:docMk/>
          <pc:sldMk cId="4067683312" sldId="274"/>
        </pc:sldMkLst>
      </pc:sldChg>
      <pc:sldChg chg="addSp delSp modSp add mod">
        <pc:chgData name="Almas Baimagambetov" userId="c52b92ac-aeeb-4bf9-8165-44b90f486c26" providerId="ADAL" clId="{9456EDB2-0550-4521-95B2-FE20EE6A8802}" dt="2024-12-07T21:46:48.675" v="242" actId="403"/>
        <pc:sldMkLst>
          <pc:docMk/>
          <pc:sldMk cId="3177431753" sldId="275"/>
        </pc:sldMkLst>
        <pc:graphicFrameChg chg="add mod modGraphic">
          <ac:chgData name="Almas Baimagambetov" userId="c52b92ac-aeeb-4bf9-8165-44b90f486c26" providerId="ADAL" clId="{9456EDB2-0550-4521-95B2-FE20EE6A8802}" dt="2024-12-07T21:46:48.675" v="242" actId="403"/>
          <ac:graphicFrameMkLst>
            <pc:docMk/>
            <pc:sldMk cId="3177431753" sldId="275"/>
            <ac:graphicFrameMk id="5" creationId="{AAE394C0-05B8-D538-851B-821C309DDFEF}"/>
          </ac:graphicFrameMkLst>
        </pc:graphicFrameChg>
      </pc:sldChg>
      <pc:sldChg chg="addSp delSp modSp new mod setBg">
        <pc:chgData name="Almas Baimagambetov" userId="c52b92ac-aeeb-4bf9-8165-44b90f486c26" providerId="ADAL" clId="{9456EDB2-0550-4521-95B2-FE20EE6A8802}" dt="2024-12-08T12:09:04.511" v="643" actId="20577"/>
        <pc:sldMkLst>
          <pc:docMk/>
          <pc:sldMk cId="3231400815" sldId="276"/>
        </pc:sldMkLst>
        <pc:spChg chg="mod">
          <ac:chgData name="Almas Baimagambetov" userId="c52b92ac-aeeb-4bf9-8165-44b90f486c26" providerId="ADAL" clId="{9456EDB2-0550-4521-95B2-FE20EE6A8802}" dt="2024-12-08T12:09:04.511" v="643" actId="20577"/>
          <ac:spMkLst>
            <pc:docMk/>
            <pc:sldMk cId="3231400815" sldId="276"/>
            <ac:spMk id="2" creationId="{1744BE51-659C-65B1-6F0A-618A1FC9441A}"/>
          </ac:spMkLst>
        </pc:spChg>
        <pc:spChg chg="add">
          <ac:chgData name="Almas Baimagambetov" userId="c52b92ac-aeeb-4bf9-8165-44b90f486c26" providerId="ADAL" clId="{9456EDB2-0550-4521-95B2-FE20EE6A8802}" dt="2024-12-08T12:08:49.009" v="641" actId="26606"/>
          <ac:spMkLst>
            <pc:docMk/>
            <pc:sldMk cId="3231400815" sldId="276"/>
            <ac:spMk id="21" creationId="{A8384FB5-9ADC-4DDC-881B-597D56F5B15D}"/>
          </ac:spMkLst>
        </pc:spChg>
        <pc:spChg chg="add">
          <ac:chgData name="Almas Baimagambetov" userId="c52b92ac-aeeb-4bf9-8165-44b90f486c26" providerId="ADAL" clId="{9456EDB2-0550-4521-95B2-FE20EE6A8802}" dt="2024-12-08T12:08:49.009" v="641" actId="26606"/>
          <ac:spMkLst>
            <pc:docMk/>
            <pc:sldMk cId="3231400815" sldId="276"/>
            <ac:spMk id="23" creationId="{91E5A9A7-95C6-4F4F-B00E-C82E07FE62EF}"/>
          </ac:spMkLst>
        </pc:spChg>
        <pc:spChg chg="add">
          <ac:chgData name="Almas Baimagambetov" userId="c52b92ac-aeeb-4bf9-8165-44b90f486c26" providerId="ADAL" clId="{9456EDB2-0550-4521-95B2-FE20EE6A8802}" dt="2024-12-08T12:08:49.009" v="641" actId="26606"/>
          <ac:spMkLst>
            <pc:docMk/>
            <pc:sldMk cId="3231400815" sldId="276"/>
            <ac:spMk id="25" creationId="{D07DD2DE-F619-49DD-B5E7-03A290FF4ED1}"/>
          </ac:spMkLst>
        </pc:spChg>
        <pc:spChg chg="add">
          <ac:chgData name="Almas Baimagambetov" userId="c52b92ac-aeeb-4bf9-8165-44b90f486c26" providerId="ADAL" clId="{9456EDB2-0550-4521-95B2-FE20EE6A8802}" dt="2024-12-08T12:08:49.009" v="641" actId="26606"/>
          <ac:spMkLst>
            <pc:docMk/>
            <pc:sldMk cId="3231400815" sldId="276"/>
            <ac:spMk id="27" creationId="{85149191-5F60-4A28-AAFF-039F96B0F3EC}"/>
          </ac:spMkLst>
        </pc:spChg>
        <pc:spChg chg="add">
          <ac:chgData name="Almas Baimagambetov" userId="c52b92ac-aeeb-4bf9-8165-44b90f486c26" providerId="ADAL" clId="{9456EDB2-0550-4521-95B2-FE20EE6A8802}" dt="2024-12-08T12:08:49.009" v="641" actId="26606"/>
          <ac:spMkLst>
            <pc:docMk/>
            <pc:sldMk cId="3231400815" sldId="276"/>
            <ac:spMk id="29" creationId="{F8260ED5-17F7-4158-B241-D51DD4CF1B7E}"/>
          </ac:spMkLst>
        </pc:spChg>
        <pc:picChg chg="add mod">
          <ac:chgData name="Almas Baimagambetov" userId="c52b92ac-aeeb-4bf9-8165-44b90f486c26" providerId="ADAL" clId="{9456EDB2-0550-4521-95B2-FE20EE6A8802}" dt="2024-12-08T12:08:49.009" v="641" actId="26606"/>
          <ac:picMkLst>
            <pc:docMk/>
            <pc:sldMk cId="3231400815" sldId="276"/>
            <ac:picMk id="6" creationId="{E2C89BB0-161A-0309-5159-26EFFD3C9D3F}"/>
          </ac:picMkLst>
        </pc:picChg>
      </pc:sldChg>
      <pc:sldChg chg="addSp delSp modSp add mod">
        <pc:chgData name="Almas Baimagambetov" userId="c52b92ac-aeeb-4bf9-8165-44b90f486c26" providerId="ADAL" clId="{9456EDB2-0550-4521-95B2-FE20EE6A8802}" dt="2024-12-11T08:29:57.954" v="709" actId="20577"/>
        <pc:sldMkLst>
          <pc:docMk/>
          <pc:sldMk cId="2191636175" sldId="277"/>
        </pc:sldMkLst>
        <pc:spChg chg="mod">
          <ac:chgData name="Almas Baimagambetov" userId="c52b92ac-aeeb-4bf9-8165-44b90f486c26" providerId="ADAL" clId="{9456EDB2-0550-4521-95B2-FE20EE6A8802}" dt="2024-12-11T08:29:57.954" v="709" actId="20577"/>
          <ac:spMkLst>
            <pc:docMk/>
            <pc:sldMk cId="2191636175" sldId="277"/>
            <ac:spMk id="2" creationId="{FFF5FA88-8386-6962-DDF2-51C94D5B4584}"/>
          </ac:spMkLst>
        </pc:spChg>
        <pc:spChg chg="add del mod">
          <ac:chgData name="Almas Baimagambetov" userId="c52b92ac-aeeb-4bf9-8165-44b90f486c26" providerId="ADAL" clId="{9456EDB2-0550-4521-95B2-FE20EE6A8802}" dt="2024-12-11T08:29:28.677" v="696" actId="22"/>
          <ac:spMkLst>
            <pc:docMk/>
            <pc:sldMk cId="2191636175" sldId="277"/>
            <ac:spMk id="4" creationId="{CDF79CE4-DF39-6EF8-6E6B-64D16113BA31}"/>
          </ac:spMkLst>
        </pc:spChg>
        <pc:spChg chg="del">
          <ac:chgData name="Almas Baimagambetov" userId="c52b92ac-aeeb-4bf9-8165-44b90f486c26" providerId="ADAL" clId="{9456EDB2-0550-4521-95B2-FE20EE6A8802}" dt="2024-12-11T08:29:26.702" v="695" actId="478"/>
          <ac:spMkLst>
            <pc:docMk/>
            <pc:sldMk cId="2191636175" sldId="277"/>
            <ac:spMk id="8" creationId="{D047C41E-EF73-7EDE-D193-4D08554E5108}"/>
          </ac:spMkLst>
        </pc:spChg>
        <pc:picChg chg="del">
          <ac:chgData name="Almas Baimagambetov" userId="c52b92ac-aeeb-4bf9-8165-44b90f486c26" providerId="ADAL" clId="{9456EDB2-0550-4521-95B2-FE20EE6A8802}" dt="2024-12-11T08:29:22.756" v="694" actId="478"/>
          <ac:picMkLst>
            <pc:docMk/>
            <pc:sldMk cId="2191636175" sldId="277"/>
            <ac:picMk id="5" creationId="{C852FFF4-3DCD-6E8B-BE39-8C9AE19E450B}"/>
          </ac:picMkLst>
        </pc:picChg>
        <pc:picChg chg="del">
          <ac:chgData name="Almas Baimagambetov" userId="c52b92ac-aeeb-4bf9-8165-44b90f486c26" providerId="ADAL" clId="{9456EDB2-0550-4521-95B2-FE20EE6A8802}" dt="2024-12-11T08:29:20.387" v="693" actId="478"/>
          <ac:picMkLst>
            <pc:docMk/>
            <pc:sldMk cId="2191636175" sldId="277"/>
            <ac:picMk id="7" creationId="{1C1C9D75-0B15-460A-BA48-9B02FC5D23FF}"/>
          </ac:picMkLst>
        </pc:picChg>
        <pc:picChg chg="add mod ord">
          <ac:chgData name="Almas Baimagambetov" userId="c52b92ac-aeeb-4bf9-8165-44b90f486c26" providerId="ADAL" clId="{9456EDB2-0550-4521-95B2-FE20EE6A8802}" dt="2024-12-11T08:29:37.948" v="698" actId="1076"/>
          <ac:picMkLst>
            <pc:docMk/>
            <pc:sldMk cId="2191636175" sldId="277"/>
            <ac:picMk id="9" creationId="{8B639F77-DDD3-4FAD-8ED3-ACA1E0A5FD2C}"/>
          </ac:picMkLst>
        </pc:picChg>
      </pc:sldChg>
      <pc:sldChg chg="addSp delSp modSp add mod">
        <pc:chgData name="Almas Baimagambetov" userId="c52b92ac-aeeb-4bf9-8165-44b90f486c26" providerId="ADAL" clId="{9456EDB2-0550-4521-95B2-FE20EE6A8802}" dt="2024-12-11T08:32:12.347" v="728" actId="1076"/>
        <pc:sldMkLst>
          <pc:docMk/>
          <pc:sldMk cId="3068960419" sldId="278"/>
        </pc:sldMkLst>
        <pc:spChg chg="mod">
          <ac:chgData name="Almas Baimagambetov" userId="c52b92ac-aeeb-4bf9-8165-44b90f486c26" providerId="ADAL" clId="{9456EDB2-0550-4521-95B2-FE20EE6A8802}" dt="2024-12-11T08:31:58.439" v="720" actId="20577"/>
          <ac:spMkLst>
            <pc:docMk/>
            <pc:sldMk cId="3068960419" sldId="278"/>
            <ac:spMk id="2" creationId="{8E8EA88B-ABA8-4C49-814B-325DD23A0C11}"/>
          </ac:spMkLst>
        </pc:spChg>
        <pc:spChg chg="add del mod">
          <ac:chgData name="Almas Baimagambetov" userId="c52b92ac-aeeb-4bf9-8165-44b90f486c26" providerId="ADAL" clId="{9456EDB2-0550-4521-95B2-FE20EE6A8802}" dt="2024-12-11T08:32:01.851" v="722"/>
          <ac:spMkLst>
            <pc:docMk/>
            <pc:sldMk cId="3068960419" sldId="278"/>
            <ac:spMk id="4" creationId="{E2BEEC80-4430-8A25-7B53-79E2C5E70898}"/>
          </ac:spMkLst>
        </pc:spChg>
        <pc:picChg chg="add mod">
          <ac:chgData name="Almas Baimagambetov" userId="c52b92ac-aeeb-4bf9-8165-44b90f486c26" providerId="ADAL" clId="{9456EDB2-0550-4521-95B2-FE20EE6A8802}" dt="2024-12-11T08:32:12.347" v="728" actId="1076"/>
          <ac:picMkLst>
            <pc:docMk/>
            <pc:sldMk cId="3068960419" sldId="278"/>
            <ac:picMk id="6" creationId="{21E5F248-FA40-31A5-13C9-69D669EB5A15}"/>
          </ac:picMkLst>
        </pc:picChg>
        <pc:picChg chg="del">
          <ac:chgData name="Almas Baimagambetov" userId="c52b92ac-aeeb-4bf9-8165-44b90f486c26" providerId="ADAL" clId="{9456EDB2-0550-4521-95B2-FE20EE6A8802}" dt="2024-12-11T08:32:00.484" v="721" actId="478"/>
          <ac:picMkLst>
            <pc:docMk/>
            <pc:sldMk cId="3068960419" sldId="278"/>
            <ac:picMk id="9" creationId="{DD486D86-F622-8F86-066D-BB5A8DF7D5D4}"/>
          </ac:picMkLst>
        </pc:picChg>
      </pc:sldChg>
      <pc:sldChg chg="addSp delSp modSp add mod">
        <pc:chgData name="Almas Baimagambetov" userId="c52b92ac-aeeb-4bf9-8165-44b90f486c26" providerId="ADAL" clId="{9456EDB2-0550-4521-95B2-FE20EE6A8802}" dt="2024-12-11T08:42:01.692" v="757" actId="14100"/>
        <pc:sldMkLst>
          <pc:docMk/>
          <pc:sldMk cId="2623239909" sldId="279"/>
        </pc:sldMkLst>
        <pc:spChg chg="mod">
          <ac:chgData name="Almas Baimagambetov" userId="c52b92ac-aeeb-4bf9-8165-44b90f486c26" providerId="ADAL" clId="{9456EDB2-0550-4521-95B2-FE20EE6A8802}" dt="2024-12-11T08:41:33.562" v="751" actId="20577"/>
          <ac:spMkLst>
            <pc:docMk/>
            <pc:sldMk cId="2623239909" sldId="279"/>
            <ac:spMk id="2" creationId="{9F1B8E21-327C-E017-6A01-A0A581390129}"/>
          </ac:spMkLst>
        </pc:spChg>
        <pc:spChg chg="add del mod">
          <ac:chgData name="Almas Baimagambetov" userId="c52b92ac-aeeb-4bf9-8165-44b90f486c26" providerId="ADAL" clId="{9456EDB2-0550-4521-95B2-FE20EE6A8802}" dt="2024-12-11T08:41:48.835" v="753" actId="22"/>
          <ac:spMkLst>
            <pc:docMk/>
            <pc:sldMk cId="2623239909" sldId="279"/>
            <ac:spMk id="4" creationId="{713AF2AC-8102-6E69-D9DF-945BA89C0C4C}"/>
          </ac:spMkLst>
        </pc:spChg>
        <pc:picChg chg="del">
          <ac:chgData name="Almas Baimagambetov" userId="c52b92ac-aeeb-4bf9-8165-44b90f486c26" providerId="ADAL" clId="{9456EDB2-0550-4521-95B2-FE20EE6A8802}" dt="2024-12-11T08:41:45.830" v="752" actId="478"/>
          <ac:picMkLst>
            <pc:docMk/>
            <pc:sldMk cId="2623239909" sldId="279"/>
            <ac:picMk id="6" creationId="{7C9C673A-7ED3-DDA7-C978-04A41097E860}"/>
          </ac:picMkLst>
        </pc:picChg>
        <pc:picChg chg="add mod ord">
          <ac:chgData name="Almas Baimagambetov" userId="c52b92ac-aeeb-4bf9-8165-44b90f486c26" providerId="ADAL" clId="{9456EDB2-0550-4521-95B2-FE20EE6A8802}" dt="2024-12-11T08:42:01.692" v="757" actId="14100"/>
          <ac:picMkLst>
            <pc:docMk/>
            <pc:sldMk cId="2623239909" sldId="279"/>
            <ac:picMk id="7" creationId="{AEA6F3E3-37CF-966B-D53B-1A038DAC4BC3}"/>
          </ac:picMkLst>
        </pc:picChg>
      </pc:sldChg>
      <pc:sldChg chg="addSp delSp modSp add mod">
        <pc:chgData name="Almas Baimagambetov" userId="c52b92ac-aeeb-4bf9-8165-44b90f486c26" providerId="ADAL" clId="{9456EDB2-0550-4521-95B2-FE20EE6A8802}" dt="2024-12-11T08:49:47.491" v="803" actId="1076"/>
        <pc:sldMkLst>
          <pc:docMk/>
          <pc:sldMk cId="2378189922" sldId="280"/>
        </pc:sldMkLst>
        <pc:spChg chg="mod">
          <ac:chgData name="Almas Baimagambetov" userId="c52b92ac-aeeb-4bf9-8165-44b90f486c26" providerId="ADAL" clId="{9456EDB2-0550-4521-95B2-FE20EE6A8802}" dt="2024-12-11T08:47:53.306" v="789" actId="20577"/>
          <ac:spMkLst>
            <pc:docMk/>
            <pc:sldMk cId="2378189922" sldId="280"/>
            <ac:spMk id="2" creationId="{AEBE386F-1ABE-BC70-322C-0F3098307B1E}"/>
          </ac:spMkLst>
        </pc:spChg>
        <pc:spChg chg="add del mod">
          <ac:chgData name="Almas Baimagambetov" userId="c52b92ac-aeeb-4bf9-8165-44b90f486c26" providerId="ADAL" clId="{9456EDB2-0550-4521-95B2-FE20EE6A8802}" dt="2024-12-11T08:48:40.672" v="792" actId="22"/>
          <ac:spMkLst>
            <pc:docMk/>
            <pc:sldMk cId="2378189922" sldId="280"/>
            <ac:spMk id="4" creationId="{470E4E5A-21C6-A690-AF33-61033A01BF4D}"/>
          </ac:spMkLst>
        </pc:spChg>
        <pc:picChg chg="add del mod ord">
          <ac:chgData name="Almas Baimagambetov" userId="c52b92ac-aeeb-4bf9-8165-44b90f486c26" providerId="ADAL" clId="{9456EDB2-0550-4521-95B2-FE20EE6A8802}" dt="2024-12-11T08:48:24.609" v="791" actId="22"/>
          <ac:picMkLst>
            <pc:docMk/>
            <pc:sldMk cId="2378189922" sldId="280"/>
            <ac:picMk id="6" creationId="{95E0F0CA-683B-8464-2168-F59A54D05E20}"/>
          </ac:picMkLst>
        </pc:picChg>
        <pc:picChg chg="del">
          <ac:chgData name="Almas Baimagambetov" userId="c52b92ac-aeeb-4bf9-8165-44b90f486c26" providerId="ADAL" clId="{9456EDB2-0550-4521-95B2-FE20EE6A8802}" dt="2024-12-11T08:47:41.053" v="760" actId="478"/>
          <ac:picMkLst>
            <pc:docMk/>
            <pc:sldMk cId="2378189922" sldId="280"/>
            <ac:picMk id="7" creationId="{71517BD6-FC0E-7BEE-74C5-7DE43DBE39EC}"/>
          </ac:picMkLst>
        </pc:picChg>
        <pc:picChg chg="add mod ord">
          <ac:chgData name="Almas Baimagambetov" userId="c52b92ac-aeeb-4bf9-8165-44b90f486c26" providerId="ADAL" clId="{9456EDB2-0550-4521-95B2-FE20EE6A8802}" dt="2024-12-11T08:49:35.238" v="800" actId="1076"/>
          <ac:picMkLst>
            <pc:docMk/>
            <pc:sldMk cId="2378189922" sldId="280"/>
            <ac:picMk id="9" creationId="{1D6F2673-5923-236D-4965-6EDE569FE9F9}"/>
          </ac:picMkLst>
        </pc:picChg>
        <pc:picChg chg="add mod">
          <ac:chgData name="Almas Baimagambetov" userId="c52b92ac-aeeb-4bf9-8165-44b90f486c26" providerId="ADAL" clId="{9456EDB2-0550-4521-95B2-FE20EE6A8802}" dt="2024-12-11T08:49:47.491" v="803" actId="1076"/>
          <ac:picMkLst>
            <pc:docMk/>
            <pc:sldMk cId="2378189922" sldId="280"/>
            <ac:picMk id="11" creationId="{880CADA9-ED8E-20DE-9F19-BA12DB20A8F1}"/>
          </ac:picMkLst>
        </pc:picChg>
      </pc:sldChg>
      <pc:sldChg chg="addSp delSp modSp add mod">
        <pc:chgData name="Almas Baimagambetov" userId="c52b92ac-aeeb-4bf9-8165-44b90f486c26" providerId="ADAL" clId="{9456EDB2-0550-4521-95B2-FE20EE6A8802}" dt="2024-12-11T08:53:48.091" v="870" actId="1582"/>
        <pc:sldMkLst>
          <pc:docMk/>
          <pc:sldMk cId="480003901" sldId="281"/>
        </pc:sldMkLst>
        <pc:spChg chg="add del mod">
          <ac:chgData name="Almas Baimagambetov" userId="c52b92ac-aeeb-4bf9-8165-44b90f486c26" providerId="ADAL" clId="{9456EDB2-0550-4521-95B2-FE20EE6A8802}" dt="2024-12-11T08:51:26.588" v="807" actId="22"/>
          <ac:spMkLst>
            <pc:docMk/>
            <pc:sldMk cId="480003901" sldId="281"/>
            <ac:spMk id="4" creationId="{51CBF00F-C288-FE5E-82E7-D96B90588B75}"/>
          </ac:spMkLst>
        </pc:spChg>
        <pc:spChg chg="add mod">
          <ac:chgData name="Almas Baimagambetov" userId="c52b92ac-aeeb-4bf9-8165-44b90f486c26" providerId="ADAL" clId="{9456EDB2-0550-4521-95B2-FE20EE6A8802}" dt="2024-12-11T08:53:32.367" v="868" actId="1076"/>
          <ac:spMkLst>
            <pc:docMk/>
            <pc:sldMk cId="480003901" sldId="281"/>
            <ac:spMk id="7" creationId="{44E255E8-71D7-3F0D-EC46-4F2B030AD2C5}"/>
          </ac:spMkLst>
        </pc:spChg>
        <pc:picChg chg="add mod ord">
          <ac:chgData name="Almas Baimagambetov" userId="c52b92ac-aeeb-4bf9-8165-44b90f486c26" providerId="ADAL" clId="{9456EDB2-0550-4521-95B2-FE20EE6A8802}" dt="2024-12-11T08:51:38.735" v="810" actId="1076"/>
          <ac:picMkLst>
            <pc:docMk/>
            <pc:sldMk cId="480003901" sldId="281"/>
            <ac:picMk id="6" creationId="{4455E146-C61B-5076-FFBD-702CDC17D3E6}"/>
          </ac:picMkLst>
        </pc:picChg>
        <pc:picChg chg="del">
          <ac:chgData name="Almas Baimagambetov" userId="c52b92ac-aeeb-4bf9-8165-44b90f486c26" providerId="ADAL" clId="{9456EDB2-0550-4521-95B2-FE20EE6A8802}" dt="2024-12-11T08:51:22.630" v="805" actId="478"/>
          <ac:picMkLst>
            <pc:docMk/>
            <pc:sldMk cId="480003901" sldId="281"/>
            <ac:picMk id="9" creationId="{5053616B-3072-0295-7E67-78185D5E270F}"/>
          </ac:picMkLst>
        </pc:picChg>
        <pc:picChg chg="del">
          <ac:chgData name="Almas Baimagambetov" userId="c52b92ac-aeeb-4bf9-8165-44b90f486c26" providerId="ADAL" clId="{9456EDB2-0550-4521-95B2-FE20EE6A8802}" dt="2024-12-11T08:51:25.294" v="806" actId="478"/>
          <ac:picMkLst>
            <pc:docMk/>
            <pc:sldMk cId="480003901" sldId="281"/>
            <ac:picMk id="11" creationId="{AF890A96-B8CA-E728-ECB2-5DE8A960ACE4}"/>
          </ac:picMkLst>
        </pc:picChg>
        <pc:cxnChg chg="add mod">
          <ac:chgData name="Almas Baimagambetov" userId="c52b92ac-aeeb-4bf9-8165-44b90f486c26" providerId="ADAL" clId="{9456EDB2-0550-4521-95B2-FE20EE6A8802}" dt="2024-12-11T08:53:48.091" v="870" actId="1582"/>
          <ac:cxnSpMkLst>
            <pc:docMk/>
            <pc:sldMk cId="480003901" sldId="281"/>
            <ac:cxnSpMk id="10" creationId="{77D54B07-3EF0-54F6-51D1-BD9C7DA82646}"/>
          </ac:cxnSpMkLst>
        </pc:cxnChg>
      </pc:sldChg>
    </pc:docChg>
  </pc:docChgLst>
  <pc:docChgLst>
    <pc:chgData name="Almas Baimagambetov" userId="c52b92ac-aeeb-4bf9-8165-44b90f486c26" providerId="ADAL" clId="{EC6639D0-D7B9-4BB3-AE3A-B015EFF12E94}"/>
    <pc:docChg chg="modSld sldOrd">
      <pc:chgData name="Almas Baimagambetov" userId="c52b92ac-aeeb-4bf9-8165-44b90f486c26" providerId="ADAL" clId="{EC6639D0-D7B9-4BB3-AE3A-B015EFF12E94}" dt="2024-12-06T10:38:30.524" v="2"/>
      <pc:docMkLst>
        <pc:docMk/>
      </pc:docMkLst>
      <pc:sldChg chg="addSp modSp">
        <pc:chgData name="Almas Baimagambetov" userId="c52b92ac-aeeb-4bf9-8165-44b90f486c26" providerId="ADAL" clId="{EC6639D0-D7B9-4BB3-AE3A-B015EFF12E94}" dt="2024-12-06T09:17:03.854" v="1" actId="767"/>
        <pc:sldMkLst>
          <pc:docMk/>
          <pc:sldMk cId="164392478" sldId="256"/>
        </pc:sldMkLst>
        <pc:spChg chg="add mod">
          <ac:chgData name="Almas Baimagambetov" userId="c52b92ac-aeeb-4bf9-8165-44b90f486c26" providerId="ADAL" clId="{EC6639D0-D7B9-4BB3-AE3A-B015EFF12E94}" dt="2024-12-06T09:17:03.854" v="1" actId="767"/>
          <ac:spMkLst>
            <pc:docMk/>
            <pc:sldMk cId="164392478" sldId="256"/>
            <ac:spMk id="4" creationId="{65665A2F-B085-E515-7AB2-C8444838FD9D}"/>
          </ac:spMkLst>
        </pc:spChg>
      </pc:sldChg>
      <pc:sldChg chg="addSp delSp modSp">
        <pc:chgData name="Almas Baimagambetov" userId="c52b92ac-aeeb-4bf9-8165-44b90f486c26" providerId="ADAL" clId="{EC6639D0-D7B9-4BB3-AE3A-B015EFF12E94}" dt="2024-12-06T09:06:31.563" v="0" actId="931"/>
        <pc:sldMkLst>
          <pc:docMk/>
          <pc:sldMk cId="4068667643" sldId="259"/>
        </pc:sldMkLst>
      </pc:sldChg>
      <pc:sldChg chg="ord">
        <pc:chgData name="Almas Baimagambetov" userId="c52b92ac-aeeb-4bf9-8165-44b90f486c26" providerId="ADAL" clId="{EC6639D0-D7B9-4BB3-AE3A-B015EFF12E94}" dt="2024-12-06T10:38:30.524" v="2"/>
        <pc:sldMkLst>
          <pc:docMk/>
          <pc:sldMk cId="456773424" sldId="26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9B346-0AF1-481A-96AC-BF70DA54248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3D0EA9-ADC0-4421-A91A-D986EE3F6C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What is AI?</a:t>
          </a:r>
          <a:endParaRPr lang="en-US" sz="2800" dirty="0"/>
        </a:p>
      </dgm:t>
    </dgm:pt>
    <dgm:pt modelId="{F6E04C4F-ACBB-4EB3-8837-9CD6CEE31F3E}" type="parTrans" cxnId="{FF5CFFFD-D48F-4198-913A-E5709BB82616}">
      <dgm:prSet/>
      <dgm:spPr/>
      <dgm:t>
        <a:bodyPr/>
        <a:lstStyle/>
        <a:p>
          <a:endParaRPr lang="en-US"/>
        </a:p>
      </dgm:t>
    </dgm:pt>
    <dgm:pt modelId="{38410A0B-E526-446F-8120-C3FB1523326B}" type="sibTrans" cxnId="{FF5CFFFD-D48F-4198-913A-E5709BB82616}">
      <dgm:prSet/>
      <dgm:spPr/>
      <dgm:t>
        <a:bodyPr/>
        <a:lstStyle/>
        <a:p>
          <a:endParaRPr lang="en-US"/>
        </a:p>
      </dgm:t>
    </dgm:pt>
    <dgm:pt modelId="{24D65EC4-E17B-4E3F-B987-63CDE95B38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In this talk, AI definition is broader. We define it as the ability of a computing device to make informed decisions (by simulating human intelligence).</a:t>
          </a:r>
          <a:endParaRPr lang="en-US" sz="2800" dirty="0"/>
        </a:p>
      </dgm:t>
    </dgm:pt>
    <dgm:pt modelId="{855FA375-2A38-46E6-8F54-439CBD436AE2}" type="parTrans" cxnId="{7515AF9F-063F-4897-901E-039EA3FCA525}">
      <dgm:prSet/>
      <dgm:spPr/>
      <dgm:t>
        <a:bodyPr/>
        <a:lstStyle/>
        <a:p>
          <a:endParaRPr lang="en-US"/>
        </a:p>
      </dgm:t>
    </dgm:pt>
    <dgm:pt modelId="{5F82D2FD-BD2C-4270-984E-4F03ECD76F6A}" type="sibTrans" cxnId="{7515AF9F-063F-4897-901E-039EA3FCA525}">
      <dgm:prSet/>
      <dgm:spPr/>
      <dgm:t>
        <a:bodyPr/>
        <a:lstStyle/>
        <a:p>
          <a:endParaRPr lang="en-US"/>
        </a:p>
      </dgm:t>
    </dgm:pt>
    <dgm:pt modelId="{4F4C1B6B-2CC6-40D2-97B7-A85FFD83D2CC}" type="pres">
      <dgm:prSet presAssocID="{6129B346-0AF1-481A-96AC-BF70DA542484}" presName="root" presStyleCnt="0">
        <dgm:presLayoutVars>
          <dgm:dir/>
          <dgm:resizeHandles val="exact"/>
        </dgm:presLayoutVars>
      </dgm:prSet>
      <dgm:spPr/>
    </dgm:pt>
    <dgm:pt modelId="{A1BB1FE5-DC65-42C8-B716-EEC7F4DDDAF5}" type="pres">
      <dgm:prSet presAssocID="{293D0EA9-ADC0-4421-A91A-D986EE3F6C07}" presName="compNode" presStyleCnt="0"/>
      <dgm:spPr/>
    </dgm:pt>
    <dgm:pt modelId="{BF2C7F0D-0480-414C-9DDC-8A7D59574A52}" type="pres">
      <dgm:prSet presAssocID="{293D0EA9-ADC0-4421-A91A-D986EE3F6C07}" presName="bgRect" presStyleLbl="bgShp" presStyleIdx="0" presStyleCnt="2" custLinFactNeighborY="324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AFE966B4-40A0-46F5-BCF2-65C78F9EC765}" type="pres">
      <dgm:prSet presAssocID="{293D0EA9-ADC0-4421-A91A-D986EE3F6C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B388DAB-95B6-461F-A0DF-378295DDB803}" type="pres">
      <dgm:prSet presAssocID="{293D0EA9-ADC0-4421-A91A-D986EE3F6C07}" presName="spaceRect" presStyleCnt="0"/>
      <dgm:spPr/>
    </dgm:pt>
    <dgm:pt modelId="{C4506D81-44B0-43BF-8080-FEEA56BBEF32}" type="pres">
      <dgm:prSet presAssocID="{293D0EA9-ADC0-4421-A91A-D986EE3F6C07}" presName="parTx" presStyleLbl="revTx" presStyleIdx="0" presStyleCnt="2">
        <dgm:presLayoutVars>
          <dgm:chMax val="0"/>
          <dgm:chPref val="0"/>
        </dgm:presLayoutVars>
      </dgm:prSet>
      <dgm:spPr/>
    </dgm:pt>
    <dgm:pt modelId="{A4EA4826-B0DB-4C51-8797-5C4FC0D0F779}" type="pres">
      <dgm:prSet presAssocID="{38410A0B-E526-446F-8120-C3FB1523326B}" presName="sibTrans" presStyleCnt="0"/>
      <dgm:spPr/>
    </dgm:pt>
    <dgm:pt modelId="{F6A33AFD-DACB-48A4-8164-5C33FEBA2982}" type="pres">
      <dgm:prSet presAssocID="{24D65EC4-E17B-4E3F-B987-63CDE95B38A5}" presName="compNode" presStyleCnt="0"/>
      <dgm:spPr/>
    </dgm:pt>
    <dgm:pt modelId="{89CA05C5-207E-4930-845F-880D8F0931D9}" type="pres">
      <dgm:prSet presAssocID="{24D65EC4-E17B-4E3F-B987-63CDE95B38A5}" presName="bgRect" presStyleLbl="bgShp" presStyleIdx="1" presStyleCnt="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27C1CD3C-F36E-4BA4-8922-8E6F11752568}" type="pres">
      <dgm:prSet presAssocID="{24D65EC4-E17B-4E3F-B987-63CDE95B38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0283A01-A550-4E91-A502-B175F41FFB74}" type="pres">
      <dgm:prSet presAssocID="{24D65EC4-E17B-4E3F-B987-63CDE95B38A5}" presName="spaceRect" presStyleCnt="0"/>
      <dgm:spPr/>
    </dgm:pt>
    <dgm:pt modelId="{7583039D-0617-4650-873B-ECFAE23047D0}" type="pres">
      <dgm:prSet presAssocID="{24D65EC4-E17B-4E3F-B987-63CDE95B38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C870489-170B-41C5-828E-8B31FCE16F9C}" type="presOf" srcId="{293D0EA9-ADC0-4421-A91A-D986EE3F6C07}" destId="{C4506D81-44B0-43BF-8080-FEEA56BBEF32}" srcOrd="0" destOrd="0" presId="urn:microsoft.com/office/officeart/2018/2/layout/IconVerticalSolidList"/>
    <dgm:cxn modelId="{077D4B9D-8EE1-4812-8ADA-FB871B0C94F7}" type="presOf" srcId="{6129B346-0AF1-481A-96AC-BF70DA542484}" destId="{4F4C1B6B-2CC6-40D2-97B7-A85FFD83D2CC}" srcOrd="0" destOrd="0" presId="urn:microsoft.com/office/officeart/2018/2/layout/IconVerticalSolidList"/>
    <dgm:cxn modelId="{7515AF9F-063F-4897-901E-039EA3FCA525}" srcId="{6129B346-0AF1-481A-96AC-BF70DA542484}" destId="{24D65EC4-E17B-4E3F-B987-63CDE95B38A5}" srcOrd="1" destOrd="0" parTransId="{855FA375-2A38-46E6-8F54-439CBD436AE2}" sibTransId="{5F82D2FD-BD2C-4270-984E-4F03ECD76F6A}"/>
    <dgm:cxn modelId="{539261D3-AEC7-4E21-81A2-03A9F0012CEA}" type="presOf" srcId="{24D65EC4-E17B-4E3F-B987-63CDE95B38A5}" destId="{7583039D-0617-4650-873B-ECFAE23047D0}" srcOrd="0" destOrd="0" presId="urn:microsoft.com/office/officeart/2018/2/layout/IconVerticalSolidList"/>
    <dgm:cxn modelId="{FF5CFFFD-D48F-4198-913A-E5709BB82616}" srcId="{6129B346-0AF1-481A-96AC-BF70DA542484}" destId="{293D0EA9-ADC0-4421-A91A-D986EE3F6C07}" srcOrd="0" destOrd="0" parTransId="{F6E04C4F-ACBB-4EB3-8837-9CD6CEE31F3E}" sibTransId="{38410A0B-E526-446F-8120-C3FB1523326B}"/>
    <dgm:cxn modelId="{DF665775-9982-47BA-A3A1-D595527D8E96}" type="presParOf" srcId="{4F4C1B6B-2CC6-40D2-97B7-A85FFD83D2CC}" destId="{A1BB1FE5-DC65-42C8-B716-EEC7F4DDDAF5}" srcOrd="0" destOrd="0" presId="urn:microsoft.com/office/officeart/2018/2/layout/IconVerticalSolidList"/>
    <dgm:cxn modelId="{AF5AE698-9CC3-4168-9839-608EEA25FFBA}" type="presParOf" srcId="{A1BB1FE5-DC65-42C8-B716-EEC7F4DDDAF5}" destId="{BF2C7F0D-0480-414C-9DDC-8A7D59574A52}" srcOrd="0" destOrd="0" presId="urn:microsoft.com/office/officeart/2018/2/layout/IconVerticalSolidList"/>
    <dgm:cxn modelId="{3D2F6E84-C331-4549-ACBF-448646FF20B8}" type="presParOf" srcId="{A1BB1FE5-DC65-42C8-B716-EEC7F4DDDAF5}" destId="{AFE966B4-40A0-46F5-BCF2-65C78F9EC765}" srcOrd="1" destOrd="0" presId="urn:microsoft.com/office/officeart/2018/2/layout/IconVerticalSolidList"/>
    <dgm:cxn modelId="{DD2BD114-F6F3-42C8-996A-CBAA7FDCF520}" type="presParOf" srcId="{A1BB1FE5-DC65-42C8-B716-EEC7F4DDDAF5}" destId="{4B388DAB-95B6-461F-A0DF-378295DDB803}" srcOrd="2" destOrd="0" presId="urn:microsoft.com/office/officeart/2018/2/layout/IconVerticalSolidList"/>
    <dgm:cxn modelId="{432CFAE3-1734-4C73-B860-9FB0972E9630}" type="presParOf" srcId="{A1BB1FE5-DC65-42C8-B716-EEC7F4DDDAF5}" destId="{C4506D81-44B0-43BF-8080-FEEA56BBEF32}" srcOrd="3" destOrd="0" presId="urn:microsoft.com/office/officeart/2018/2/layout/IconVerticalSolidList"/>
    <dgm:cxn modelId="{6F55CC9B-D753-4E7F-8692-6981045EF900}" type="presParOf" srcId="{4F4C1B6B-2CC6-40D2-97B7-A85FFD83D2CC}" destId="{A4EA4826-B0DB-4C51-8797-5C4FC0D0F779}" srcOrd="1" destOrd="0" presId="urn:microsoft.com/office/officeart/2018/2/layout/IconVerticalSolidList"/>
    <dgm:cxn modelId="{BC9F5C3C-9BC1-49C4-AF3F-216CDF0875BD}" type="presParOf" srcId="{4F4C1B6B-2CC6-40D2-97B7-A85FFD83D2CC}" destId="{F6A33AFD-DACB-48A4-8164-5C33FEBA2982}" srcOrd="2" destOrd="0" presId="urn:microsoft.com/office/officeart/2018/2/layout/IconVerticalSolidList"/>
    <dgm:cxn modelId="{A313AF08-978C-4FFC-B3E2-71EBD4080F12}" type="presParOf" srcId="{F6A33AFD-DACB-48A4-8164-5C33FEBA2982}" destId="{89CA05C5-207E-4930-845F-880D8F0931D9}" srcOrd="0" destOrd="0" presId="urn:microsoft.com/office/officeart/2018/2/layout/IconVerticalSolidList"/>
    <dgm:cxn modelId="{10F57B4B-3377-406E-B563-8A6DD551DAC8}" type="presParOf" srcId="{F6A33AFD-DACB-48A4-8164-5C33FEBA2982}" destId="{27C1CD3C-F36E-4BA4-8922-8E6F11752568}" srcOrd="1" destOrd="0" presId="urn:microsoft.com/office/officeart/2018/2/layout/IconVerticalSolidList"/>
    <dgm:cxn modelId="{C054A3C4-BFCA-4F82-A63B-8322726A94A2}" type="presParOf" srcId="{F6A33AFD-DACB-48A4-8164-5C33FEBA2982}" destId="{90283A01-A550-4E91-A502-B175F41FFB74}" srcOrd="2" destOrd="0" presId="urn:microsoft.com/office/officeart/2018/2/layout/IconVerticalSolidList"/>
    <dgm:cxn modelId="{6BF762B1-D1E6-4568-A56E-8737C7BDA3E8}" type="presParOf" srcId="{F6A33AFD-DACB-48A4-8164-5C33FEBA2982}" destId="{7583039D-0617-4650-873B-ECFAE23047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CF9A4-48A4-4E50-9BA0-AA65DC8B27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7D3CA30-6BDE-4F7F-9FC6-27263882765C}">
      <dgm:prSet/>
      <dgm:spPr/>
      <dgm:t>
        <a:bodyPr/>
        <a:lstStyle/>
        <a:p>
          <a:pPr>
            <a:defRPr cap="all"/>
          </a:pPr>
          <a:r>
            <a:rPr lang="en-GB" dirty="0"/>
            <a:t>Productivity </a:t>
          </a:r>
        </a:p>
        <a:p>
          <a:pPr>
            <a:defRPr cap="all"/>
          </a:pPr>
          <a:r>
            <a:rPr lang="en-GB" dirty="0"/>
            <a:t>(do things in parallel)</a:t>
          </a:r>
          <a:endParaRPr lang="en-US" dirty="0"/>
        </a:p>
      </dgm:t>
    </dgm:pt>
    <dgm:pt modelId="{F4D915F0-A97A-4A39-9FC1-A39977C6F3E1}" type="parTrans" cxnId="{B85F0703-CA2A-4E8C-BA3A-FB209485DA30}">
      <dgm:prSet/>
      <dgm:spPr/>
      <dgm:t>
        <a:bodyPr/>
        <a:lstStyle/>
        <a:p>
          <a:endParaRPr lang="en-US"/>
        </a:p>
      </dgm:t>
    </dgm:pt>
    <dgm:pt modelId="{9D9E7BA6-9F33-4C28-AD58-12FA69E4A610}" type="sibTrans" cxnId="{B85F0703-CA2A-4E8C-BA3A-FB209485DA30}">
      <dgm:prSet/>
      <dgm:spPr/>
      <dgm:t>
        <a:bodyPr/>
        <a:lstStyle/>
        <a:p>
          <a:endParaRPr lang="en-US"/>
        </a:p>
      </dgm:t>
    </dgm:pt>
    <dgm:pt modelId="{BE190E7B-220C-4038-B6D8-83938F76207F}">
      <dgm:prSet/>
      <dgm:spPr/>
      <dgm:t>
        <a:bodyPr/>
        <a:lstStyle/>
        <a:p>
          <a:pPr>
            <a:defRPr cap="all"/>
          </a:pPr>
          <a:r>
            <a:rPr lang="en-GB" dirty="0"/>
            <a:t>Effectiveness</a:t>
          </a:r>
        </a:p>
        <a:p>
          <a:pPr>
            <a:defRPr cap="all"/>
          </a:pPr>
          <a:r>
            <a:rPr lang="en-GB" dirty="0"/>
            <a:t>(do things more accurately)</a:t>
          </a:r>
          <a:endParaRPr lang="en-US" dirty="0"/>
        </a:p>
      </dgm:t>
    </dgm:pt>
    <dgm:pt modelId="{1C907319-925B-4A6A-87B5-DECB04CDE9FA}" type="parTrans" cxnId="{A64B37DD-5EA4-4A27-808E-71009215EAE8}">
      <dgm:prSet/>
      <dgm:spPr/>
      <dgm:t>
        <a:bodyPr/>
        <a:lstStyle/>
        <a:p>
          <a:endParaRPr lang="en-US"/>
        </a:p>
      </dgm:t>
    </dgm:pt>
    <dgm:pt modelId="{ED43932A-CF1B-4C24-889F-9868F1C97071}" type="sibTrans" cxnId="{A64B37DD-5EA4-4A27-808E-71009215EAE8}">
      <dgm:prSet/>
      <dgm:spPr/>
      <dgm:t>
        <a:bodyPr/>
        <a:lstStyle/>
        <a:p>
          <a:endParaRPr lang="en-US"/>
        </a:p>
      </dgm:t>
    </dgm:pt>
    <dgm:pt modelId="{9E5C1588-03AE-4538-AB78-AA01F63D882B}">
      <dgm:prSet/>
      <dgm:spPr/>
      <dgm:t>
        <a:bodyPr/>
        <a:lstStyle/>
        <a:p>
          <a:pPr>
            <a:defRPr cap="all"/>
          </a:pPr>
          <a:r>
            <a:rPr lang="en-GB"/>
            <a:t>Efficiency</a:t>
          </a:r>
        </a:p>
        <a:p>
          <a:pPr>
            <a:defRPr cap="all"/>
          </a:pPr>
          <a:r>
            <a:rPr lang="en-GB"/>
            <a:t>(do things quicker)</a:t>
          </a:r>
          <a:endParaRPr lang="en-US"/>
        </a:p>
      </dgm:t>
    </dgm:pt>
    <dgm:pt modelId="{811663DA-4C02-42AE-90AE-00C3CE78298F}" type="parTrans" cxnId="{B52AF6A3-92E3-4FE0-A435-940A239E5F46}">
      <dgm:prSet/>
      <dgm:spPr/>
      <dgm:t>
        <a:bodyPr/>
        <a:lstStyle/>
        <a:p>
          <a:endParaRPr lang="en-US"/>
        </a:p>
      </dgm:t>
    </dgm:pt>
    <dgm:pt modelId="{819C863F-4A3D-49AB-8AB9-655FA226511E}" type="sibTrans" cxnId="{B52AF6A3-92E3-4FE0-A435-940A239E5F46}">
      <dgm:prSet/>
      <dgm:spPr/>
      <dgm:t>
        <a:bodyPr/>
        <a:lstStyle/>
        <a:p>
          <a:endParaRPr lang="en-US"/>
        </a:p>
      </dgm:t>
    </dgm:pt>
    <dgm:pt modelId="{6E30DF57-2C51-4863-8ABD-35E90367D561}" type="pres">
      <dgm:prSet presAssocID="{77ECF9A4-48A4-4E50-9BA0-AA65DC8B27C2}" presName="root" presStyleCnt="0">
        <dgm:presLayoutVars>
          <dgm:dir/>
          <dgm:resizeHandles val="exact"/>
        </dgm:presLayoutVars>
      </dgm:prSet>
      <dgm:spPr/>
    </dgm:pt>
    <dgm:pt modelId="{5B561167-F43B-45D7-A57C-AA4DCC69B929}" type="pres">
      <dgm:prSet presAssocID="{87D3CA30-6BDE-4F7F-9FC6-27263882765C}" presName="compNode" presStyleCnt="0"/>
      <dgm:spPr/>
    </dgm:pt>
    <dgm:pt modelId="{0CCD1297-5A3C-4745-AC4F-92B6ED79A182}" type="pres">
      <dgm:prSet presAssocID="{87D3CA30-6BDE-4F7F-9FC6-27263882765C}" presName="iconBgRect" presStyleLbl="bgShp" presStyleIdx="0" presStyleCnt="3"/>
      <dgm:spPr/>
    </dgm:pt>
    <dgm:pt modelId="{FB71C99D-580C-4CAF-A681-5A562D34593E}" type="pres">
      <dgm:prSet presAssocID="{87D3CA30-6BDE-4F7F-9FC6-2726388276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25B115A1-437B-416C-8031-C5BAA90BB96D}" type="pres">
      <dgm:prSet presAssocID="{87D3CA30-6BDE-4F7F-9FC6-27263882765C}" presName="spaceRect" presStyleCnt="0"/>
      <dgm:spPr/>
    </dgm:pt>
    <dgm:pt modelId="{C4BB79BD-60FF-4307-850E-0A24F132D08B}" type="pres">
      <dgm:prSet presAssocID="{87D3CA30-6BDE-4F7F-9FC6-27263882765C}" presName="textRect" presStyleLbl="revTx" presStyleIdx="0" presStyleCnt="3">
        <dgm:presLayoutVars>
          <dgm:chMax val="1"/>
          <dgm:chPref val="1"/>
        </dgm:presLayoutVars>
      </dgm:prSet>
      <dgm:spPr/>
    </dgm:pt>
    <dgm:pt modelId="{063AED09-977C-4026-A1A3-A52AA61A45F0}" type="pres">
      <dgm:prSet presAssocID="{9D9E7BA6-9F33-4C28-AD58-12FA69E4A610}" presName="sibTrans" presStyleCnt="0"/>
      <dgm:spPr/>
    </dgm:pt>
    <dgm:pt modelId="{BC9EE3F5-6282-40CB-9255-36A94B51DB3A}" type="pres">
      <dgm:prSet presAssocID="{BE190E7B-220C-4038-B6D8-83938F76207F}" presName="compNode" presStyleCnt="0"/>
      <dgm:spPr/>
    </dgm:pt>
    <dgm:pt modelId="{FD9F09F8-2BC4-4093-99AE-C25390F440A9}" type="pres">
      <dgm:prSet presAssocID="{BE190E7B-220C-4038-B6D8-83938F76207F}" presName="iconBgRect" presStyleLbl="bgShp" presStyleIdx="1" presStyleCnt="3"/>
      <dgm:spPr/>
    </dgm:pt>
    <dgm:pt modelId="{F0C871BF-00CD-43CF-BA49-B61A640DE5D7}" type="pres">
      <dgm:prSet presAssocID="{BE190E7B-220C-4038-B6D8-83938F7620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6B7105B-B9CE-4B93-A1CA-A132840AC0C8}" type="pres">
      <dgm:prSet presAssocID="{BE190E7B-220C-4038-B6D8-83938F76207F}" presName="spaceRect" presStyleCnt="0"/>
      <dgm:spPr/>
    </dgm:pt>
    <dgm:pt modelId="{A3E5F3B9-A1CF-4D00-B2DB-B6A90888BA1D}" type="pres">
      <dgm:prSet presAssocID="{BE190E7B-220C-4038-B6D8-83938F76207F}" presName="textRect" presStyleLbl="revTx" presStyleIdx="1" presStyleCnt="3">
        <dgm:presLayoutVars>
          <dgm:chMax val="1"/>
          <dgm:chPref val="1"/>
        </dgm:presLayoutVars>
      </dgm:prSet>
      <dgm:spPr/>
    </dgm:pt>
    <dgm:pt modelId="{85193962-BE9A-426C-AFCF-BE8298B8D1EE}" type="pres">
      <dgm:prSet presAssocID="{ED43932A-CF1B-4C24-889F-9868F1C97071}" presName="sibTrans" presStyleCnt="0"/>
      <dgm:spPr/>
    </dgm:pt>
    <dgm:pt modelId="{20EA9E1A-D52C-47B3-AC2D-A6B798B8B2DF}" type="pres">
      <dgm:prSet presAssocID="{9E5C1588-03AE-4538-AB78-AA01F63D882B}" presName="compNode" presStyleCnt="0"/>
      <dgm:spPr/>
    </dgm:pt>
    <dgm:pt modelId="{8705ED68-C117-4FB7-BB8D-6943108B76AF}" type="pres">
      <dgm:prSet presAssocID="{9E5C1588-03AE-4538-AB78-AA01F63D882B}" presName="iconBgRect" presStyleLbl="bgShp" presStyleIdx="2" presStyleCnt="3"/>
      <dgm:spPr/>
    </dgm:pt>
    <dgm:pt modelId="{BF0CF0C2-C5D0-4301-AEC2-F39ADFFC27A0}" type="pres">
      <dgm:prSet presAssocID="{9E5C1588-03AE-4538-AB78-AA01F63D88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0FFAB50D-C596-4F75-96A3-83BC90EB0117}" type="pres">
      <dgm:prSet presAssocID="{9E5C1588-03AE-4538-AB78-AA01F63D882B}" presName="spaceRect" presStyleCnt="0"/>
      <dgm:spPr/>
    </dgm:pt>
    <dgm:pt modelId="{4A33626D-48FE-483A-94A9-B52B9FC2353D}" type="pres">
      <dgm:prSet presAssocID="{9E5C1588-03AE-4538-AB78-AA01F63D88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43B900-1D6B-4232-84E6-900808B7A03D}" type="presOf" srcId="{77ECF9A4-48A4-4E50-9BA0-AA65DC8B27C2}" destId="{6E30DF57-2C51-4863-8ABD-35E90367D561}" srcOrd="0" destOrd="0" presId="urn:microsoft.com/office/officeart/2018/5/layout/IconCircleLabelList"/>
    <dgm:cxn modelId="{B85F0703-CA2A-4E8C-BA3A-FB209485DA30}" srcId="{77ECF9A4-48A4-4E50-9BA0-AA65DC8B27C2}" destId="{87D3CA30-6BDE-4F7F-9FC6-27263882765C}" srcOrd="0" destOrd="0" parTransId="{F4D915F0-A97A-4A39-9FC1-A39977C6F3E1}" sibTransId="{9D9E7BA6-9F33-4C28-AD58-12FA69E4A610}"/>
    <dgm:cxn modelId="{4AE1D844-5B91-4852-8C76-BE7E467E9C6A}" type="presOf" srcId="{9E5C1588-03AE-4538-AB78-AA01F63D882B}" destId="{4A33626D-48FE-483A-94A9-B52B9FC2353D}" srcOrd="0" destOrd="0" presId="urn:microsoft.com/office/officeart/2018/5/layout/IconCircleLabelList"/>
    <dgm:cxn modelId="{2095465A-AB6A-4945-B109-7B3AE4DF1955}" type="presOf" srcId="{87D3CA30-6BDE-4F7F-9FC6-27263882765C}" destId="{C4BB79BD-60FF-4307-850E-0A24F132D08B}" srcOrd="0" destOrd="0" presId="urn:microsoft.com/office/officeart/2018/5/layout/IconCircleLabelList"/>
    <dgm:cxn modelId="{90D00BA3-527B-4F2C-A95B-7668E6B2F3CD}" type="presOf" srcId="{BE190E7B-220C-4038-B6D8-83938F76207F}" destId="{A3E5F3B9-A1CF-4D00-B2DB-B6A90888BA1D}" srcOrd="0" destOrd="0" presId="urn:microsoft.com/office/officeart/2018/5/layout/IconCircleLabelList"/>
    <dgm:cxn modelId="{B52AF6A3-92E3-4FE0-A435-940A239E5F46}" srcId="{77ECF9A4-48A4-4E50-9BA0-AA65DC8B27C2}" destId="{9E5C1588-03AE-4538-AB78-AA01F63D882B}" srcOrd="2" destOrd="0" parTransId="{811663DA-4C02-42AE-90AE-00C3CE78298F}" sibTransId="{819C863F-4A3D-49AB-8AB9-655FA226511E}"/>
    <dgm:cxn modelId="{A64B37DD-5EA4-4A27-808E-71009215EAE8}" srcId="{77ECF9A4-48A4-4E50-9BA0-AA65DC8B27C2}" destId="{BE190E7B-220C-4038-B6D8-83938F76207F}" srcOrd="1" destOrd="0" parTransId="{1C907319-925B-4A6A-87B5-DECB04CDE9FA}" sibTransId="{ED43932A-CF1B-4C24-889F-9868F1C97071}"/>
    <dgm:cxn modelId="{1DA5182D-AE9F-4F15-858B-9BCC280D614F}" type="presParOf" srcId="{6E30DF57-2C51-4863-8ABD-35E90367D561}" destId="{5B561167-F43B-45D7-A57C-AA4DCC69B929}" srcOrd="0" destOrd="0" presId="urn:microsoft.com/office/officeart/2018/5/layout/IconCircleLabelList"/>
    <dgm:cxn modelId="{ECFBFC59-BB5B-4084-9576-52B7F5E1776F}" type="presParOf" srcId="{5B561167-F43B-45D7-A57C-AA4DCC69B929}" destId="{0CCD1297-5A3C-4745-AC4F-92B6ED79A182}" srcOrd="0" destOrd="0" presId="urn:microsoft.com/office/officeart/2018/5/layout/IconCircleLabelList"/>
    <dgm:cxn modelId="{93B27EDB-E836-482F-9CFB-24B47CF04D2A}" type="presParOf" srcId="{5B561167-F43B-45D7-A57C-AA4DCC69B929}" destId="{FB71C99D-580C-4CAF-A681-5A562D34593E}" srcOrd="1" destOrd="0" presId="urn:microsoft.com/office/officeart/2018/5/layout/IconCircleLabelList"/>
    <dgm:cxn modelId="{86B91B12-0648-40CE-AB23-AE70E3A86A3E}" type="presParOf" srcId="{5B561167-F43B-45D7-A57C-AA4DCC69B929}" destId="{25B115A1-437B-416C-8031-C5BAA90BB96D}" srcOrd="2" destOrd="0" presId="urn:microsoft.com/office/officeart/2018/5/layout/IconCircleLabelList"/>
    <dgm:cxn modelId="{B8055B93-233D-42CC-B9E2-18D7DE34BE97}" type="presParOf" srcId="{5B561167-F43B-45D7-A57C-AA4DCC69B929}" destId="{C4BB79BD-60FF-4307-850E-0A24F132D08B}" srcOrd="3" destOrd="0" presId="urn:microsoft.com/office/officeart/2018/5/layout/IconCircleLabelList"/>
    <dgm:cxn modelId="{D4E090F8-057E-4314-B300-6B9317401F26}" type="presParOf" srcId="{6E30DF57-2C51-4863-8ABD-35E90367D561}" destId="{063AED09-977C-4026-A1A3-A52AA61A45F0}" srcOrd="1" destOrd="0" presId="urn:microsoft.com/office/officeart/2018/5/layout/IconCircleLabelList"/>
    <dgm:cxn modelId="{229D5F97-546D-4945-AF8C-974EBACD572E}" type="presParOf" srcId="{6E30DF57-2C51-4863-8ABD-35E90367D561}" destId="{BC9EE3F5-6282-40CB-9255-36A94B51DB3A}" srcOrd="2" destOrd="0" presId="urn:microsoft.com/office/officeart/2018/5/layout/IconCircleLabelList"/>
    <dgm:cxn modelId="{0EF8B843-A3A7-4464-8F92-711191AB5761}" type="presParOf" srcId="{BC9EE3F5-6282-40CB-9255-36A94B51DB3A}" destId="{FD9F09F8-2BC4-4093-99AE-C25390F440A9}" srcOrd="0" destOrd="0" presId="urn:microsoft.com/office/officeart/2018/5/layout/IconCircleLabelList"/>
    <dgm:cxn modelId="{A65223F2-517E-44B6-BD1F-9F65AF5C3095}" type="presParOf" srcId="{BC9EE3F5-6282-40CB-9255-36A94B51DB3A}" destId="{F0C871BF-00CD-43CF-BA49-B61A640DE5D7}" srcOrd="1" destOrd="0" presId="urn:microsoft.com/office/officeart/2018/5/layout/IconCircleLabelList"/>
    <dgm:cxn modelId="{A1E1FAE0-ACD6-4828-B9E4-FE9C7B42A980}" type="presParOf" srcId="{BC9EE3F5-6282-40CB-9255-36A94B51DB3A}" destId="{C6B7105B-B9CE-4B93-A1CA-A132840AC0C8}" srcOrd="2" destOrd="0" presId="urn:microsoft.com/office/officeart/2018/5/layout/IconCircleLabelList"/>
    <dgm:cxn modelId="{FDC570FC-86B6-43B6-A21F-3FF3CCF5D519}" type="presParOf" srcId="{BC9EE3F5-6282-40CB-9255-36A94B51DB3A}" destId="{A3E5F3B9-A1CF-4D00-B2DB-B6A90888BA1D}" srcOrd="3" destOrd="0" presId="urn:microsoft.com/office/officeart/2018/5/layout/IconCircleLabelList"/>
    <dgm:cxn modelId="{62B73593-39B3-4306-9029-F0F8DAF656CE}" type="presParOf" srcId="{6E30DF57-2C51-4863-8ABD-35E90367D561}" destId="{85193962-BE9A-426C-AFCF-BE8298B8D1EE}" srcOrd="3" destOrd="0" presId="urn:microsoft.com/office/officeart/2018/5/layout/IconCircleLabelList"/>
    <dgm:cxn modelId="{0B238C3C-4A42-48D5-B560-A880B6AB993A}" type="presParOf" srcId="{6E30DF57-2C51-4863-8ABD-35E90367D561}" destId="{20EA9E1A-D52C-47B3-AC2D-A6B798B8B2DF}" srcOrd="4" destOrd="0" presId="urn:microsoft.com/office/officeart/2018/5/layout/IconCircleLabelList"/>
    <dgm:cxn modelId="{4A17E520-709C-4F66-9F6B-4C3E99844597}" type="presParOf" srcId="{20EA9E1A-D52C-47B3-AC2D-A6B798B8B2DF}" destId="{8705ED68-C117-4FB7-BB8D-6943108B76AF}" srcOrd="0" destOrd="0" presId="urn:microsoft.com/office/officeart/2018/5/layout/IconCircleLabelList"/>
    <dgm:cxn modelId="{D8E2B36B-427F-4E85-B39B-C2BAED625C91}" type="presParOf" srcId="{20EA9E1A-D52C-47B3-AC2D-A6B798B8B2DF}" destId="{BF0CF0C2-C5D0-4301-AEC2-F39ADFFC27A0}" srcOrd="1" destOrd="0" presId="urn:microsoft.com/office/officeart/2018/5/layout/IconCircleLabelList"/>
    <dgm:cxn modelId="{C50704B5-AF09-40D8-8BC2-4645287131BE}" type="presParOf" srcId="{20EA9E1A-D52C-47B3-AC2D-A6B798B8B2DF}" destId="{0FFAB50D-C596-4F75-96A3-83BC90EB0117}" srcOrd="2" destOrd="0" presId="urn:microsoft.com/office/officeart/2018/5/layout/IconCircleLabelList"/>
    <dgm:cxn modelId="{D4C2871F-FC37-44DB-8311-44A9000AEB18}" type="presParOf" srcId="{20EA9E1A-D52C-47B3-AC2D-A6B798B8B2DF}" destId="{4A33626D-48FE-483A-94A9-B52B9FC235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A8AFB5-25EB-4888-B9C8-A40DE48FDF5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4FD6BF-30BF-4FEA-9DA0-424351E99BF5}">
      <dgm:prSet/>
      <dgm:spPr/>
      <dgm:t>
        <a:bodyPr/>
        <a:lstStyle/>
        <a:p>
          <a:r>
            <a:rPr lang="en-GB"/>
            <a:t>Exam Board paperwork automation</a:t>
          </a:r>
          <a:endParaRPr lang="en-US"/>
        </a:p>
      </dgm:t>
    </dgm:pt>
    <dgm:pt modelId="{2E15CBA9-99D1-4873-9567-7B7B794331FA}" type="parTrans" cxnId="{590837EF-BA4F-4B18-A2CC-37E937E2D6A7}">
      <dgm:prSet/>
      <dgm:spPr/>
      <dgm:t>
        <a:bodyPr/>
        <a:lstStyle/>
        <a:p>
          <a:endParaRPr lang="en-US"/>
        </a:p>
      </dgm:t>
    </dgm:pt>
    <dgm:pt modelId="{C777E8A0-A597-451B-84C9-1FBAFD91974A}" type="sibTrans" cxnId="{590837EF-BA4F-4B18-A2CC-37E937E2D6A7}">
      <dgm:prSet/>
      <dgm:spPr/>
      <dgm:t>
        <a:bodyPr/>
        <a:lstStyle/>
        <a:p>
          <a:endParaRPr lang="en-US"/>
        </a:p>
      </dgm:t>
    </dgm:pt>
    <dgm:pt modelId="{45605BA0-530D-4E5A-B701-9BC5E9D6D6B3}">
      <dgm:prSet/>
      <dgm:spPr/>
      <dgm:t>
        <a:bodyPr/>
        <a:lstStyle/>
        <a:p>
          <a:r>
            <a:rPr lang="en-GB"/>
            <a:t>Timetable data generation</a:t>
          </a:r>
          <a:endParaRPr lang="en-US"/>
        </a:p>
      </dgm:t>
    </dgm:pt>
    <dgm:pt modelId="{631AD8F3-789D-463F-9208-EB2954FE6D83}" type="parTrans" cxnId="{3E652CAA-3ADE-4A4A-8087-74CA445A8AAA}">
      <dgm:prSet/>
      <dgm:spPr/>
      <dgm:t>
        <a:bodyPr/>
        <a:lstStyle/>
        <a:p>
          <a:endParaRPr lang="en-US"/>
        </a:p>
      </dgm:t>
    </dgm:pt>
    <dgm:pt modelId="{FD1300A5-E749-4ACF-8380-A0EB3CEFEA40}" type="sibTrans" cxnId="{3E652CAA-3ADE-4A4A-8087-74CA445A8AAA}">
      <dgm:prSet/>
      <dgm:spPr/>
      <dgm:t>
        <a:bodyPr/>
        <a:lstStyle/>
        <a:p>
          <a:endParaRPr lang="en-US"/>
        </a:p>
      </dgm:t>
    </dgm:pt>
    <dgm:pt modelId="{8935B942-2E55-4D7F-82CC-8586A96B9CC9}">
      <dgm:prSet/>
      <dgm:spPr/>
      <dgm:t>
        <a:bodyPr/>
        <a:lstStyle/>
        <a:p>
          <a:r>
            <a:rPr lang="en-GB"/>
            <a:t>Workload data export</a:t>
          </a:r>
          <a:endParaRPr lang="en-US"/>
        </a:p>
      </dgm:t>
    </dgm:pt>
    <dgm:pt modelId="{1B21F79E-5025-4F63-A0B5-6294635C48CD}" type="parTrans" cxnId="{543D9AF5-3D09-417A-8528-0FDEEF65074A}">
      <dgm:prSet/>
      <dgm:spPr/>
      <dgm:t>
        <a:bodyPr/>
        <a:lstStyle/>
        <a:p>
          <a:endParaRPr lang="en-US"/>
        </a:p>
      </dgm:t>
    </dgm:pt>
    <dgm:pt modelId="{2E222BF5-BE57-4A14-AC93-2F287FF298D4}" type="sibTrans" cxnId="{543D9AF5-3D09-417A-8528-0FDEEF65074A}">
      <dgm:prSet/>
      <dgm:spPr/>
      <dgm:t>
        <a:bodyPr/>
        <a:lstStyle/>
        <a:p>
          <a:endParaRPr lang="en-US"/>
        </a:p>
      </dgm:t>
    </dgm:pt>
    <dgm:pt modelId="{BB96288F-D18F-4623-8836-01A23D235C69}">
      <dgm:prSet/>
      <dgm:spPr/>
      <dgm:t>
        <a:bodyPr/>
        <a:lstStyle/>
        <a:p>
          <a:r>
            <a:rPr lang="en-GB"/>
            <a:t>External Examiner folders automation</a:t>
          </a:r>
          <a:endParaRPr lang="en-US"/>
        </a:p>
      </dgm:t>
    </dgm:pt>
    <dgm:pt modelId="{79C472AC-91DD-46E4-8540-0CF89A49F50F}" type="parTrans" cxnId="{DFFC9340-3FCA-44A2-80DC-FE5A31D6BEE9}">
      <dgm:prSet/>
      <dgm:spPr/>
      <dgm:t>
        <a:bodyPr/>
        <a:lstStyle/>
        <a:p>
          <a:endParaRPr lang="en-US"/>
        </a:p>
      </dgm:t>
    </dgm:pt>
    <dgm:pt modelId="{16163E12-0199-4843-B22D-D5E3F6ED80CC}" type="sibTrans" cxnId="{DFFC9340-3FCA-44A2-80DC-FE5A31D6BEE9}">
      <dgm:prSet/>
      <dgm:spPr/>
      <dgm:t>
        <a:bodyPr/>
        <a:lstStyle/>
        <a:p>
          <a:endParaRPr lang="en-US"/>
        </a:p>
      </dgm:t>
    </dgm:pt>
    <dgm:pt modelId="{790098B1-008E-48FC-B277-9CC199812B96}">
      <dgm:prSet/>
      <dgm:spPr/>
      <dgm:t>
        <a:bodyPr/>
        <a:lstStyle/>
        <a:p>
          <a:r>
            <a:rPr lang="en-GB"/>
            <a:t>Missing mandatory training reminders</a:t>
          </a:r>
          <a:endParaRPr lang="en-US"/>
        </a:p>
      </dgm:t>
    </dgm:pt>
    <dgm:pt modelId="{6AC5C744-F67D-4DA0-BD1B-BE41A671AF2B}" type="parTrans" cxnId="{C89E8120-4AA0-4B4B-9799-49F34F7A7500}">
      <dgm:prSet/>
      <dgm:spPr/>
      <dgm:t>
        <a:bodyPr/>
        <a:lstStyle/>
        <a:p>
          <a:endParaRPr lang="en-US"/>
        </a:p>
      </dgm:t>
    </dgm:pt>
    <dgm:pt modelId="{3F860967-4672-43CD-973C-1EAF00713F39}" type="sibTrans" cxnId="{C89E8120-4AA0-4B4B-9799-49F34F7A7500}">
      <dgm:prSet/>
      <dgm:spPr/>
      <dgm:t>
        <a:bodyPr/>
        <a:lstStyle/>
        <a:p>
          <a:endParaRPr lang="en-US"/>
        </a:p>
      </dgm:t>
    </dgm:pt>
    <dgm:pt modelId="{AAA657E7-F62A-414F-8ADC-E247AAB37374}">
      <dgm:prSet/>
      <dgm:spPr/>
      <dgm:t>
        <a:bodyPr/>
        <a:lstStyle/>
        <a:p>
          <a:r>
            <a:rPr lang="en-GB"/>
            <a:t>(in development) Annual leave reminders</a:t>
          </a:r>
          <a:endParaRPr lang="en-US"/>
        </a:p>
      </dgm:t>
    </dgm:pt>
    <dgm:pt modelId="{CF49FEE6-F515-41C9-B988-671621EBAC4D}" type="parTrans" cxnId="{A3058E82-A29B-42A2-BF03-FAB0F637E813}">
      <dgm:prSet/>
      <dgm:spPr/>
      <dgm:t>
        <a:bodyPr/>
        <a:lstStyle/>
        <a:p>
          <a:endParaRPr lang="en-US"/>
        </a:p>
      </dgm:t>
    </dgm:pt>
    <dgm:pt modelId="{249D8B54-7430-4287-A718-6BE381F4A178}" type="sibTrans" cxnId="{A3058E82-A29B-42A2-BF03-FAB0F637E813}">
      <dgm:prSet/>
      <dgm:spPr/>
      <dgm:t>
        <a:bodyPr/>
        <a:lstStyle/>
        <a:p>
          <a:endParaRPr lang="en-US"/>
        </a:p>
      </dgm:t>
    </dgm:pt>
    <dgm:pt modelId="{127FE87D-664B-4F6C-A806-354DC67A11C2}">
      <dgm:prSet/>
      <dgm:spPr/>
      <dgm:t>
        <a:bodyPr/>
        <a:lstStyle/>
        <a:p>
          <a:r>
            <a:rPr lang="en-GB"/>
            <a:t>(in development) Student information desks</a:t>
          </a:r>
          <a:endParaRPr lang="en-US"/>
        </a:p>
      </dgm:t>
    </dgm:pt>
    <dgm:pt modelId="{18D2FF8B-662A-4ACB-8FEC-07BF43747B39}" type="parTrans" cxnId="{BAEBE4AD-6D9D-4F22-84EB-2E4A9E8EAA6D}">
      <dgm:prSet/>
      <dgm:spPr/>
      <dgm:t>
        <a:bodyPr/>
        <a:lstStyle/>
        <a:p>
          <a:endParaRPr lang="en-US"/>
        </a:p>
      </dgm:t>
    </dgm:pt>
    <dgm:pt modelId="{1B9A296F-6142-40F4-9669-539466483BA3}" type="sibTrans" cxnId="{BAEBE4AD-6D9D-4F22-84EB-2E4A9E8EAA6D}">
      <dgm:prSet/>
      <dgm:spPr/>
      <dgm:t>
        <a:bodyPr/>
        <a:lstStyle/>
        <a:p>
          <a:endParaRPr lang="en-US"/>
        </a:p>
      </dgm:t>
    </dgm:pt>
    <dgm:pt modelId="{8A9B98D9-2AFC-46EF-BD10-FDFD3075B95C}" type="pres">
      <dgm:prSet presAssocID="{43A8AFB5-25EB-4888-B9C8-A40DE48FDF5F}" presName="root" presStyleCnt="0">
        <dgm:presLayoutVars>
          <dgm:dir/>
          <dgm:resizeHandles val="exact"/>
        </dgm:presLayoutVars>
      </dgm:prSet>
      <dgm:spPr/>
    </dgm:pt>
    <dgm:pt modelId="{E14701CB-0D9F-4EAC-A9C6-FEA278F0EA8D}" type="pres">
      <dgm:prSet presAssocID="{43A8AFB5-25EB-4888-B9C8-A40DE48FDF5F}" presName="container" presStyleCnt="0">
        <dgm:presLayoutVars>
          <dgm:dir/>
          <dgm:resizeHandles val="exact"/>
        </dgm:presLayoutVars>
      </dgm:prSet>
      <dgm:spPr/>
    </dgm:pt>
    <dgm:pt modelId="{26BC5C7C-CD76-4DE6-9A99-BF1C3D24B700}" type="pres">
      <dgm:prSet presAssocID="{534FD6BF-30BF-4FEA-9DA0-424351E99BF5}" presName="compNode" presStyleCnt="0"/>
      <dgm:spPr/>
    </dgm:pt>
    <dgm:pt modelId="{11DC7998-3B3C-47E9-A9FE-BCC30B0901DB}" type="pres">
      <dgm:prSet presAssocID="{534FD6BF-30BF-4FEA-9DA0-424351E99BF5}" presName="iconBgRect" presStyleLbl="bgShp" presStyleIdx="0" presStyleCnt="7"/>
      <dgm:spPr/>
    </dgm:pt>
    <dgm:pt modelId="{2848D751-FA8F-4DEA-9A96-2DB2F74A345D}" type="pres">
      <dgm:prSet presAssocID="{534FD6BF-30BF-4FEA-9DA0-424351E99BF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150D702-2C3B-4C66-AC04-7F973B510E79}" type="pres">
      <dgm:prSet presAssocID="{534FD6BF-30BF-4FEA-9DA0-424351E99BF5}" presName="spaceRect" presStyleCnt="0"/>
      <dgm:spPr/>
    </dgm:pt>
    <dgm:pt modelId="{D77CC7A6-97BE-4CE9-A3EB-D6DDC1827D5C}" type="pres">
      <dgm:prSet presAssocID="{534FD6BF-30BF-4FEA-9DA0-424351E99BF5}" presName="textRect" presStyleLbl="revTx" presStyleIdx="0" presStyleCnt="7">
        <dgm:presLayoutVars>
          <dgm:chMax val="1"/>
          <dgm:chPref val="1"/>
        </dgm:presLayoutVars>
      </dgm:prSet>
      <dgm:spPr/>
    </dgm:pt>
    <dgm:pt modelId="{00BF630B-4C72-4549-A5AC-F10D98AD8F0A}" type="pres">
      <dgm:prSet presAssocID="{C777E8A0-A597-451B-84C9-1FBAFD91974A}" presName="sibTrans" presStyleLbl="sibTrans2D1" presStyleIdx="0" presStyleCnt="0"/>
      <dgm:spPr/>
    </dgm:pt>
    <dgm:pt modelId="{D0698978-5B77-4E7F-9650-B769E9D86795}" type="pres">
      <dgm:prSet presAssocID="{45605BA0-530D-4E5A-B701-9BC5E9D6D6B3}" presName="compNode" presStyleCnt="0"/>
      <dgm:spPr/>
    </dgm:pt>
    <dgm:pt modelId="{2E4889BD-2D88-4095-A8F9-8D3629BA10B0}" type="pres">
      <dgm:prSet presAssocID="{45605BA0-530D-4E5A-B701-9BC5E9D6D6B3}" presName="iconBgRect" presStyleLbl="bgShp" presStyleIdx="1" presStyleCnt="7"/>
      <dgm:spPr/>
    </dgm:pt>
    <dgm:pt modelId="{7E6CB8BD-6CDE-4B49-B498-87665FA8B810}" type="pres">
      <dgm:prSet presAssocID="{45605BA0-530D-4E5A-B701-9BC5E9D6D6B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F9C42E9-614D-4E7D-8481-4DA2928B8B34}" type="pres">
      <dgm:prSet presAssocID="{45605BA0-530D-4E5A-B701-9BC5E9D6D6B3}" presName="spaceRect" presStyleCnt="0"/>
      <dgm:spPr/>
    </dgm:pt>
    <dgm:pt modelId="{C2EFA9BE-720D-4E74-A948-72C3CDA4CF9F}" type="pres">
      <dgm:prSet presAssocID="{45605BA0-530D-4E5A-B701-9BC5E9D6D6B3}" presName="textRect" presStyleLbl="revTx" presStyleIdx="1" presStyleCnt="7">
        <dgm:presLayoutVars>
          <dgm:chMax val="1"/>
          <dgm:chPref val="1"/>
        </dgm:presLayoutVars>
      </dgm:prSet>
      <dgm:spPr/>
    </dgm:pt>
    <dgm:pt modelId="{AAFDA143-122C-4A33-A5CF-9C6FC91DFE9F}" type="pres">
      <dgm:prSet presAssocID="{FD1300A5-E749-4ACF-8380-A0EB3CEFEA40}" presName="sibTrans" presStyleLbl="sibTrans2D1" presStyleIdx="0" presStyleCnt="0"/>
      <dgm:spPr/>
    </dgm:pt>
    <dgm:pt modelId="{7898184C-C791-49C7-912A-8B460AF3704A}" type="pres">
      <dgm:prSet presAssocID="{8935B942-2E55-4D7F-82CC-8586A96B9CC9}" presName="compNode" presStyleCnt="0"/>
      <dgm:spPr/>
    </dgm:pt>
    <dgm:pt modelId="{8248B706-C5B5-4118-BE65-479F7C888258}" type="pres">
      <dgm:prSet presAssocID="{8935B942-2E55-4D7F-82CC-8586A96B9CC9}" presName="iconBgRect" presStyleLbl="bgShp" presStyleIdx="2" presStyleCnt="7"/>
      <dgm:spPr/>
    </dgm:pt>
    <dgm:pt modelId="{2EC5B344-66E6-4D67-AF78-FC2AB2F70CD0}" type="pres">
      <dgm:prSet presAssocID="{8935B942-2E55-4D7F-82CC-8586A96B9CC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F66776C-FBCB-4101-B77E-3813CEE5620E}" type="pres">
      <dgm:prSet presAssocID="{8935B942-2E55-4D7F-82CC-8586A96B9CC9}" presName="spaceRect" presStyleCnt="0"/>
      <dgm:spPr/>
    </dgm:pt>
    <dgm:pt modelId="{FDE93AEC-1D6F-4F05-8408-369E3ABE2839}" type="pres">
      <dgm:prSet presAssocID="{8935B942-2E55-4D7F-82CC-8586A96B9CC9}" presName="textRect" presStyleLbl="revTx" presStyleIdx="2" presStyleCnt="7">
        <dgm:presLayoutVars>
          <dgm:chMax val="1"/>
          <dgm:chPref val="1"/>
        </dgm:presLayoutVars>
      </dgm:prSet>
      <dgm:spPr/>
    </dgm:pt>
    <dgm:pt modelId="{9A03E3BD-E1BC-4C16-AF45-6A3F2653338D}" type="pres">
      <dgm:prSet presAssocID="{2E222BF5-BE57-4A14-AC93-2F287FF298D4}" presName="sibTrans" presStyleLbl="sibTrans2D1" presStyleIdx="0" presStyleCnt="0"/>
      <dgm:spPr/>
    </dgm:pt>
    <dgm:pt modelId="{48D4B187-8D5F-42C5-AEFB-092F064E4E9B}" type="pres">
      <dgm:prSet presAssocID="{BB96288F-D18F-4623-8836-01A23D235C69}" presName="compNode" presStyleCnt="0"/>
      <dgm:spPr/>
    </dgm:pt>
    <dgm:pt modelId="{CD659335-8297-4572-82FE-471B05D9D656}" type="pres">
      <dgm:prSet presAssocID="{BB96288F-D18F-4623-8836-01A23D235C69}" presName="iconBgRect" presStyleLbl="bgShp" presStyleIdx="3" presStyleCnt="7"/>
      <dgm:spPr/>
    </dgm:pt>
    <dgm:pt modelId="{5651DF65-4199-4B47-9A50-BD012B33198B}" type="pres">
      <dgm:prSet presAssocID="{BB96288F-D18F-4623-8836-01A23D235C6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2DCCCB-BD47-4AE4-BE32-98E5E6F3F3A0}" type="pres">
      <dgm:prSet presAssocID="{BB96288F-D18F-4623-8836-01A23D235C69}" presName="spaceRect" presStyleCnt="0"/>
      <dgm:spPr/>
    </dgm:pt>
    <dgm:pt modelId="{5FC68A37-CE91-43CE-8672-9D9B3498E2ED}" type="pres">
      <dgm:prSet presAssocID="{BB96288F-D18F-4623-8836-01A23D235C69}" presName="textRect" presStyleLbl="revTx" presStyleIdx="3" presStyleCnt="7">
        <dgm:presLayoutVars>
          <dgm:chMax val="1"/>
          <dgm:chPref val="1"/>
        </dgm:presLayoutVars>
      </dgm:prSet>
      <dgm:spPr/>
    </dgm:pt>
    <dgm:pt modelId="{E2C19BD3-21D9-4F27-910C-D276210498E9}" type="pres">
      <dgm:prSet presAssocID="{16163E12-0199-4843-B22D-D5E3F6ED80CC}" presName="sibTrans" presStyleLbl="sibTrans2D1" presStyleIdx="0" presStyleCnt="0"/>
      <dgm:spPr/>
    </dgm:pt>
    <dgm:pt modelId="{89C32BD1-04EB-452B-93EC-A94400DED4CC}" type="pres">
      <dgm:prSet presAssocID="{790098B1-008E-48FC-B277-9CC199812B96}" presName="compNode" presStyleCnt="0"/>
      <dgm:spPr/>
    </dgm:pt>
    <dgm:pt modelId="{BDE95D19-5AFB-4718-9018-AFA1CB8059D1}" type="pres">
      <dgm:prSet presAssocID="{790098B1-008E-48FC-B277-9CC199812B96}" presName="iconBgRect" presStyleLbl="bgShp" presStyleIdx="4" presStyleCnt="7"/>
      <dgm:spPr/>
    </dgm:pt>
    <dgm:pt modelId="{8CDC6E87-997B-4DCF-A592-CFB021036AEF}" type="pres">
      <dgm:prSet presAssocID="{790098B1-008E-48FC-B277-9CC199812B9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4AEFB27-914E-47E9-A13A-D496A2546B44}" type="pres">
      <dgm:prSet presAssocID="{790098B1-008E-48FC-B277-9CC199812B96}" presName="spaceRect" presStyleCnt="0"/>
      <dgm:spPr/>
    </dgm:pt>
    <dgm:pt modelId="{1ABDE303-4386-403D-A49A-AF115FB892F7}" type="pres">
      <dgm:prSet presAssocID="{790098B1-008E-48FC-B277-9CC199812B96}" presName="textRect" presStyleLbl="revTx" presStyleIdx="4" presStyleCnt="7">
        <dgm:presLayoutVars>
          <dgm:chMax val="1"/>
          <dgm:chPref val="1"/>
        </dgm:presLayoutVars>
      </dgm:prSet>
      <dgm:spPr/>
    </dgm:pt>
    <dgm:pt modelId="{78077781-C7B1-4278-BC9F-64EEC708D7E2}" type="pres">
      <dgm:prSet presAssocID="{3F860967-4672-43CD-973C-1EAF00713F39}" presName="sibTrans" presStyleLbl="sibTrans2D1" presStyleIdx="0" presStyleCnt="0"/>
      <dgm:spPr/>
    </dgm:pt>
    <dgm:pt modelId="{C6232B44-7845-4E28-ABD3-B5919DF10D3B}" type="pres">
      <dgm:prSet presAssocID="{AAA657E7-F62A-414F-8ADC-E247AAB37374}" presName="compNode" presStyleCnt="0"/>
      <dgm:spPr/>
    </dgm:pt>
    <dgm:pt modelId="{FFAD9B3B-4BEE-4EAD-99CF-99F3ABF14F3B}" type="pres">
      <dgm:prSet presAssocID="{AAA657E7-F62A-414F-8ADC-E247AAB37374}" presName="iconBgRect" presStyleLbl="bgShp" presStyleIdx="5" presStyleCnt="7"/>
      <dgm:spPr/>
    </dgm:pt>
    <dgm:pt modelId="{9E985EBD-9E51-4FA0-A276-1A615DA0EC03}" type="pres">
      <dgm:prSet presAssocID="{AAA657E7-F62A-414F-8ADC-E247AAB3737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7831BE19-A868-4AA7-8D38-2D58F7E4038A}" type="pres">
      <dgm:prSet presAssocID="{AAA657E7-F62A-414F-8ADC-E247AAB37374}" presName="spaceRect" presStyleCnt="0"/>
      <dgm:spPr/>
    </dgm:pt>
    <dgm:pt modelId="{38223CF1-AE20-4103-A16D-777D380873E5}" type="pres">
      <dgm:prSet presAssocID="{AAA657E7-F62A-414F-8ADC-E247AAB37374}" presName="textRect" presStyleLbl="revTx" presStyleIdx="5" presStyleCnt="7">
        <dgm:presLayoutVars>
          <dgm:chMax val="1"/>
          <dgm:chPref val="1"/>
        </dgm:presLayoutVars>
      </dgm:prSet>
      <dgm:spPr/>
    </dgm:pt>
    <dgm:pt modelId="{749F3B72-2A1D-4F82-AC3D-10DBE5F1ED23}" type="pres">
      <dgm:prSet presAssocID="{249D8B54-7430-4287-A718-6BE381F4A178}" presName="sibTrans" presStyleLbl="sibTrans2D1" presStyleIdx="0" presStyleCnt="0"/>
      <dgm:spPr/>
    </dgm:pt>
    <dgm:pt modelId="{78224DFD-3F94-499B-B222-2D4E836CD034}" type="pres">
      <dgm:prSet presAssocID="{127FE87D-664B-4F6C-A806-354DC67A11C2}" presName="compNode" presStyleCnt="0"/>
      <dgm:spPr/>
    </dgm:pt>
    <dgm:pt modelId="{DDF5538D-0336-4C48-AE2C-79FCAD5DD840}" type="pres">
      <dgm:prSet presAssocID="{127FE87D-664B-4F6C-A806-354DC67A11C2}" presName="iconBgRect" presStyleLbl="bgShp" presStyleIdx="6" presStyleCnt="7"/>
      <dgm:spPr/>
    </dgm:pt>
    <dgm:pt modelId="{07DC04B7-DA73-4EF1-A560-2A56BE639C13}" type="pres">
      <dgm:prSet presAssocID="{127FE87D-664B-4F6C-A806-354DC67A11C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960B3BA-6D8A-40B3-B5F4-B56257CAECA7}" type="pres">
      <dgm:prSet presAssocID="{127FE87D-664B-4F6C-A806-354DC67A11C2}" presName="spaceRect" presStyleCnt="0"/>
      <dgm:spPr/>
    </dgm:pt>
    <dgm:pt modelId="{6B0B51DB-7819-4651-92C9-EA52AA8E5F22}" type="pres">
      <dgm:prSet presAssocID="{127FE87D-664B-4F6C-A806-354DC67A11C2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A2B8710-0EBD-42F0-9E41-2729B5F2FB12}" type="presOf" srcId="{8935B942-2E55-4D7F-82CC-8586A96B9CC9}" destId="{FDE93AEC-1D6F-4F05-8408-369E3ABE2839}" srcOrd="0" destOrd="0" presId="urn:microsoft.com/office/officeart/2018/2/layout/IconCircleList"/>
    <dgm:cxn modelId="{BAA04F20-B0B7-4E11-BF92-D5FDD81A5EEF}" type="presOf" srcId="{790098B1-008E-48FC-B277-9CC199812B96}" destId="{1ABDE303-4386-403D-A49A-AF115FB892F7}" srcOrd="0" destOrd="0" presId="urn:microsoft.com/office/officeart/2018/2/layout/IconCircleList"/>
    <dgm:cxn modelId="{C89E8120-4AA0-4B4B-9799-49F34F7A7500}" srcId="{43A8AFB5-25EB-4888-B9C8-A40DE48FDF5F}" destId="{790098B1-008E-48FC-B277-9CC199812B96}" srcOrd="4" destOrd="0" parTransId="{6AC5C744-F67D-4DA0-BD1B-BE41A671AF2B}" sibTransId="{3F860967-4672-43CD-973C-1EAF00713F39}"/>
    <dgm:cxn modelId="{DFFC9340-3FCA-44A2-80DC-FE5A31D6BEE9}" srcId="{43A8AFB5-25EB-4888-B9C8-A40DE48FDF5F}" destId="{BB96288F-D18F-4623-8836-01A23D235C69}" srcOrd="3" destOrd="0" parTransId="{79C472AC-91DD-46E4-8540-0CF89A49F50F}" sibTransId="{16163E12-0199-4843-B22D-D5E3F6ED80CC}"/>
    <dgm:cxn modelId="{14E87562-A37E-44A8-AC20-EA3FBC2A46E7}" type="presOf" srcId="{127FE87D-664B-4F6C-A806-354DC67A11C2}" destId="{6B0B51DB-7819-4651-92C9-EA52AA8E5F22}" srcOrd="0" destOrd="0" presId="urn:microsoft.com/office/officeart/2018/2/layout/IconCircleList"/>
    <dgm:cxn modelId="{4277BD44-1C12-4929-AE24-712C9E383433}" type="presOf" srcId="{C777E8A0-A597-451B-84C9-1FBAFD91974A}" destId="{00BF630B-4C72-4549-A5AC-F10D98AD8F0A}" srcOrd="0" destOrd="0" presId="urn:microsoft.com/office/officeart/2018/2/layout/IconCircleList"/>
    <dgm:cxn modelId="{77DCF052-1801-4058-AB51-9733524CD697}" type="presOf" srcId="{249D8B54-7430-4287-A718-6BE381F4A178}" destId="{749F3B72-2A1D-4F82-AC3D-10DBE5F1ED23}" srcOrd="0" destOrd="0" presId="urn:microsoft.com/office/officeart/2018/2/layout/IconCircleList"/>
    <dgm:cxn modelId="{AE587D53-2FF5-4E1A-9206-AAFDFCC9CB96}" type="presOf" srcId="{BB96288F-D18F-4623-8836-01A23D235C69}" destId="{5FC68A37-CE91-43CE-8672-9D9B3498E2ED}" srcOrd="0" destOrd="0" presId="urn:microsoft.com/office/officeart/2018/2/layout/IconCircleList"/>
    <dgm:cxn modelId="{A3058E82-A29B-42A2-BF03-FAB0F637E813}" srcId="{43A8AFB5-25EB-4888-B9C8-A40DE48FDF5F}" destId="{AAA657E7-F62A-414F-8ADC-E247AAB37374}" srcOrd="5" destOrd="0" parTransId="{CF49FEE6-F515-41C9-B988-671621EBAC4D}" sibTransId="{249D8B54-7430-4287-A718-6BE381F4A178}"/>
    <dgm:cxn modelId="{D4165684-8362-4395-9055-EDC30DED7F7F}" type="presOf" srcId="{3F860967-4672-43CD-973C-1EAF00713F39}" destId="{78077781-C7B1-4278-BC9F-64EEC708D7E2}" srcOrd="0" destOrd="0" presId="urn:microsoft.com/office/officeart/2018/2/layout/IconCircleList"/>
    <dgm:cxn modelId="{E8142290-2495-4F47-A0F8-07741986FCDF}" type="presOf" srcId="{AAA657E7-F62A-414F-8ADC-E247AAB37374}" destId="{38223CF1-AE20-4103-A16D-777D380873E5}" srcOrd="0" destOrd="0" presId="urn:microsoft.com/office/officeart/2018/2/layout/IconCircleList"/>
    <dgm:cxn modelId="{5B60ED90-2627-41FA-96FD-B925BE532E8B}" type="presOf" srcId="{43A8AFB5-25EB-4888-B9C8-A40DE48FDF5F}" destId="{8A9B98D9-2AFC-46EF-BD10-FDFD3075B95C}" srcOrd="0" destOrd="0" presId="urn:microsoft.com/office/officeart/2018/2/layout/IconCircleList"/>
    <dgm:cxn modelId="{AAB01894-DBC5-432C-8B13-8B9AE67318C0}" type="presOf" srcId="{2E222BF5-BE57-4A14-AC93-2F287FF298D4}" destId="{9A03E3BD-E1BC-4C16-AF45-6A3F2653338D}" srcOrd="0" destOrd="0" presId="urn:microsoft.com/office/officeart/2018/2/layout/IconCircleList"/>
    <dgm:cxn modelId="{3E652CAA-3ADE-4A4A-8087-74CA445A8AAA}" srcId="{43A8AFB5-25EB-4888-B9C8-A40DE48FDF5F}" destId="{45605BA0-530D-4E5A-B701-9BC5E9D6D6B3}" srcOrd="1" destOrd="0" parTransId="{631AD8F3-789D-463F-9208-EB2954FE6D83}" sibTransId="{FD1300A5-E749-4ACF-8380-A0EB3CEFEA40}"/>
    <dgm:cxn modelId="{B2ECF9AC-6DCF-4990-922E-882199B1E737}" type="presOf" srcId="{534FD6BF-30BF-4FEA-9DA0-424351E99BF5}" destId="{D77CC7A6-97BE-4CE9-A3EB-D6DDC1827D5C}" srcOrd="0" destOrd="0" presId="urn:microsoft.com/office/officeart/2018/2/layout/IconCircleList"/>
    <dgm:cxn modelId="{BAEBE4AD-6D9D-4F22-84EB-2E4A9E8EAA6D}" srcId="{43A8AFB5-25EB-4888-B9C8-A40DE48FDF5F}" destId="{127FE87D-664B-4F6C-A806-354DC67A11C2}" srcOrd="6" destOrd="0" parTransId="{18D2FF8B-662A-4ACB-8FEC-07BF43747B39}" sibTransId="{1B9A296F-6142-40F4-9669-539466483BA3}"/>
    <dgm:cxn modelId="{D872CBBF-9C54-4B7B-A08B-164AFBF6FDE5}" type="presOf" srcId="{FD1300A5-E749-4ACF-8380-A0EB3CEFEA40}" destId="{AAFDA143-122C-4A33-A5CF-9C6FC91DFE9F}" srcOrd="0" destOrd="0" presId="urn:microsoft.com/office/officeart/2018/2/layout/IconCircleList"/>
    <dgm:cxn modelId="{590837EF-BA4F-4B18-A2CC-37E937E2D6A7}" srcId="{43A8AFB5-25EB-4888-B9C8-A40DE48FDF5F}" destId="{534FD6BF-30BF-4FEA-9DA0-424351E99BF5}" srcOrd="0" destOrd="0" parTransId="{2E15CBA9-99D1-4873-9567-7B7B794331FA}" sibTransId="{C777E8A0-A597-451B-84C9-1FBAFD91974A}"/>
    <dgm:cxn modelId="{430552F5-E957-456A-98E4-58D6421C0C37}" type="presOf" srcId="{45605BA0-530D-4E5A-B701-9BC5E9D6D6B3}" destId="{C2EFA9BE-720D-4E74-A948-72C3CDA4CF9F}" srcOrd="0" destOrd="0" presId="urn:microsoft.com/office/officeart/2018/2/layout/IconCircleList"/>
    <dgm:cxn modelId="{543D9AF5-3D09-417A-8528-0FDEEF65074A}" srcId="{43A8AFB5-25EB-4888-B9C8-A40DE48FDF5F}" destId="{8935B942-2E55-4D7F-82CC-8586A96B9CC9}" srcOrd="2" destOrd="0" parTransId="{1B21F79E-5025-4F63-A0B5-6294635C48CD}" sibTransId="{2E222BF5-BE57-4A14-AC93-2F287FF298D4}"/>
    <dgm:cxn modelId="{DE30F1FB-7974-4E4E-819F-0C3FE3206C80}" type="presOf" srcId="{16163E12-0199-4843-B22D-D5E3F6ED80CC}" destId="{E2C19BD3-21D9-4F27-910C-D276210498E9}" srcOrd="0" destOrd="0" presId="urn:microsoft.com/office/officeart/2018/2/layout/IconCircleList"/>
    <dgm:cxn modelId="{49218175-7807-48F1-908B-1951269C35BC}" type="presParOf" srcId="{8A9B98D9-2AFC-46EF-BD10-FDFD3075B95C}" destId="{E14701CB-0D9F-4EAC-A9C6-FEA278F0EA8D}" srcOrd="0" destOrd="0" presId="urn:microsoft.com/office/officeart/2018/2/layout/IconCircleList"/>
    <dgm:cxn modelId="{0E98893F-2B12-4147-9FA7-2127102A9A48}" type="presParOf" srcId="{E14701CB-0D9F-4EAC-A9C6-FEA278F0EA8D}" destId="{26BC5C7C-CD76-4DE6-9A99-BF1C3D24B700}" srcOrd="0" destOrd="0" presId="urn:microsoft.com/office/officeart/2018/2/layout/IconCircleList"/>
    <dgm:cxn modelId="{24FAADA9-02A1-4644-B589-ED538435CA86}" type="presParOf" srcId="{26BC5C7C-CD76-4DE6-9A99-BF1C3D24B700}" destId="{11DC7998-3B3C-47E9-A9FE-BCC30B0901DB}" srcOrd="0" destOrd="0" presId="urn:microsoft.com/office/officeart/2018/2/layout/IconCircleList"/>
    <dgm:cxn modelId="{2FC7DE9E-52BA-479B-8A75-585835B6EC62}" type="presParOf" srcId="{26BC5C7C-CD76-4DE6-9A99-BF1C3D24B700}" destId="{2848D751-FA8F-4DEA-9A96-2DB2F74A345D}" srcOrd="1" destOrd="0" presId="urn:microsoft.com/office/officeart/2018/2/layout/IconCircleList"/>
    <dgm:cxn modelId="{3230C55B-3CD3-4050-9286-A487ECF4C0EF}" type="presParOf" srcId="{26BC5C7C-CD76-4DE6-9A99-BF1C3D24B700}" destId="{3150D702-2C3B-4C66-AC04-7F973B510E79}" srcOrd="2" destOrd="0" presId="urn:microsoft.com/office/officeart/2018/2/layout/IconCircleList"/>
    <dgm:cxn modelId="{3008E3C0-7BA3-449E-8C0E-73B260E7E0F0}" type="presParOf" srcId="{26BC5C7C-CD76-4DE6-9A99-BF1C3D24B700}" destId="{D77CC7A6-97BE-4CE9-A3EB-D6DDC1827D5C}" srcOrd="3" destOrd="0" presId="urn:microsoft.com/office/officeart/2018/2/layout/IconCircleList"/>
    <dgm:cxn modelId="{81CD2DF9-F6E3-44C4-9910-E6D28F8F3F15}" type="presParOf" srcId="{E14701CB-0D9F-4EAC-A9C6-FEA278F0EA8D}" destId="{00BF630B-4C72-4549-A5AC-F10D98AD8F0A}" srcOrd="1" destOrd="0" presId="urn:microsoft.com/office/officeart/2018/2/layout/IconCircleList"/>
    <dgm:cxn modelId="{3F436009-D967-4005-9F64-9DD2677E7344}" type="presParOf" srcId="{E14701CB-0D9F-4EAC-A9C6-FEA278F0EA8D}" destId="{D0698978-5B77-4E7F-9650-B769E9D86795}" srcOrd="2" destOrd="0" presId="urn:microsoft.com/office/officeart/2018/2/layout/IconCircleList"/>
    <dgm:cxn modelId="{9163327C-0E94-4ED2-A3D0-8363C7093838}" type="presParOf" srcId="{D0698978-5B77-4E7F-9650-B769E9D86795}" destId="{2E4889BD-2D88-4095-A8F9-8D3629BA10B0}" srcOrd="0" destOrd="0" presId="urn:microsoft.com/office/officeart/2018/2/layout/IconCircleList"/>
    <dgm:cxn modelId="{A07FB53D-D410-42D7-A2FF-03536F07BCE9}" type="presParOf" srcId="{D0698978-5B77-4E7F-9650-B769E9D86795}" destId="{7E6CB8BD-6CDE-4B49-B498-87665FA8B810}" srcOrd="1" destOrd="0" presId="urn:microsoft.com/office/officeart/2018/2/layout/IconCircleList"/>
    <dgm:cxn modelId="{8FBCE0F0-2C1A-4966-B27B-70FA087BC961}" type="presParOf" srcId="{D0698978-5B77-4E7F-9650-B769E9D86795}" destId="{9F9C42E9-614D-4E7D-8481-4DA2928B8B34}" srcOrd="2" destOrd="0" presId="urn:microsoft.com/office/officeart/2018/2/layout/IconCircleList"/>
    <dgm:cxn modelId="{64149EAE-E4B6-4BAD-A121-771974E31A5F}" type="presParOf" srcId="{D0698978-5B77-4E7F-9650-B769E9D86795}" destId="{C2EFA9BE-720D-4E74-A948-72C3CDA4CF9F}" srcOrd="3" destOrd="0" presId="urn:microsoft.com/office/officeart/2018/2/layout/IconCircleList"/>
    <dgm:cxn modelId="{EC0C38C9-2474-49C1-86CF-46BFF48FF55A}" type="presParOf" srcId="{E14701CB-0D9F-4EAC-A9C6-FEA278F0EA8D}" destId="{AAFDA143-122C-4A33-A5CF-9C6FC91DFE9F}" srcOrd="3" destOrd="0" presId="urn:microsoft.com/office/officeart/2018/2/layout/IconCircleList"/>
    <dgm:cxn modelId="{60CAFD3D-B348-4AA6-AAFD-1EB9A52568BA}" type="presParOf" srcId="{E14701CB-0D9F-4EAC-A9C6-FEA278F0EA8D}" destId="{7898184C-C791-49C7-912A-8B460AF3704A}" srcOrd="4" destOrd="0" presId="urn:microsoft.com/office/officeart/2018/2/layout/IconCircleList"/>
    <dgm:cxn modelId="{F69EDEB6-B783-4F50-BD28-B384AE02AC80}" type="presParOf" srcId="{7898184C-C791-49C7-912A-8B460AF3704A}" destId="{8248B706-C5B5-4118-BE65-479F7C888258}" srcOrd="0" destOrd="0" presId="urn:microsoft.com/office/officeart/2018/2/layout/IconCircleList"/>
    <dgm:cxn modelId="{213108B2-4824-411A-AE44-FA1495431EA9}" type="presParOf" srcId="{7898184C-C791-49C7-912A-8B460AF3704A}" destId="{2EC5B344-66E6-4D67-AF78-FC2AB2F70CD0}" srcOrd="1" destOrd="0" presId="urn:microsoft.com/office/officeart/2018/2/layout/IconCircleList"/>
    <dgm:cxn modelId="{DED3B37F-0E61-40C5-A48A-28B402A3CCCD}" type="presParOf" srcId="{7898184C-C791-49C7-912A-8B460AF3704A}" destId="{AF66776C-FBCB-4101-B77E-3813CEE5620E}" srcOrd="2" destOrd="0" presId="urn:microsoft.com/office/officeart/2018/2/layout/IconCircleList"/>
    <dgm:cxn modelId="{9E7E287F-392B-4279-A209-18A2E18F154E}" type="presParOf" srcId="{7898184C-C791-49C7-912A-8B460AF3704A}" destId="{FDE93AEC-1D6F-4F05-8408-369E3ABE2839}" srcOrd="3" destOrd="0" presId="urn:microsoft.com/office/officeart/2018/2/layout/IconCircleList"/>
    <dgm:cxn modelId="{9F812854-0F69-4F63-BBF9-A9E68CA5BAE8}" type="presParOf" srcId="{E14701CB-0D9F-4EAC-A9C6-FEA278F0EA8D}" destId="{9A03E3BD-E1BC-4C16-AF45-6A3F2653338D}" srcOrd="5" destOrd="0" presId="urn:microsoft.com/office/officeart/2018/2/layout/IconCircleList"/>
    <dgm:cxn modelId="{E40EB076-FD5A-4E2F-A005-513AA86C5E56}" type="presParOf" srcId="{E14701CB-0D9F-4EAC-A9C6-FEA278F0EA8D}" destId="{48D4B187-8D5F-42C5-AEFB-092F064E4E9B}" srcOrd="6" destOrd="0" presId="urn:microsoft.com/office/officeart/2018/2/layout/IconCircleList"/>
    <dgm:cxn modelId="{A2D35BD1-70C5-45BA-9FB2-E8307DE04F66}" type="presParOf" srcId="{48D4B187-8D5F-42C5-AEFB-092F064E4E9B}" destId="{CD659335-8297-4572-82FE-471B05D9D656}" srcOrd="0" destOrd="0" presId="urn:microsoft.com/office/officeart/2018/2/layout/IconCircleList"/>
    <dgm:cxn modelId="{81AE4122-1E87-4EEA-9DB3-9F7BE26F4D6B}" type="presParOf" srcId="{48D4B187-8D5F-42C5-AEFB-092F064E4E9B}" destId="{5651DF65-4199-4B47-9A50-BD012B33198B}" srcOrd="1" destOrd="0" presId="urn:microsoft.com/office/officeart/2018/2/layout/IconCircleList"/>
    <dgm:cxn modelId="{32155AE7-CDD5-447A-82F8-7D63A9D62FA9}" type="presParOf" srcId="{48D4B187-8D5F-42C5-AEFB-092F064E4E9B}" destId="{FB2DCCCB-BD47-4AE4-BE32-98E5E6F3F3A0}" srcOrd="2" destOrd="0" presId="urn:microsoft.com/office/officeart/2018/2/layout/IconCircleList"/>
    <dgm:cxn modelId="{3B0B03B2-3247-4E39-A97B-C95317B4082E}" type="presParOf" srcId="{48D4B187-8D5F-42C5-AEFB-092F064E4E9B}" destId="{5FC68A37-CE91-43CE-8672-9D9B3498E2ED}" srcOrd="3" destOrd="0" presId="urn:microsoft.com/office/officeart/2018/2/layout/IconCircleList"/>
    <dgm:cxn modelId="{2EBFC199-0137-4A9E-9AF3-5BDBBC17DE63}" type="presParOf" srcId="{E14701CB-0D9F-4EAC-A9C6-FEA278F0EA8D}" destId="{E2C19BD3-21D9-4F27-910C-D276210498E9}" srcOrd="7" destOrd="0" presId="urn:microsoft.com/office/officeart/2018/2/layout/IconCircleList"/>
    <dgm:cxn modelId="{A8511B3D-6E2D-4370-9B45-D8E89EBD5B01}" type="presParOf" srcId="{E14701CB-0D9F-4EAC-A9C6-FEA278F0EA8D}" destId="{89C32BD1-04EB-452B-93EC-A94400DED4CC}" srcOrd="8" destOrd="0" presId="urn:microsoft.com/office/officeart/2018/2/layout/IconCircleList"/>
    <dgm:cxn modelId="{D92C1675-D144-46BF-81F9-D1DAF737968B}" type="presParOf" srcId="{89C32BD1-04EB-452B-93EC-A94400DED4CC}" destId="{BDE95D19-5AFB-4718-9018-AFA1CB8059D1}" srcOrd="0" destOrd="0" presId="urn:microsoft.com/office/officeart/2018/2/layout/IconCircleList"/>
    <dgm:cxn modelId="{7A239CC1-513B-4942-9B14-0323BFEB7508}" type="presParOf" srcId="{89C32BD1-04EB-452B-93EC-A94400DED4CC}" destId="{8CDC6E87-997B-4DCF-A592-CFB021036AEF}" srcOrd="1" destOrd="0" presId="urn:microsoft.com/office/officeart/2018/2/layout/IconCircleList"/>
    <dgm:cxn modelId="{96380AC3-B79B-48BE-A66E-2633DA955172}" type="presParOf" srcId="{89C32BD1-04EB-452B-93EC-A94400DED4CC}" destId="{14AEFB27-914E-47E9-A13A-D496A2546B44}" srcOrd="2" destOrd="0" presId="urn:microsoft.com/office/officeart/2018/2/layout/IconCircleList"/>
    <dgm:cxn modelId="{71509038-62D5-48D8-903C-975AD1C5E5A4}" type="presParOf" srcId="{89C32BD1-04EB-452B-93EC-A94400DED4CC}" destId="{1ABDE303-4386-403D-A49A-AF115FB892F7}" srcOrd="3" destOrd="0" presId="urn:microsoft.com/office/officeart/2018/2/layout/IconCircleList"/>
    <dgm:cxn modelId="{1412896D-8493-40C9-9AA3-43276262A16F}" type="presParOf" srcId="{E14701CB-0D9F-4EAC-A9C6-FEA278F0EA8D}" destId="{78077781-C7B1-4278-BC9F-64EEC708D7E2}" srcOrd="9" destOrd="0" presId="urn:microsoft.com/office/officeart/2018/2/layout/IconCircleList"/>
    <dgm:cxn modelId="{888473EE-CACD-4D6D-B85B-48FFA9AA9C1C}" type="presParOf" srcId="{E14701CB-0D9F-4EAC-A9C6-FEA278F0EA8D}" destId="{C6232B44-7845-4E28-ABD3-B5919DF10D3B}" srcOrd="10" destOrd="0" presId="urn:microsoft.com/office/officeart/2018/2/layout/IconCircleList"/>
    <dgm:cxn modelId="{21F7913E-588F-436A-AA0A-EE5FAC2E0A71}" type="presParOf" srcId="{C6232B44-7845-4E28-ABD3-B5919DF10D3B}" destId="{FFAD9B3B-4BEE-4EAD-99CF-99F3ABF14F3B}" srcOrd="0" destOrd="0" presId="urn:microsoft.com/office/officeart/2018/2/layout/IconCircleList"/>
    <dgm:cxn modelId="{D7A16FF1-6489-4B47-BF73-E0DCD4296775}" type="presParOf" srcId="{C6232B44-7845-4E28-ABD3-B5919DF10D3B}" destId="{9E985EBD-9E51-4FA0-A276-1A615DA0EC03}" srcOrd="1" destOrd="0" presId="urn:microsoft.com/office/officeart/2018/2/layout/IconCircleList"/>
    <dgm:cxn modelId="{BDF72C4B-41C9-4C1D-943E-1A221D04445E}" type="presParOf" srcId="{C6232B44-7845-4E28-ABD3-B5919DF10D3B}" destId="{7831BE19-A868-4AA7-8D38-2D58F7E4038A}" srcOrd="2" destOrd="0" presId="urn:microsoft.com/office/officeart/2018/2/layout/IconCircleList"/>
    <dgm:cxn modelId="{238B2252-FBE6-4CD3-8979-D5CC3B4798BD}" type="presParOf" srcId="{C6232B44-7845-4E28-ABD3-B5919DF10D3B}" destId="{38223CF1-AE20-4103-A16D-777D380873E5}" srcOrd="3" destOrd="0" presId="urn:microsoft.com/office/officeart/2018/2/layout/IconCircleList"/>
    <dgm:cxn modelId="{9B18983D-80ED-4801-9F14-E665BA20E0B1}" type="presParOf" srcId="{E14701CB-0D9F-4EAC-A9C6-FEA278F0EA8D}" destId="{749F3B72-2A1D-4F82-AC3D-10DBE5F1ED23}" srcOrd="11" destOrd="0" presId="urn:microsoft.com/office/officeart/2018/2/layout/IconCircleList"/>
    <dgm:cxn modelId="{B6357E4C-FD1D-4B2B-89FC-1022C888C6C5}" type="presParOf" srcId="{E14701CB-0D9F-4EAC-A9C6-FEA278F0EA8D}" destId="{78224DFD-3F94-499B-B222-2D4E836CD034}" srcOrd="12" destOrd="0" presId="urn:microsoft.com/office/officeart/2018/2/layout/IconCircleList"/>
    <dgm:cxn modelId="{D0E3B227-F77F-448E-A4CB-BD03CFE29F27}" type="presParOf" srcId="{78224DFD-3F94-499B-B222-2D4E836CD034}" destId="{DDF5538D-0336-4C48-AE2C-79FCAD5DD840}" srcOrd="0" destOrd="0" presId="urn:microsoft.com/office/officeart/2018/2/layout/IconCircleList"/>
    <dgm:cxn modelId="{76057B28-EDD7-492E-B0F0-B6D050450C11}" type="presParOf" srcId="{78224DFD-3F94-499B-B222-2D4E836CD034}" destId="{07DC04B7-DA73-4EF1-A560-2A56BE639C13}" srcOrd="1" destOrd="0" presId="urn:microsoft.com/office/officeart/2018/2/layout/IconCircleList"/>
    <dgm:cxn modelId="{04A8B2F2-DE82-4423-9285-EBD2F4CBCBF6}" type="presParOf" srcId="{78224DFD-3F94-499B-B222-2D4E836CD034}" destId="{6960B3BA-6D8A-40B3-B5F4-B56257CAECA7}" srcOrd="2" destOrd="0" presId="urn:microsoft.com/office/officeart/2018/2/layout/IconCircleList"/>
    <dgm:cxn modelId="{ADA427B8-D3BD-47F4-A548-E5740918FD6A}" type="presParOf" srcId="{78224DFD-3F94-499B-B222-2D4E836CD034}" destId="{6B0B51DB-7819-4651-92C9-EA52AA8E5F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5A3811-8849-4336-A636-2FB230BA894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DF56827-49E9-487A-8639-1008FBFEC62D}">
      <dgm:prSet/>
      <dgm:spPr/>
      <dgm:t>
        <a:bodyPr/>
        <a:lstStyle/>
        <a:p>
          <a:r>
            <a:rPr lang="en-GB"/>
            <a:t>Sorting files</a:t>
          </a:r>
          <a:endParaRPr lang="en-US"/>
        </a:p>
      </dgm:t>
    </dgm:pt>
    <dgm:pt modelId="{A720BD0F-1B92-4ED1-BB5B-A8ACF2A2E7A0}" type="parTrans" cxnId="{5EF9DAD9-F668-49F9-87A5-C7128B34CCA2}">
      <dgm:prSet/>
      <dgm:spPr/>
      <dgm:t>
        <a:bodyPr/>
        <a:lstStyle/>
        <a:p>
          <a:endParaRPr lang="en-US"/>
        </a:p>
      </dgm:t>
    </dgm:pt>
    <dgm:pt modelId="{EE2BD019-0B25-432A-A0C7-C4E3505E2CD2}" type="sibTrans" cxnId="{5EF9DAD9-F668-49F9-87A5-C7128B34CCA2}">
      <dgm:prSet/>
      <dgm:spPr/>
      <dgm:t>
        <a:bodyPr/>
        <a:lstStyle/>
        <a:p>
          <a:endParaRPr lang="en-US"/>
        </a:p>
      </dgm:t>
    </dgm:pt>
    <dgm:pt modelId="{916E5016-51CD-4E55-A567-43CB34A7A97E}">
      <dgm:prSet/>
      <dgm:spPr/>
      <dgm:t>
        <a:bodyPr/>
        <a:lstStyle/>
        <a:p>
          <a:r>
            <a:rPr lang="en-GB"/>
            <a:t>Data entry and/or migration</a:t>
          </a:r>
          <a:endParaRPr lang="en-US"/>
        </a:p>
      </dgm:t>
    </dgm:pt>
    <dgm:pt modelId="{296B169F-6B70-4557-8EE9-0A2CC022B18E}" type="parTrans" cxnId="{DE004C18-6273-443D-A7EF-6253F3AE8787}">
      <dgm:prSet/>
      <dgm:spPr/>
      <dgm:t>
        <a:bodyPr/>
        <a:lstStyle/>
        <a:p>
          <a:endParaRPr lang="en-US"/>
        </a:p>
      </dgm:t>
    </dgm:pt>
    <dgm:pt modelId="{C3B6FA29-7BE1-4545-A25B-2BC781245C29}" type="sibTrans" cxnId="{DE004C18-6273-443D-A7EF-6253F3AE8787}">
      <dgm:prSet/>
      <dgm:spPr/>
      <dgm:t>
        <a:bodyPr/>
        <a:lstStyle/>
        <a:p>
          <a:endParaRPr lang="en-US"/>
        </a:p>
      </dgm:t>
    </dgm:pt>
    <dgm:pt modelId="{62B8470A-F919-4C86-86F9-522CBDEA21B4}">
      <dgm:prSet/>
      <dgm:spPr/>
      <dgm:t>
        <a:bodyPr/>
        <a:lstStyle/>
        <a:p>
          <a:r>
            <a:rPr lang="en-GB"/>
            <a:t>Sending links to guidance and/or FAQ documents</a:t>
          </a:r>
          <a:endParaRPr lang="en-US"/>
        </a:p>
      </dgm:t>
    </dgm:pt>
    <dgm:pt modelId="{03EF907D-A531-457A-859F-634ED3EEFD0B}" type="parTrans" cxnId="{F9B43105-2E7E-443C-93A1-AE97E689B527}">
      <dgm:prSet/>
      <dgm:spPr/>
      <dgm:t>
        <a:bodyPr/>
        <a:lstStyle/>
        <a:p>
          <a:endParaRPr lang="en-US"/>
        </a:p>
      </dgm:t>
    </dgm:pt>
    <dgm:pt modelId="{24B054F9-1ADB-4FAE-B01F-B547DDF9C232}" type="sibTrans" cxnId="{F9B43105-2E7E-443C-93A1-AE97E689B527}">
      <dgm:prSet/>
      <dgm:spPr/>
      <dgm:t>
        <a:bodyPr/>
        <a:lstStyle/>
        <a:p>
          <a:endParaRPr lang="en-US"/>
        </a:p>
      </dgm:t>
    </dgm:pt>
    <dgm:pt modelId="{33C7B922-F266-453E-899A-5EAC03EB47C4}">
      <dgm:prSet/>
      <dgm:spPr/>
      <dgm:t>
        <a:bodyPr/>
        <a:lstStyle/>
        <a:p>
          <a:r>
            <a:rPr lang="en-GB"/>
            <a:t>Emailing induction steps to new colleagues</a:t>
          </a:r>
          <a:endParaRPr lang="en-US"/>
        </a:p>
      </dgm:t>
    </dgm:pt>
    <dgm:pt modelId="{286473B7-BDB6-418D-9A9D-03E9AD037CAE}" type="parTrans" cxnId="{6A1090D3-898F-4694-BAF9-A703426847DF}">
      <dgm:prSet/>
      <dgm:spPr/>
      <dgm:t>
        <a:bodyPr/>
        <a:lstStyle/>
        <a:p>
          <a:endParaRPr lang="en-US"/>
        </a:p>
      </dgm:t>
    </dgm:pt>
    <dgm:pt modelId="{E74E50B0-88FC-4FD9-990B-346090ECAAE6}" type="sibTrans" cxnId="{6A1090D3-898F-4694-BAF9-A703426847DF}">
      <dgm:prSet/>
      <dgm:spPr/>
      <dgm:t>
        <a:bodyPr/>
        <a:lstStyle/>
        <a:p>
          <a:endParaRPr lang="en-US"/>
        </a:p>
      </dgm:t>
    </dgm:pt>
    <dgm:pt modelId="{D430D934-22CD-451C-AAD0-A466B50D8998}" type="pres">
      <dgm:prSet presAssocID="{A95A3811-8849-4336-A636-2FB230BA8945}" presName="root" presStyleCnt="0">
        <dgm:presLayoutVars>
          <dgm:dir/>
          <dgm:resizeHandles val="exact"/>
        </dgm:presLayoutVars>
      </dgm:prSet>
      <dgm:spPr/>
    </dgm:pt>
    <dgm:pt modelId="{57389C00-3308-4152-A16E-5B6DC77074C9}" type="pres">
      <dgm:prSet presAssocID="{6DF56827-49E9-487A-8639-1008FBFEC62D}" presName="compNode" presStyleCnt="0"/>
      <dgm:spPr/>
    </dgm:pt>
    <dgm:pt modelId="{13B5B36D-C577-4E16-982D-8DE899EFC3D7}" type="pres">
      <dgm:prSet presAssocID="{6DF56827-49E9-487A-8639-1008FBFEC6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95AB34B-AFE7-4B5F-B2E9-575A27ED86EE}" type="pres">
      <dgm:prSet presAssocID="{6DF56827-49E9-487A-8639-1008FBFEC62D}" presName="spaceRect" presStyleCnt="0"/>
      <dgm:spPr/>
    </dgm:pt>
    <dgm:pt modelId="{24788482-E569-442A-87DF-EB17D083E72D}" type="pres">
      <dgm:prSet presAssocID="{6DF56827-49E9-487A-8639-1008FBFEC62D}" presName="textRect" presStyleLbl="revTx" presStyleIdx="0" presStyleCnt="4">
        <dgm:presLayoutVars>
          <dgm:chMax val="1"/>
          <dgm:chPref val="1"/>
        </dgm:presLayoutVars>
      </dgm:prSet>
      <dgm:spPr/>
    </dgm:pt>
    <dgm:pt modelId="{E76C0FC2-8DC7-4E32-979C-B475CA2FF1FF}" type="pres">
      <dgm:prSet presAssocID="{EE2BD019-0B25-432A-A0C7-C4E3505E2CD2}" presName="sibTrans" presStyleCnt="0"/>
      <dgm:spPr/>
    </dgm:pt>
    <dgm:pt modelId="{841123F3-BA69-4FDD-B036-B7270FC05738}" type="pres">
      <dgm:prSet presAssocID="{916E5016-51CD-4E55-A567-43CB34A7A97E}" presName="compNode" presStyleCnt="0"/>
      <dgm:spPr/>
    </dgm:pt>
    <dgm:pt modelId="{BB372739-2FA0-4345-A8E9-9FE1EAE5F7FF}" type="pres">
      <dgm:prSet presAssocID="{916E5016-51CD-4E55-A567-43CB34A7A9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D3296E3-BB2F-4E16-8B25-46C69272D261}" type="pres">
      <dgm:prSet presAssocID="{916E5016-51CD-4E55-A567-43CB34A7A97E}" presName="spaceRect" presStyleCnt="0"/>
      <dgm:spPr/>
    </dgm:pt>
    <dgm:pt modelId="{9D880393-1BE3-4E92-B8DF-F7C5FB345A97}" type="pres">
      <dgm:prSet presAssocID="{916E5016-51CD-4E55-A567-43CB34A7A97E}" presName="textRect" presStyleLbl="revTx" presStyleIdx="1" presStyleCnt="4">
        <dgm:presLayoutVars>
          <dgm:chMax val="1"/>
          <dgm:chPref val="1"/>
        </dgm:presLayoutVars>
      </dgm:prSet>
      <dgm:spPr/>
    </dgm:pt>
    <dgm:pt modelId="{F0286EE6-CEDE-4E0F-A9C3-94498096B14D}" type="pres">
      <dgm:prSet presAssocID="{C3B6FA29-7BE1-4545-A25B-2BC781245C29}" presName="sibTrans" presStyleCnt="0"/>
      <dgm:spPr/>
    </dgm:pt>
    <dgm:pt modelId="{FB2DC598-78D9-430C-A502-BF202D10B030}" type="pres">
      <dgm:prSet presAssocID="{62B8470A-F919-4C86-86F9-522CBDEA21B4}" presName="compNode" presStyleCnt="0"/>
      <dgm:spPr/>
    </dgm:pt>
    <dgm:pt modelId="{2EAADC27-F9D4-4B93-BCB2-1099A228A28F}" type="pres">
      <dgm:prSet presAssocID="{62B8470A-F919-4C86-86F9-522CBDEA21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D478691-A11A-4A5A-AC18-8068BFC43913}" type="pres">
      <dgm:prSet presAssocID="{62B8470A-F919-4C86-86F9-522CBDEA21B4}" presName="spaceRect" presStyleCnt="0"/>
      <dgm:spPr/>
    </dgm:pt>
    <dgm:pt modelId="{D177D4DE-AC1B-424B-9B76-343C81D8199C}" type="pres">
      <dgm:prSet presAssocID="{62B8470A-F919-4C86-86F9-522CBDEA21B4}" presName="textRect" presStyleLbl="revTx" presStyleIdx="2" presStyleCnt="4">
        <dgm:presLayoutVars>
          <dgm:chMax val="1"/>
          <dgm:chPref val="1"/>
        </dgm:presLayoutVars>
      </dgm:prSet>
      <dgm:spPr/>
    </dgm:pt>
    <dgm:pt modelId="{CE521ED8-808A-4CCB-93E8-F59778C46B8B}" type="pres">
      <dgm:prSet presAssocID="{24B054F9-1ADB-4FAE-B01F-B547DDF9C232}" presName="sibTrans" presStyleCnt="0"/>
      <dgm:spPr/>
    </dgm:pt>
    <dgm:pt modelId="{8AA1A160-2608-47A3-82DA-2342E747430B}" type="pres">
      <dgm:prSet presAssocID="{33C7B922-F266-453E-899A-5EAC03EB47C4}" presName="compNode" presStyleCnt="0"/>
      <dgm:spPr/>
    </dgm:pt>
    <dgm:pt modelId="{3DA6D2E6-8E94-4C77-AAAA-AF785BDA834B}" type="pres">
      <dgm:prSet presAssocID="{33C7B922-F266-453E-899A-5EAC03EB47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0430E47-E415-4486-8AB8-3FFEDC9EA498}" type="pres">
      <dgm:prSet presAssocID="{33C7B922-F266-453E-899A-5EAC03EB47C4}" presName="spaceRect" presStyleCnt="0"/>
      <dgm:spPr/>
    </dgm:pt>
    <dgm:pt modelId="{E83BCA0F-F6CA-40E5-BA88-25B4A8A353D9}" type="pres">
      <dgm:prSet presAssocID="{33C7B922-F266-453E-899A-5EAC03EB47C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1CBA04-B67B-4B77-A4B4-B8FA9AFD6CA0}" type="presOf" srcId="{A95A3811-8849-4336-A636-2FB230BA8945}" destId="{D430D934-22CD-451C-AAD0-A466B50D8998}" srcOrd="0" destOrd="0" presId="urn:microsoft.com/office/officeart/2018/2/layout/IconLabelList"/>
    <dgm:cxn modelId="{F9B43105-2E7E-443C-93A1-AE97E689B527}" srcId="{A95A3811-8849-4336-A636-2FB230BA8945}" destId="{62B8470A-F919-4C86-86F9-522CBDEA21B4}" srcOrd="2" destOrd="0" parTransId="{03EF907D-A531-457A-859F-634ED3EEFD0B}" sibTransId="{24B054F9-1ADB-4FAE-B01F-B547DDF9C232}"/>
    <dgm:cxn modelId="{DE004C18-6273-443D-A7EF-6253F3AE8787}" srcId="{A95A3811-8849-4336-A636-2FB230BA8945}" destId="{916E5016-51CD-4E55-A567-43CB34A7A97E}" srcOrd="1" destOrd="0" parTransId="{296B169F-6B70-4557-8EE9-0A2CC022B18E}" sibTransId="{C3B6FA29-7BE1-4545-A25B-2BC781245C29}"/>
    <dgm:cxn modelId="{B4C84534-5526-444A-ABC6-D0653B8201A0}" type="presOf" srcId="{6DF56827-49E9-487A-8639-1008FBFEC62D}" destId="{24788482-E569-442A-87DF-EB17D083E72D}" srcOrd="0" destOrd="0" presId="urn:microsoft.com/office/officeart/2018/2/layout/IconLabelList"/>
    <dgm:cxn modelId="{CF2E8F70-F583-4EF5-8B1A-20CD56E3342F}" type="presOf" srcId="{33C7B922-F266-453E-899A-5EAC03EB47C4}" destId="{E83BCA0F-F6CA-40E5-BA88-25B4A8A353D9}" srcOrd="0" destOrd="0" presId="urn:microsoft.com/office/officeart/2018/2/layout/IconLabelList"/>
    <dgm:cxn modelId="{78677DD1-BF39-4556-BD1D-624C5B547E17}" type="presOf" srcId="{62B8470A-F919-4C86-86F9-522CBDEA21B4}" destId="{D177D4DE-AC1B-424B-9B76-343C81D8199C}" srcOrd="0" destOrd="0" presId="urn:microsoft.com/office/officeart/2018/2/layout/IconLabelList"/>
    <dgm:cxn modelId="{6A1090D3-898F-4694-BAF9-A703426847DF}" srcId="{A95A3811-8849-4336-A636-2FB230BA8945}" destId="{33C7B922-F266-453E-899A-5EAC03EB47C4}" srcOrd="3" destOrd="0" parTransId="{286473B7-BDB6-418D-9A9D-03E9AD037CAE}" sibTransId="{E74E50B0-88FC-4FD9-990B-346090ECAAE6}"/>
    <dgm:cxn modelId="{5EF9DAD9-F668-49F9-87A5-C7128B34CCA2}" srcId="{A95A3811-8849-4336-A636-2FB230BA8945}" destId="{6DF56827-49E9-487A-8639-1008FBFEC62D}" srcOrd="0" destOrd="0" parTransId="{A720BD0F-1B92-4ED1-BB5B-A8ACF2A2E7A0}" sibTransId="{EE2BD019-0B25-432A-A0C7-C4E3505E2CD2}"/>
    <dgm:cxn modelId="{0CCFB9EB-3297-4E48-A86B-F1234A296272}" type="presOf" srcId="{916E5016-51CD-4E55-A567-43CB34A7A97E}" destId="{9D880393-1BE3-4E92-B8DF-F7C5FB345A97}" srcOrd="0" destOrd="0" presId="urn:microsoft.com/office/officeart/2018/2/layout/IconLabelList"/>
    <dgm:cxn modelId="{62A56077-FD2C-425F-B8D8-6AA8662EFCDF}" type="presParOf" srcId="{D430D934-22CD-451C-AAD0-A466B50D8998}" destId="{57389C00-3308-4152-A16E-5B6DC77074C9}" srcOrd="0" destOrd="0" presId="urn:microsoft.com/office/officeart/2018/2/layout/IconLabelList"/>
    <dgm:cxn modelId="{7A9EDD72-318E-4ABB-92DD-84D1A4DBF47E}" type="presParOf" srcId="{57389C00-3308-4152-A16E-5B6DC77074C9}" destId="{13B5B36D-C577-4E16-982D-8DE899EFC3D7}" srcOrd="0" destOrd="0" presId="urn:microsoft.com/office/officeart/2018/2/layout/IconLabelList"/>
    <dgm:cxn modelId="{04D10D81-B68D-4CC7-B6C1-3F045864EAAC}" type="presParOf" srcId="{57389C00-3308-4152-A16E-5B6DC77074C9}" destId="{295AB34B-AFE7-4B5F-B2E9-575A27ED86EE}" srcOrd="1" destOrd="0" presId="urn:microsoft.com/office/officeart/2018/2/layout/IconLabelList"/>
    <dgm:cxn modelId="{DDD35511-E635-4955-85F7-FC90AEE83D67}" type="presParOf" srcId="{57389C00-3308-4152-A16E-5B6DC77074C9}" destId="{24788482-E569-442A-87DF-EB17D083E72D}" srcOrd="2" destOrd="0" presId="urn:microsoft.com/office/officeart/2018/2/layout/IconLabelList"/>
    <dgm:cxn modelId="{184DD84F-E528-4615-BDB7-19A6C54C9D4E}" type="presParOf" srcId="{D430D934-22CD-451C-AAD0-A466B50D8998}" destId="{E76C0FC2-8DC7-4E32-979C-B475CA2FF1FF}" srcOrd="1" destOrd="0" presId="urn:microsoft.com/office/officeart/2018/2/layout/IconLabelList"/>
    <dgm:cxn modelId="{26A9A955-4522-48FC-86C3-284E942B02D3}" type="presParOf" srcId="{D430D934-22CD-451C-AAD0-A466B50D8998}" destId="{841123F3-BA69-4FDD-B036-B7270FC05738}" srcOrd="2" destOrd="0" presId="urn:microsoft.com/office/officeart/2018/2/layout/IconLabelList"/>
    <dgm:cxn modelId="{51E52EC3-6458-4B2E-A9E9-96CCA3EE4488}" type="presParOf" srcId="{841123F3-BA69-4FDD-B036-B7270FC05738}" destId="{BB372739-2FA0-4345-A8E9-9FE1EAE5F7FF}" srcOrd="0" destOrd="0" presId="urn:microsoft.com/office/officeart/2018/2/layout/IconLabelList"/>
    <dgm:cxn modelId="{761859DA-3476-43FE-8503-3E5550D41D74}" type="presParOf" srcId="{841123F3-BA69-4FDD-B036-B7270FC05738}" destId="{5D3296E3-BB2F-4E16-8B25-46C69272D261}" srcOrd="1" destOrd="0" presId="urn:microsoft.com/office/officeart/2018/2/layout/IconLabelList"/>
    <dgm:cxn modelId="{2C006B0B-F174-4BFD-A302-B409B780C6C2}" type="presParOf" srcId="{841123F3-BA69-4FDD-B036-B7270FC05738}" destId="{9D880393-1BE3-4E92-B8DF-F7C5FB345A97}" srcOrd="2" destOrd="0" presId="urn:microsoft.com/office/officeart/2018/2/layout/IconLabelList"/>
    <dgm:cxn modelId="{4F40F87A-9C90-4FAF-9E51-A3DD8388AEB5}" type="presParOf" srcId="{D430D934-22CD-451C-AAD0-A466B50D8998}" destId="{F0286EE6-CEDE-4E0F-A9C3-94498096B14D}" srcOrd="3" destOrd="0" presId="urn:microsoft.com/office/officeart/2018/2/layout/IconLabelList"/>
    <dgm:cxn modelId="{C82F23FE-C068-4518-930A-137621273BB3}" type="presParOf" srcId="{D430D934-22CD-451C-AAD0-A466B50D8998}" destId="{FB2DC598-78D9-430C-A502-BF202D10B030}" srcOrd="4" destOrd="0" presId="urn:microsoft.com/office/officeart/2018/2/layout/IconLabelList"/>
    <dgm:cxn modelId="{1A15BBC0-8D08-488B-AFA5-E5D9F441A413}" type="presParOf" srcId="{FB2DC598-78D9-430C-A502-BF202D10B030}" destId="{2EAADC27-F9D4-4B93-BCB2-1099A228A28F}" srcOrd="0" destOrd="0" presId="urn:microsoft.com/office/officeart/2018/2/layout/IconLabelList"/>
    <dgm:cxn modelId="{7006DAFE-5D95-4A58-BA3D-D44CE512199C}" type="presParOf" srcId="{FB2DC598-78D9-430C-A502-BF202D10B030}" destId="{8D478691-A11A-4A5A-AC18-8068BFC43913}" srcOrd="1" destOrd="0" presId="urn:microsoft.com/office/officeart/2018/2/layout/IconLabelList"/>
    <dgm:cxn modelId="{23A607F5-0DC1-42DB-AB46-713BD0F72677}" type="presParOf" srcId="{FB2DC598-78D9-430C-A502-BF202D10B030}" destId="{D177D4DE-AC1B-424B-9B76-343C81D8199C}" srcOrd="2" destOrd="0" presId="urn:microsoft.com/office/officeart/2018/2/layout/IconLabelList"/>
    <dgm:cxn modelId="{6300787F-9C50-4FBE-BEB1-AA78BD0C84CB}" type="presParOf" srcId="{D430D934-22CD-451C-AAD0-A466B50D8998}" destId="{CE521ED8-808A-4CCB-93E8-F59778C46B8B}" srcOrd="5" destOrd="0" presId="urn:microsoft.com/office/officeart/2018/2/layout/IconLabelList"/>
    <dgm:cxn modelId="{725451CC-D44C-472D-B6B3-1E70928B61BE}" type="presParOf" srcId="{D430D934-22CD-451C-AAD0-A466B50D8998}" destId="{8AA1A160-2608-47A3-82DA-2342E747430B}" srcOrd="6" destOrd="0" presId="urn:microsoft.com/office/officeart/2018/2/layout/IconLabelList"/>
    <dgm:cxn modelId="{F8345D07-9BBA-47E9-86BA-10DA559510B9}" type="presParOf" srcId="{8AA1A160-2608-47A3-82DA-2342E747430B}" destId="{3DA6D2E6-8E94-4C77-AAAA-AF785BDA834B}" srcOrd="0" destOrd="0" presId="urn:microsoft.com/office/officeart/2018/2/layout/IconLabelList"/>
    <dgm:cxn modelId="{317E5E49-B17F-41CE-8F8F-4BF39029E625}" type="presParOf" srcId="{8AA1A160-2608-47A3-82DA-2342E747430B}" destId="{F0430E47-E415-4486-8AB8-3FFEDC9EA498}" srcOrd="1" destOrd="0" presId="urn:microsoft.com/office/officeart/2018/2/layout/IconLabelList"/>
    <dgm:cxn modelId="{127D9614-D7DD-4677-9C12-A351ED9922E4}" type="presParOf" srcId="{8AA1A160-2608-47A3-82DA-2342E747430B}" destId="{E83BCA0F-F6CA-40E5-BA88-25B4A8A353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DCA434-8638-4F9C-9733-ADA512237DF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2AD2FA-A4E0-4DF3-A4CB-A658A9103E00}">
      <dgm:prSet/>
      <dgm:spPr>
        <a:solidFill>
          <a:srgbClr val="0070C0"/>
        </a:solidFill>
      </dgm:spPr>
      <dgm:t>
        <a:bodyPr/>
        <a:lstStyle/>
        <a:p>
          <a:r>
            <a:rPr lang="en-GB" dirty="0"/>
            <a:t>Can AI learn by itself to send emails, control my devices, use my data?</a:t>
          </a:r>
          <a:endParaRPr lang="en-US" dirty="0"/>
        </a:p>
      </dgm:t>
    </dgm:pt>
    <dgm:pt modelId="{E86ADD8F-88F6-4DEE-84E6-922D39A7B207}" type="parTrans" cxnId="{9AD4B6D0-8CE5-4259-B2AB-DAD780C7CAE0}">
      <dgm:prSet/>
      <dgm:spPr/>
      <dgm:t>
        <a:bodyPr/>
        <a:lstStyle/>
        <a:p>
          <a:endParaRPr lang="en-US"/>
        </a:p>
      </dgm:t>
    </dgm:pt>
    <dgm:pt modelId="{7BF6AC30-CFB8-44D0-A00D-613617B653BC}" type="sibTrans" cxnId="{9AD4B6D0-8CE5-4259-B2AB-DAD780C7CAE0}">
      <dgm:prSet/>
      <dgm:spPr/>
      <dgm:t>
        <a:bodyPr/>
        <a:lstStyle/>
        <a:p>
          <a:endParaRPr lang="en-US"/>
        </a:p>
      </dgm:t>
    </dgm:pt>
    <dgm:pt modelId="{1DE3DF1D-4234-4F46-9522-EBF8A99EE5E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/>
            <a:t>Will AI replace my job?</a:t>
          </a:r>
          <a:endParaRPr lang="en-US"/>
        </a:p>
      </dgm:t>
    </dgm:pt>
    <dgm:pt modelId="{C16DD228-A1E1-43A1-A873-3BF0E3DA24B5}" type="parTrans" cxnId="{A3C2933F-748B-464A-8322-321992E680C1}">
      <dgm:prSet/>
      <dgm:spPr/>
      <dgm:t>
        <a:bodyPr/>
        <a:lstStyle/>
        <a:p>
          <a:endParaRPr lang="en-US"/>
        </a:p>
      </dgm:t>
    </dgm:pt>
    <dgm:pt modelId="{31744BF4-6DBF-4EA9-81E5-F6A77047A394}" type="sibTrans" cxnId="{A3C2933F-748B-464A-8322-321992E680C1}">
      <dgm:prSet/>
      <dgm:spPr/>
      <dgm:t>
        <a:bodyPr/>
        <a:lstStyle/>
        <a:p>
          <a:endParaRPr lang="en-US"/>
        </a:p>
      </dgm:t>
    </dgm:pt>
    <dgm:pt modelId="{C2F8541E-FCC4-40A1-AEE7-1ACD50F2D88B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How can I use AI in my work?</a:t>
          </a:r>
          <a:endParaRPr lang="en-US"/>
        </a:p>
      </dgm:t>
    </dgm:pt>
    <dgm:pt modelId="{53A569EE-463C-4087-96A0-D9EC2D421E45}" type="parTrans" cxnId="{218FFEEF-2FD4-4598-829F-ACF00BCA65CC}">
      <dgm:prSet/>
      <dgm:spPr/>
      <dgm:t>
        <a:bodyPr/>
        <a:lstStyle/>
        <a:p>
          <a:endParaRPr lang="en-US"/>
        </a:p>
      </dgm:t>
    </dgm:pt>
    <dgm:pt modelId="{E52520D0-E5E8-4452-85A8-80ABD662C037}" type="sibTrans" cxnId="{218FFEEF-2FD4-4598-829F-ACF00BCA65CC}">
      <dgm:prSet/>
      <dgm:spPr/>
      <dgm:t>
        <a:bodyPr/>
        <a:lstStyle/>
        <a:p>
          <a:endParaRPr lang="en-US"/>
        </a:p>
      </dgm:t>
    </dgm:pt>
    <dgm:pt modelId="{41B80D0E-BA16-4F10-95B3-4675ACD5837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GB"/>
            <a:t>Is AI ethical / legal?</a:t>
          </a:r>
          <a:endParaRPr lang="en-US"/>
        </a:p>
      </dgm:t>
    </dgm:pt>
    <dgm:pt modelId="{015E5C71-2903-4A73-84BE-F00158DD7C57}" type="parTrans" cxnId="{E5BF99D0-A93B-410D-A6BD-3B05B7BB8F14}">
      <dgm:prSet/>
      <dgm:spPr/>
      <dgm:t>
        <a:bodyPr/>
        <a:lstStyle/>
        <a:p>
          <a:endParaRPr lang="en-US"/>
        </a:p>
      </dgm:t>
    </dgm:pt>
    <dgm:pt modelId="{05F1753E-2CA3-41FD-BD8A-107CDF4DA049}" type="sibTrans" cxnId="{E5BF99D0-A93B-410D-A6BD-3B05B7BB8F14}">
      <dgm:prSet/>
      <dgm:spPr/>
      <dgm:t>
        <a:bodyPr/>
        <a:lstStyle/>
        <a:p>
          <a:endParaRPr lang="en-US"/>
        </a:p>
      </dgm:t>
    </dgm:pt>
    <dgm:pt modelId="{0F16D799-B1B7-478A-833E-52CC3E5CB5CA}">
      <dgm:prSet/>
      <dgm:spPr/>
      <dgm:t>
        <a:bodyPr/>
        <a:lstStyle/>
        <a:p>
          <a:r>
            <a:rPr lang="en-GB"/>
            <a:t>Does AI think?</a:t>
          </a:r>
          <a:endParaRPr lang="en-US"/>
        </a:p>
      </dgm:t>
    </dgm:pt>
    <dgm:pt modelId="{5FA391EF-08E7-4971-948D-5B6476A08DF1}" type="sibTrans" cxnId="{F35BB337-99D5-42B2-B061-A7C82B3012F2}">
      <dgm:prSet/>
      <dgm:spPr/>
      <dgm:t>
        <a:bodyPr/>
        <a:lstStyle/>
        <a:p>
          <a:endParaRPr lang="en-US"/>
        </a:p>
      </dgm:t>
    </dgm:pt>
    <dgm:pt modelId="{A299B717-70D2-40EA-B831-721C6CB4316A}" type="parTrans" cxnId="{F35BB337-99D5-42B2-B061-A7C82B3012F2}">
      <dgm:prSet/>
      <dgm:spPr/>
      <dgm:t>
        <a:bodyPr/>
        <a:lstStyle/>
        <a:p>
          <a:endParaRPr lang="en-US"/>
        </a:p>
      </dgm:t>
    </dgm:pt>
    <dgm:pt modelId="{0CA46314-DA8E-4AB1-8554-4B4270922766}" type="pres">
      <dgm:prSet presAssocID="{9DDCA434-8638-4F9C-9733-ADA512237DF4}" presName="linear" presStyleCnt="0">
        <dgm:presLayoutVars>
          <dgm:animLvl val="lvl"/>
          <dgm:resizeHandles val="exact"/>
        </dgm:presLayoutVars>
      </dgm:prSet>
      <dgm:spPr/>
    </dgm:pt>
    <dgm:pt modelId="{AB7CBA2F-4732-454A-BB50-42B20655CC37}" type="pres">
      <dgm:prSet presAssocID="{0F16D799-B1B7-478A-833E-52CC3E5CB5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C4CD94A-1907-466C-8AE2-C8446860CFFB}" type="pres">
      <dgm:prSet presAssocID="{5FA391EF-08E7-4971-948D-5B6476A08DF1}" presName="spacer" presStyleCnt="0"/>
      <dgm:spPr/>
    </dgm:pt>
    <dgm:pt modelId="{EF9C7BB1-924E-4495-AF00-86166B95901B}" type="pres">
      <dgm:prSet presAssocID="{B22AD2FA-A4E0-4DF3-A4CB-A658A9103E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8184DE-9CCC-4590-AFF7-08320C5BD1D1}" type="pres">
      <dgm:prSet presAssocID="{7BF6AC30-CFB8-44D0-A00D-613617B653BC}" presName="spacer" presStyleCnt="0"/>
      <dgm:spPr/>
    </dgm:pt>
    <dgm:pt modelId="{33BBF8A1-AB8D-452F-B124-545EA9E84AB5}" type="pres">
      <dgm:prSet presAssocID="{1DE3DF1D-4234-4F46-9522-EBF8A99EE5E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1A382A-9DD2-49C1-849D-25A9E61EAC53}" type="pres">
      <dgm:prSet presAssocID="{31744BF4-6DBF-4EA9-81E5-F6A77047A394}" presName="spacer" presStyleCnt="0"/>
      <dgm:spPr/>
    </dgm:pt>
    <dgm:pt modelId="{83DD548D-5BDC-4920-8D86-DC97C6A80CA8}" type="pres">
      <dgm:prSet presAssocID="{C2F8541E-FCC4-40A1-AEE7-1ACD50F2D8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D718783-39B0-4579-91A0-E215DE85C83C}" type="pres">
      <dgm:prSet presAssocID="{E52520D0-E5E8-4452-85A8-80ABD662C037}" presName="spacer" presStyleCnt="0"/>
      <dgm:spPr/>
    </dgm:pt>
    <dgm:pt modelId="{FCEDAF9E-5361-4D63-935A-6503917B3064}" type="pres">
      <dgm:prSet presAssocID="{41B80D0E-BA16-4F10-95B3-4675ACD5837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35BB337-99D5-42B2-B061-A7C82B3012F2}" srcId="{9DDCA434-8638-4F9C-9733-ADA512237DF4}" destId="{0F16D799-B1B7-478A-833E-52CC3E5CB5CA}" srcOrd="0" destOrd="0" parTransId="{A299B717-70D2-40EA-B831-721C6CB4316A}" sibTransId="{5FA391EF-08E7-4971-948D-5B6476A08DF1}"/>
    <dgm:cxn modelId="{A3C2933F-748B-464A-8322-321992E680C1}" srcId="{9DDCA434-8638-4F9C-9733-ADA512237DF4}" destId="{1DE3DF1D-4234-4F46-9522-EBF8A99EE5EB}" srcOrd="2" destOrd="0" parTransId="{C16DD228-A1E1-43A1-A873-3BF0E3DA24B5}" sibTransId="{31744BF4-6DBF-4EA9-81E5-F6A77047A394}"/>
    <dgm:cxn modelId="{4CB12165-034A-43CA-858B-CDD77368661F}" type="presOf" srcId="{41B80D0E-BA16-4F10-95B3-4675ACD5837D}" destId="{FCEDAF9E-5361-4D63-935A-6503917B3064}" srcOrd="0" destOrd="0" presId="urn:microsoft.com/office/officeart/2005/8/layout/vList2"/>
    <dgm:cxn modelId="{082CB76E-E4D3-4C21-8CDA-268074D19A09}" type="presOf" srcId="{9DDCA434-8638-4F9C-9733-ADA512237DF4}" destId="{0CA46314-DA8E-4AB1-8554-4B4270922766}" srcOrd="0" destOrd="0" presId="urn:microsoft.com/office/officeart/2005/8/layout/vList2"/>
    <dgm:cxn modelId="{432DBC53-E93C-465D-9C4A-22EF72BCD1C1}" type="presOf" srcId="{0F16D799-B1B7-478A-833E-52CC3E5CB5CA}" destId="{AB7CBA2F-4732-454A-BB50-42B20655CC37}" srcOrd="0" destOrd="0" presId="urn:microsoft.com/office/officeart/2005/8/layout/vList2"/>
    <dgm:cxn modelId="{E8B3E258-6685-4EFD-BB67-E2A979679DF3}" type="presOf" srcId="{B22AD2FA-A4E0-4DF3-A4CB-A658A9103E00}" destId="{EF9C7BB1-924E-4495-AF00-86166B95901B}" srcOrd="0" destOrd="0" presId="urn:microsoft.com/office/officeart/2005/8/layout/vList2"/>
    <dgm:cxn modelId="{AED9A58A-E07C-4FC3-B92B-553FE3738AB9}" type="presOf" srcId="{1DE3DF1D-4234-4F46-9522-EBF8A99EE5EB}" destId="{33BBF8A1-AB8D-452F-B124-545EA9E84AB5}" srcOrd="0" destOrd="0" presId="urn:microsoft.com/office/officeart/2005/8/layout/vList2"/>
    <dgm:cxn modelId="{0003C591-8ADC-4BFE-9BF6-B56217F84CFA}" type="presOf" srcId="{C2F8541E-FCC4-40A1-AEE7-1ACD50F2D88B}" destId="{83DD548D-5BDC-4920-8D86-DC97C6A80CA8}" srcOrd="0" destOrd="0" presId="urn:microsoft.com/office/officeart/2005/8/layout/vList2"/>
    <dgm:cxn modelId="{E5BF99D0-A93B-410D-A6BD-3B05B7BB8F14}" srcId="{9DDCA434-8638-4F9C-9733-ADA512237DF4}" destId="{41B80D0E-BA16-4F10-95B3-4675ACD5837D}" srcOrd="4" destOrd="0" parTransId="{015E5C71-2903-4A73-84BE-F00158DD7C57}" sibTransId="{05F1753E-2CA3-41FD-BD8A-107CDF4DA049}"/>
    <dgm:cxn modelId="{9AD4B6D0-8CE5-4259-B2AB-DAD780C7CAE0}" srcId="{9DDCA434-8638-4F9C-9733-ADA512237DF4}" destId="{B22AD2FA-A4E0-4DF3-A4CB-A658A9103E00}" srcOrd="1" destOrd="0" parTransId="{E86ADD8F-88F6-4DEE-84E6-922D39A7B207}" sibTransId="{7BF6AC30-CFB8-44D0-A00D-613617B653BC}"/>
    <dgm:cxn modelId="{218FFEEF-2FD4-4598-829F-ACF00BCA65CC}" srcId="{9DDCA434-8638-4F9C-9733-ADA512237DF4}" destId="{C2F8541E-FCC4-40A1-AEE7-1ACD50F2D88B}" srcOrd="3" destOrd="0" parTransId="{53A569EE-463C-4087-96A0-D9EC2D421E45}" sibTransId="{E52520D0-E5E8-4452-85A8-80ABD662C037}"/>
    <dgm:cxn modelId="{D1B9F7B1-3B7D-4A2E-8FE0-BF01678CAB69}" type="presParOf" srcId="{0CA46314-DA8E-4AB1-8554-4B4270922766}" destId="{AB7CBA2F-4732-454A-BB50-42B20655CC37}" srcOrd="0" destOrd="0" presId="urn:microsoft.com/office/officeart/2005/8/layout/vList2"/>
    <dgm:cxn modelId="{914BD7B5-4775-492D-A24C-C50F39D8CEF5}" type="presParOf" srcId="{0CA46314-DA8E-4AB1-8554-4B4270922766}" destId="{EC4CD94A-1907-466C-8AE2-C8446860CFFB}" srcOrd="1" destOrd="0" presId="urn:microsoft.com/office/officeart/2005/8/layout/vList2"/>
    <dgm:cxn modelId="{FAE3C641-1365-480C-8725-66A014FF6B68}" type="presParOf" srcId="{0CA46314-DA8E-4AB1-8554-4B4270922766}" destId="{EF9C7BB1-924E-4495-AF00-86166B95901B}" srcOrd="2" destOrd="0" presId="urn:microsoft.com/office/officeart/2005/8/layout/vList2"/>
    <dgm:cxn modelId="{26C5709D-CEB5-454D-B1FD-004952A64161}" type="presParOf" srcId="{0CA46314-DA8E-4AB1-8554-4B4270922766}" destId="{7B8184DE-9CCC-4590-AFF7-08320C5BD1D1}" srcOrd="3" destOrd="0" presId="urn:microsoft.com/office/officeart/2005/8/layout/vList2"/>
    <dgm:cxn modelId="{D4BB443D-1D2C-4622-AADC-E2543772E375}" type="presParOf" srcId="{0CA46314-DA8E-4AB1-8554-4B4270922766}" destId="{33BBF8A1-AB8D-452F-B124-545EA9E84AB5}" srcOrd="4" destOrd="0" presId="urn:microsoft.com/office/officeart/2005/8/layout/vList2"/>
    <dgm:cxn modelId="{33B5C816-08C0-456B-9914-C1E1BFB61471}" type="presParOf" srcId="{0CA46314-DA8E-4AB1-8554-4B4270922766}" destId="{6D1A382A-9DD2-49C1-849D-25A9E61EAC53}" srcOrd="5" destOrd="0" presId="urn:microsoft.com/office/officeart/2005/8/layout/vList2"/>
    <dgm:cxn modelId="{04176A1A-630F-4174-B064-B524BED24A2D}" type="presParOf" srcId="{0CA46314-DA8E-4AB1-8554-4B4270922766}" destId="{83DD548D-5BDC-4920-8D86-DC97C6A80CA8}" srcOrd="6" destOrd="0" presId="urn:microsoft.com/office/officeart/2005/8/layout/vList2"/>
    <dgm:cxn modelId="{2E59C808-F1CD-4D8A-A653-DFA4FADA6422}" type="presParOf" srcId="{0CA46314-DA8E-4AB1-8554-4B4270922766}" destId="{5D718783-39B0-4579-91A0-E215DE85C83C}" srcOrd="7" destOrd="0" presId="urn:microsoft.com/office/officeart/2005/8/layout/vList2"/>
    <dgm:cxn modelId="{8E6961C3-849A-4AF9-98E6-E12EF77CA509}" type="presParOf" srcId="{0CA46314-DA8E-4AB1-8554-4B4270922766}" destId="{FCEDAF9E-5361-4D63-935A-6503917B306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C7F0D-0480-414C-9DDC-8A7D59574A52}">
      <dsp:nvSpPr>
        <dsp:cNvPr id="0" name=""/>
        <dsp:cNvSpPr/>
      </dsp:nvSpPr>
      <dsp:spPr>
        <a:xfrm>
          <a:off x="0" y="345367"/>
          <a:ext cx="10515600" cy="16725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FE966B4-40A0-46F5-BCF2-65C78F9EC765}">
      <dsp:nvSpPr>
        <dsp:cNvPr id="0" name=""/>
        <dsp:cNvSpPr/>
      </dsp:nvSpPr>
      <dsp:spPr>
        <a:xfrm>
          <a:off x="505945" y="716271"/>
          <a:ext cx="919900" cy="919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06D81-44B0-43BF-8080-FEEA56BBEF32}">
      <dsp:nvSpPr>
        <dsp:cNvPr id="0" name=""/>
        <dsp:cNvSpPr/>
      </dsp:nvSpPr>
      <dsp:spPr>
        <a:xfrm>
          <a:off x="1931790" y="339948"/>
          <a:ext cx="8583809" cy="1672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11" tIns="177011" rIns="177011" bIns="17701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What is AI?</a:t>
          </a:r>
          <a:endParaRPr lang="en-US" sz="2800" kern="1200" dirty="0"/>
        </a:p>
      </dsp:txBody>
      <dsp:txXfrm>
        <a:off x="1931790" y="339948"/>
        <a:ext cx="8583809" cy="1672545"/>
      </dsp:txXfrm>
    </dsp:sp>
    <dsp:sp modelId="{89CA05C5-207E-4930-845F-880D8F0931D9}">
      <dsp:nvSpPr>
        <dsp:cNvPr id="0" name=""/>
        <dsp:cNvSpPr/>
      </dsp:nvSpPr>
      <dsp:spPr>
        <a:xfrm>
          <a:off x="0" y="2338844"/>
          <a:ext cx="10515600" cy="167254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7C1CD3C-F36E-4BA4-8922-8E6F11752568}">
      <dsp:nvSpPr>
        <dsp:cNvPr id="0" name=""/>
        <dsp:cNvSpPr/>
      </dsp:nvSpPr>
      <dsp:spPr>
        <a:xfrm>
          <a:off x="505945" y="2715166"/>
          <a:ext cx="919900" cy="919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3039D-0617-4650-873B-ECFAE23047D0}">
      <dsp:nvSpPr>
        <dsp:cNvPr id="0" name=""/>
        <dsp:cNvSpPr/>
      </dsp:nvSpPr>
      <dsp:spPr>
        <a:xfrm>
          <a:off x="1931790" y="2338844"/>
          <a:ext cx="8583809" cy="1672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11" tIns="177011" rIns="177011" bIns="17701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 this talk, AI definition is broader. We define it as the ability of a computing device to make informed decisions (by simulating human intelligence).</a:t>
          </a:r>
          <a:endParaRPr lang="en-US" sz="2800" kern="1200" dirty="0"/>
        </a:p>
      </dsp:txBody>
      <dsp:txXfrm>
        <a:off x="1931790" y="2338844"/>
        <a:ext cx="8583809" cy="1672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D1297-5A3C-4745-AC4F-92B6ED79A182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1C99D-580C-4CAF-A681-5A562D34593E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B79BD-60FF-4307-850E-0A24F132D08B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Productivity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(do things in parallel)</a:t>
          </a:r>
          <a:endParaRPr lang="en-US" sz="1800" kern="1200" dirty="0"/>
        </a:p>
      </dsp:txBody>
      <dsp:txXfrm>
        <a:off x="75768" y="3053772"/>
        <a:ext cx="3093750" cy="720000"/>
      </dsp:txXfrm>
    </dsp:sp>
    <dsp:sp modelId="{FD9F09F8-2BC4-4093-99AE-C25390F440A9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871BF-00CD-43CF-BA49-B61A640DE5D7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5F3B9-A1CF-4D00-B2DB-B6A90888BA1D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Effectiveness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(do things more accurately)</a:t>
          </a:r>
          <a:endParaRPr lang="en-US" sz="1800" kern="1200" dirty="0"/>
        </a:p>
      </dsp:txBody>
      <dsp:txXfrm>
        <a:off x="3710925" y="3053772"/>
        <a:ext cx="3093750" cy="720000"/>
      </dsp:txXfrm>
    </dsp:sp>
    <dsp:sp modelId="{8705ED68-C117-4FB7-BB8D-6943108B76AF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CF0C2-C5D0-4301-AEC2-F39ADFFC27A0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3626D-48FE-483A-94A9-B52B9FC2353D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Efficiency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(do things quicker)</a:t>
          </a:r>
          <a:endParaRPr lang="en-US" sz="1800" kern="1200"/>
        </a:p>
      </dsp:txBody>
      <dsp:txXfrm>
        <a:off x="7346081" y="305377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C7998-3B3C-47E9-A9FE-BCC30B0901DB}">
      <dsp:nvSpPr>
        <dsp:cNvPr id="0" name=""/>
        <dsp:cNvSpPr/>
      </dsp:nvSpPr>
      <dsp:spPr>
        <a:xfrm>
          <a:off x="936978" y="123623"/>
          <a:ext cx="856715" cy="8567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8D751-FA8F-4DEA-9A96-2DB2F74A345D}">
      <dsp:nvSpPr>
        <dsp:cNvPr id="0" name=""/>
        <dsp:cNvSpPr/>
      </dsp:nvSpPr>
      <dsp:spPr>
        <a:xfrm>
          <a:off x="1116889" y="303533"/>
          <a:ext cx="496895" cy="4968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CC7A6-97BE-4CE9-A3EB-D6DDC1827D5C}">
      <dsp:nvSpPr>
        <dsp:cNvPr id="0" name=""/>
        <dsp:cNvSpPr/>
      </dsp:nvSpPr>
      <dsp:spPr>
        <a:xfrm>
          <a:off x="1977276" y="123623"/>
          <a:ext cx="2019401" cy="85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Exam Board paperwork automation</a:t>
          </a:r>
          <a:endParaRPr lang="en-US" sz="2000" kern="1200"/>
        </a:p>
      </dsp:txBody>
      <dsp:txXfrm>
        <a:off x="1977276" y="123623"/>
        <a:ext cx="2019401" cy="856715"/>
      </dsp:txXfrm>
    </dsp:sp>
    <dsp:sp modelId="{2E4889BD-2D88-4095-A8F9-8D3629BA10B0}">
      <dsp:nvSpPr>
        <dsp:cNvPr id="0" name=""/>
        <dsp:cNvSpPr/>
      </dsp:nvSpPr>
      <dsp:spPr>
        <a:xfrm>
          <a:off x="4348542" y="123623"/>
          <a:ext cx="856715" cy="8567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CB8BD-6CDE-4B49-B498-87665FA8B810}">
      <dsp:nvSpPr>
        <dsp:cNvPr id="0" name=""/>
        <dsp:cNvSpPr/>
      </dsp:nvSpPr>
      <dsp:spPr>
        <a:xfrm>
          <a:off x="4528453" y="303533"/>
          <a:ext cx="496895" cy="496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A9BE-720D-4E74-A948-72C3CDA4CF9F}">
      <dsp:nvSpPr>
        <dsp:cNvPr id="0" name=""/>
        <dsp:cNvSpPr/>
      </dsp:nvSpPr>
      <dsp:spPr>
        <a:xfrm>
          <a:off x="5388840" y="123623"/>
          <a:ext cx="2019401" cy="85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Timetable data generation</a:t>
          </a:r>
          <a:endParaRPr lang="en-US" sz="2000" kern="1200"/>
        </a:p>
      </dsp:txBody>
      <dsp:txXfrm>
        <a:off x="5388840" y="123623"/>
        <a:ext cx="2019401" cy="856715"/>
      </dsp:txXfrm>
    </dsp:sp>
    <dsp:sp modelId="{8248B706-C5B5-4118-BE65-479F7C888258}">
      <dsp:nvSpPr>
        <dsp:cNvPr id="0" name=""/>
        <dsp:cNvSpPr/>
      </dsp:nvSpPr>
      <dsp:spPr>
        <a:xfrm>
          <a:off x="7760106" y="123623"/>
          <a:ext cx="856715" cy="8567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5B344-66E6-4D67-AF78-FC2AB2F70CD0}">
      <dsp:nvSpPr>
        <dsp:cNvPr id="0" name=""/>
        <dsp:cNvSpPr/>
      </dsp:nvSpPr>
      <dsp:spPr>
        <a:xfrm>
          <a:off x="7940016" y="303533"/>
          <a:ext cx="496895" cy="4968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3AEC-1D6F-4F05-8408-369E3ABE2839}">
      <dsp:nvSpPr>
        <dsp:cNvPr id="0" name=""/>
        <dsp:cNvSpPr/>
      </dsp:nvSpPr>
      <dsp:spPr>
        <a:xfrm>
          <a:off x="8800404" y="123623"/>
          <a:ext cx="2019401" cy="85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Workload data export</a:t>
          </a:r>
          <a:endParaRPr lang="en-US" sz="2000" kern="1200"/>
        </a:p>
      </dsp:txBody>
      <dsp:txXfrm>
        <a:off x="8800404" y="123623"/>
        <a:ext cx="2019401" cy="856715"/>
      </dsp:txXfrm>
    </dsp:sp>
    <dsp:sp modelId="{CD659335-8297-4572-82FE-471B05D9D656}">
      <dsp:nvSpPr>
        <dsp:cNvPr id="0" name=""/>
        <dsp:cNvSpPr/>
      </dsp:nvSpPr>
      <dsp:spPr>
        <a:xfrm>
          <a:off x="936978" y="1706031"/>
          <a:ext cx="856715" cy="8567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1DF65-4199-4B47-9A50-BD012B33198B}">
      <dsp:nvSpPr>
        <dsp:cNvPr id="0" name=""/>
        <dsp:cNvSpPr/>
      </dsp:nvSpPr>
      <dsp:spPr>
        <a:xfrm>
          <a:off x="1116889" y="1885941"/>
          <a:ext cx="496895" cy="4968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68A37-CE91-43CE-8672-9D9B3498E2ED}">
      <dsp:nvSpPr>
        <dsp:cNvPr id="0" name=""/>
        <dsp:cNvSpPr/>
      </dsp:nvSpPr>
      <dsp:spPr>
        <a:xfrm>
          <a:off x="1977276" y="1706031"/>
          <a:ext cx="2019401" cy="85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External Examiner folders automation</a:t>
          </a:r>
          <a:endParaRPr lang="en-US" sz="2000" kern="1200"/>
        </a:p>
      </dsp:txBody>
      <dsp:txXfrm>
        <a:off x="1977276" y="1706031"/>
        <a:ext cx="2019401" cy="856715"/>
      </dsp:txXfrm>
    </dsp:sp>
    <dsp:sp modelId="{BDE95D19-5AFB-4718-9018-AFA1CB8059D1}">
      <dsp:nvSpPr>
        <dsp:cNvPr id="0" name=""/>
        <dsp:cNvSpPr/>
      </dsp:nvSpPr>
      <dsp:spPr>
        <a:xfrm>
          <a:off x="4348542" y="1706031"/>
          <a:ext cx="856715" cy="8567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C6E87-997B-4DCF-A592-CFB021036AEF}">
      <dsp:nvSpPr>
        <dsp:cNvPr id="0" name=""/>
        <dsp:cNvSpPr/>
      </dsp:nvSpPr>
      <dsp:spPr>
        <a:xfrm>
          <a:off x="4528453" y="1885941"/>
          <a:ext cx="496895" cy="4968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DE303-4386-403D-A49A-AF115FB892F7}">
      <dsp:nvSpPr>
        <dsp:cNvPr id="0" name=""/>
        <dsp:cNvSpPr/>
      </dsp:nvSpPr>
      <dsp:spPr>
        <a:xfrm>
          <a:off x="5388840" y="1706031"/>
          <a:ext cx="2019401" cy="85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Missing mandatory training reminders</a:t>
          </a:r>
          <a:endParaRPr lang="en-US" sz="2000" kern="1200"/>
        </a:p>
      </dsp:txBody>
      <dsp:txXfrm>
        <a:off x="5388840" y="1706031"/>
        <a:ext cx="2019401" cy="856715"/>
      </dsp:txXfrm>
    </dsp:sp>
    <dsp:sp modelId="{FFAD9B3B-4BEE-4EAD-99CF-99F3ABF14F3B}">
      <dsp:nvSpPr>
        <dsp:cNvPr id="0" name=""/>
        <dsp:cNvSpPr/>
      </dsp:nvSpPr>
      <dsp:spPr>
        <a:xfrm>
          <a:off x="7760106" y="1706031"/>
          <a:ext cx="856715" cy="8567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85EBD-9E51-4FA0-A276-1A615DA0EC03}">
      <dsp:nvSpPr>
        <dsp:cNvPr id="0" name=""/>
        <dsp:cNvSpPr/>
      </dsp:nvSpPr>
      <dsp:spPr>
        <a:xfrm>
          <a:off x="7940016" y="1885941"/>
          <a:ext cx="496895" cy="4968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23CF1-AE20-4103-A16D-777D380873E5}">
      <dsp:nvSpPr>
        <dsp:cNvPr id="0" name=""/>
        <dsp:cNvSpPr/>
      </dsp:nvSpPr>
      <dsp:spPr>
        <a:xfrm>
          <a:off x="8800404" y="1706031"/>
          <a:ext cx="2019401" cy="85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(in development) Annual leave reminders</a:t>
          </a:r>
          <a:endParaRPr lang="en-US" sz="2000" kern="1200"/>
        </a:p>
      </dsp:txBody>
      <dsp:txXfrm>
        <a:off x="8800404" y="1706031"/>
        <a:ext cx="2019401" cy="856715"/>
      </dsp:txXfrm>
    </dsp:sp>
    <dsp:sp modelId="{DDF5538D-0336-4C48-AE2C-79FCAD5DD840}">
      <dsp:nvSpPr>
        <dsp:cNvPr id="0" name=""/>
        <dsp:cNvSpPr/>
      </dsp:nvSpPr>
      <dsp:spPr>
        <a:xfrm>
          <a:off x="936978" y="3288439"/>
          <a:ext cx="856715" cy="8567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C04B7-DA73-4EF1-A560-2A56BE639C13}">
      <dsp:nvSpPr>
        <dsp:cNvPr id="0" name=""/>
        <dsp:cNvSpPr/>
      </dsp:nvSpPr>
      <dsp:spPr>
        <a:xfrm>
          <a:off x="1116889" y="3468349"/>
          <a:ext cx="496895" cy="49689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B51DB-7819-4651-92C9-EA52AA8E5F22}">
      <dsp:nvSpPr>
        <dsp:cNvPr id="0" name=""/>
        <dsp:cNvSpPr/>
      </dsp:nvSpPr>
      <dsp:spPr>
        <a:xfrm>
          <a:off x="1977276" y="3288439"/>
          <a:ext cx="2019401" cy="85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(in development) Student information desks</a:t>
          </a:r>
          <a:endParaRPr lang="en-US" sz="2000" kern="1200"/>
        </a:p>
      </dsp:txBody>
      <dsp:txXfrm>
        <a:off x="1977276" y="3288439"/>
        <a:ext cx="2019401" cy="8567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5B36D-C577-4E16-982D-8DE899EFC3D7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88482-E569-442A-87DF-EB17D083E72D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Sorting files</a:t>
          </a:r>
          <a:endParaRPr lang="en-US" sz="1800" kern="1200"/>
        </a:p>
      </dsp:txBody>
      <dsp:txXfrm>
        <a:off x="100682" y="2175763"/>
        <a:ext cx="2370489" cy="720000"/>
      </dsp:txXfrm>
    </dsp:sp>
    <dsp:sp modelId="{BB372739-2FA0-4345-A8E9-9FE1EAE5F7FF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80393-1BE3-4E92-B8DF-F7C5FB345A97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Data entry and/or migration</a:t>
          </a:r>
          <a:endParaRPr lang="en-US" sz="1800" kern="1200"/>
        </a:p>
      </dsp:txBody>
      <dsp:txXfrm>
        <a:off x="2886007" y="2175763"/>
        <a:ext cx="2370489" cy="720000"/>
      </dsp:txXfrm>
    </dsp:sp>
    <dsp:sp modelId="{2EAADC27-F9D4-4B93-BCB2-1099A228A28F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7D4DE-AC1B-424B-9B76-343C81D8199C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Sending links to guidance and/or FAQ documents</a:t>
          </a:r>
          <a:endParaRPr lang="en-US" sz="1800" kern="1200"/>
        </a:p>
      </dsp:txBody>
      <dsp:txXfrm>
        <a:off x="5671332" y="2175763"/>
        <a:ext cx="2370489" cy="720000"/>
      </dsp:txXfrm>
    </dsp:sp>
    <dsp:sp modelId="{3DA6D2E6-8E94-4C77-AAAA-AF785BDA834B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BCA0F-F6CA-40E5-BA88-25B4A8A353D9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Emailing induction steps to new colleagues</a:t>
          </a:r>
          <a:endParaRPr lang="en-US" sz="1800" kern="1200"/>
        </a:p>
      </dsp:txBody>
      <dsp:txXfrm>
        <a:off x="8456657" y="2175763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CBA2F-4732-454A-BB50-42B20655CC37}">
      <dsp:nvSpPr>
        <dsp:cNvPr id="0" name=""/>
        <dsp:cNvSpPr/>
      </dsp:nvSpPr>
      <dsp:spPr>
        <a:xfrm>
          <a:off x="0" y="69533"/>
          <a:ext cx="6666833" cy="11917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Does AI think?</a:t>
          </a:r>
          <a:endParaRPr lang="en-US" sz="3000" kern="1200"/>
        </a:p>
      </dsp:txBody>
      <dsp:txXfrm>
        <a:off x="58177" y="127710"/>
        <a:ext cx="6550479" cy="1075400"/>
      </dsp:txXfrm>
    </dsp:sp>
    <dsp:sp modelId="{EF9C7BB1-924E-4495-AF00-86166B95901B}">
      <dsp:nvSpPr>
        <dsp:cNvPr id="0" name=""/>
        <dsp:cNvSpPr/>
      </dsp:nvSpPr>
      <dsp:spPr>
        <a:xfrm>
          <a:off x="0" y="1347687"/>
          <a:ext cx="6666833" cy="1191754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Can AI learn by itself to send emails, control my devices, use my data?</a:t>
          </a:r>
          <a:endParaRPr lang="en-US" sz="3000" kern="1200" dirty="0"/>
        </a:p>
      </dsp:txBody>
      <dsp:txXfrm>
        <a:off x="58177" y="1405864"/>
        <a:ext cx="6550479" cy="1075400"/>
      </dsp:txXfrm>
    </dsp:sp>
    <dsp:sp modelId="{33BBF8A1-AB8D-452F-B124-545EA9E84AB5}">
      <dsp:nvSpPr>
        <dsp:cNvPr id="0" name=""/>
        <dsp:cNvSpPr/>
      </dsp:nvSpPr>
      <dsp:spPr>
        <a:xfrm>
          <a:off x="0" y="2625842"/>
          <a:ext cx="6666833" cy="1191754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Will AI replace my job?</a:t>
          </a:r>
          <a:endParaRPr lang="en-US" sz="3000" kern="1200"/>
        </a:p>
      </dsp:txBody>
      <dsp:txXfrm>
        <a:off x="58177" y="2684019"/>
        <a:ext cx="6550479" cy="1075400"/>
      </dsp:txXfrm>
    </dsp:sp>
    <dsp:sp modelId="{83DD548D-5BDC-4920-8D86-DC97C6A80CA8}">
      <dsp:nvSpPr>
        <dsp:cNvPr id="0" name=""/>
        <dsp:cNvSpPr/>
      </dsp:nvSpPr>
      <dsp:spPr>
        <a:xfrm>
          <a:off x="0" y="3903997"/>
          <a:ext cx="6666833" cy="1191754"/>
        </a:xfrm>
        <a:prstGeom prst="roundRect">
          <a:avLst/>
        </a:prstGeom>
        <a:solidFill>
          <a:schemeClr val="tx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How can I use AI in my work?</a:t>
          </a:r>
          <a:endParaRPr lang="en-US" sz="3000" kern="1200"/>
        </a:p>
      </dsp:txBody>
      <dsp:txXfrm>
        <a:off x="58177" y="3962174"/>
        <a:ext cx="6550479" cy="1075400"/>
      </dsp:txXfrm>
    </dsp:sp>
    <dsp:sp modelId="{FCEDAF9E-5361-4D63-935A-6503917B3064}">
      <dsp:nvSpPr>
        <dsp:cNvPr id="0" name=""/>
        <dsp:cNvSpPr/>
      </dsp:nvSpPr>
      <dsp:spPr>
        <a:xfrm>
          <a:off x="0" y="5182152"/>
          <a:ext cx="6666833" cy="1191754"/>
        </a:xfrm>
        <a:prstGeom prst="roundRect">
          <a:avLst/>
        </a:prstGeom>
        <a:solidFill>
          <a:schemeClr val="bg2">
            <a:lumMod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Is AI ethical / legal?</a:t>
          </a:r>
          <a:endParaRPr lang="en-US" sz="3000" kern="1200"/>
        </a:p>
      </dsp:txBody>
      <dsp:txXfrm>
        <a:off x="58177" y="5240329"/>
        <a:ext cx="6550479" cy="107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28975-5094-4CA6-8AF0-DF3DCDB9EF1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0C716-245E-4668-B0F0-4FDE2DE03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868C-0E56-C9CE-4C81-88FBAE38F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0B41F-70D2-AF0C-18FC-A2E8494B1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50CF-FED3-8171-F38C-3F6EBA42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41D6-D327-4078-9B53-D16CE2CB040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2B18-BBBD-578A-FD52-1A28D25D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AC74-ECF3-B5FD-8D92-DF8E52F5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A1AF-55A2-4988-AD72-0B9EEC8AF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16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C75D-82F9-6421-2C35-401F01E2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24FA8-2E64-9697-4C13-5C2B62F22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A2EE-E61A-672F-731D-6BB71F19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41D6-D327-4078-9B53-D16CE2CB040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9717-2186-707C-9DAE-2605540D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8C762-004C-1E8D-6953-4D13D8A7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A1AF-55A2-4988-AD72-0B9EEC8AF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8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B883D-DABD-CEF1-2BCC-991505F51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C10F0-44CF-B75B-70B9-BFF1511CD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68A60-FB60-63F1-E936-18C06E41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41D6-D327-4078-9B53-D16CE2CB040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01E9-10B2-FEE5-B59B-FDD035E5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F0DF-7409-0776-8F05-2315691E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A1AF-55A2-4988-AD72-0B9EEC8AF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ED4C-719E-057D-CFD3-CAACB7AF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6436-2C28-4333-7ECC-4EBCB80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83AD-3C23-141A-548F-866BF713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41D6-D327-4078-9B53-D16CE2CB040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0342-8280-4CB6-C67F-5FDA65E7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EFF7-B6C8-000E-51EA-8714DD5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A1AF-55A2-4988-AD72-0B9EEC8AF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8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DDA3-02BC-89ED-CA81-BFDC7882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16049-9FC8-9B12-2581-AF44FAFF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5EFD-0839-5E16-6C64-BA50B12F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41D6-D327-4078-9B53-D16CE2CB040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C77F-3AD4-53FF-911D-89514A5C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7A4CB-9BEF-B6C4-F171-B0BC1F7F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A1AF-55A2-4988-AD72-0B9EEC8AF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5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7040-FF34-9A08-6EA6-FB2D8C5A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5814-852B-2F57-E820-6E46DA308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CA7E7-B5FF-9E25-C350-42286F3A9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4A5D2-E24C-FE83-BF8A-EF643AD4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41D6-D327-4078-9B53-D16CE2CB040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C6F96-030F-6338-FDC0-B9065A64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D7208-B4C1-54C8-2A28-A75399C0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A1AF-55A2-4988-AD72-0B9EEC8AF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37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71CB-E005-59CF-887D-A8B36D55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1CEFD-BA5A-2D45-078F-1675CAEB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C9C4F-529E-9B82-431D-7012C4A0E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8CED5-76D5-3BC6-E66B-0BAA182D8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7E6D6-830A-46F5-C004-30A052FBA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D09CB-4FFA-8BAC-B295-A539A35E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41D6-D327-4078-9B53-D16CE2CB040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54C95-EF17-15EF-98BF-F6F4843A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8400F-ED37-997A-388B-F0C30078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A1AF-55A2-4988-AD72-0B9EEC8AF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23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3C77-6E2F-947D-3040-B936D61E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2E755-E687-0208-770A-0E0CD329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41D6-D327-4078-9B53-D16CE2CB040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960CA-4C6C-7EDD-E888-43A98EA3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CD756-B67F-9E29-56A4-C7F4F053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A1AF-55A2-4988-AD72-0B9EEC8AF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0FD95-F9AC-B6DE-F57A-73D345BB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41D6-D327-4078-9B53-D16CE2CB040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85795-D9B1-940B-3AAD-C2035998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BBFD1-73D5-B19E-1331-82C8CFEB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A1AF-55A2-4988-AD72-0B9EEC8AF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3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3DCB-419C-D21C-FA58-C0E6BBE4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637F-72B9-D127-4D2B-6F080F8E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EE269-F17B-C9BA-B6C1-32CC70D7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1FD78-571B-89B9-B573-876944BC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41D6-D327-4078-9B53-D16CE2CB040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C5A3C-8DDA-811D-D703-1F192F65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9290-58C8-13FF-39E1-DFA3D777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A1AF-55A2-4988-AD72-0B9EEC8AF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2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86E2-864D-9E70-FAC6-09DD4EA9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78C58-A66C-75F9-70E2-08FE586FA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FDDDE-76F0-4D12-833F-029A50847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6B784-ACB9-D1AA-77B8-FECA0F2A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41D6-D327-4078-9B53-D16CE2CB040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2F68F-4E63-5154-3AA2-F0673357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4E267-5731-95C8-1D28-B7E2C51F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A1AF-55A2-4988-AD72-0B9EEC8AF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7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21B23-DD05-4FBC-2BCA-391C98ED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C4C0-02DD-DD1B-3DD3-08403F39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AC36-0803-E02D-CE7C-3EE377BED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41D6-D327-4078-9B53-D16CE2CB0401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9C9F5-7288-94FC-DEA5-1271F359A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8C21-5B1D-D696-630B-B168F2F86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EA1AF-55A2-4988-AD72-0B9EEC8AF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68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8FD1-9C37-9F4D-BBC9-3C1EC549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0496"/>
            <a:ext cx="9144000" cy="2387600"/>
          </a:xfrm>
        </p:spPr>
        <p:txBody>
          <a:bodyPr/>
          <a:lstStyle/>
          <a:p>
            <a:r>
              <a:rPr lang="en-GB" dirty="0"/>
              <a:t>Use of AI in School 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6E323-4337-0651-C1BF-9865D335D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1383"/>
            <a:ext cx="9144000" cy="1655762"/>
          </a:xfrm>
        </p:spPr>
        <p:txBody>
          <a:bodyPr/>
          <a:lstStyle/>
          <a:p>
            <a:r>
              <a:rPr lang="en-GB" dirty="0"/>
              <a:t>Empowering Efficiency and Effectiveness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65A2F-B085-E515-7AB2-C8444838FD9D}"/>
              </a:ext>
            </a:extLst>
          </p:cNvPr>
          <p:cNvSpPr txBox="1"/>
          <p:nvPr/>
        </p:nvSpPr>
        <p:spPr>
          <a:xfrm>
            <a:off x="8450449" y="5751375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 Almas Baim</a:t>
            </a:r>
          </a:p>
          <a:p>
            <a:r>
              <a:rPr lang="en-GB" dirty="0"/>
              <a:t>Computing and Maths Subject Lead</a:t>
            </a:r>
          </a:p>
        </p:txBody>
      </p: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87539BE7-CBB4-885D-40B9-A1D70CF6C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5" y="5157834"/>
            <a:ext cx="3775057" cy="1572940"/>
          </a:xfrm>
          <a:prstGeom prst="rect">
            <a:avLst/>
          </a:prstGeom>
        </p:spPr>
      </p:pic>
      <p:pic>
        <p:nvPicPr>
          <p:cNvPr id="8" name="Picture 7" descr="A black background with text&#10;&#10;Description automatically generated">
            <a:extLst>
              <a:ext uri="{FF2B5EF4-FFF2-40B4-BE49-F238E27FC236}">
                <a16:creationId xmlns:a16="http://schemas.microsoft.com/office/drawing/2014/main" id="{5AA20D72-7BE5-9800-F90D-C98D2A2FD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69" y="5490903"/>
            <a:ext cx="3834262" cy="9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B8435-3F4E-3756-0D9B-2622BF5AF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398A63-7796-6271-DBB6-357AF0759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B8E21-327C-E017-6A01-A0A58139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Examples (Mandatory Training)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F0CCD582-22D4-8869-DAEE-10E041027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A6F3E3-37CF-966B-D53B-1A038DAC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19" y="2077839"/>
            <a:ext cx="11578680" cy="3669710"/>
          </a:xfrm>
        </p:spPr>
      </p:pic>
    </p:spTree>
    <p:extLst>
      <p:ext uri="{BB962C8B-B14F-4D97-AF65-F5344CB8AC3E}">
        <p14:creationId xmlns:p14="http://schemas.microsoft.com/office/powerpoint/2010/main" val="262323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C5606-6A99-EF2E-1301-798B809F4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8BA195-AD2D-99F8-684D-5428DD46A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E386F-1ABE-BC70-322C-0F309830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Examples (Personal Assistant Alpha AI)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6844F6C-C846-1C16-EA3D-5D533C23E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6F2673-5923-236D-4965-6EDE569FE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1330"/>
            <a:ext cx="5974879" cy="41797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0CADA9-ED8E-20DE-9F19-BA12DB20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87" y="1970083"/>
            <a:ext cx="6335408" cy="30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F8CD5-F7F8-851E-DA74-25085BEF4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6A219FC-BCEC-ADC0-5A06-96D5C45DA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59881-E943-E5DE-3267-19225689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Examples (Personal Assistant Alpha AI)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F3F6C264-5B6A-A57D-DC80-E3247964A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55E146-C61B-5076-FFBD-702CDC17D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514" y="1968219"/>
            <a:ext cx="6015059" cy="49022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E255E8-71D7-3F0D-EC46-4F2B030AD2C5}"/>
              </a:ext>
            </a:extLst>
          </p:cNvPr>
          <p:cNvSpPr txBox="1"/>
          <p:nvPr/>
        </p:nvSpPr>
        <p:spPr>
          <a:xfrm>
            <a:off x="127000" y="5812367"/>
            <a:ext cx="2180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1 user response, the rest is resolved by AI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54B07-3EF0-54F6-51D1-BD9C7DA82646}"/>
              </a:ext>
            </a:extLst>
          </p:cNvPr>
          <p:cNvCxnSpPr>
            <a:stCxn id="7" idx="3"/>
          </p:cNvCxnSpPr>
          <p:nvPr/>
        </p:nvCxnSpPr>
        <p:spPr>
          <a:xfrm>
            <a:off x="2307167" y="6274032"/>
            <a:ext cx="3786534" cy="12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0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96CA-60B2-57C4-BC1C-3F3D02A5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Exercise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322D7DA6-9968-93B8-504D-56DFD6F0C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48364"/>
              </p:ext>
            </p:extLst>
          </p:nvPr>
        </p:nvGraphicFramePr>
        <p:xfrm>
          <a:off x="521289" y="3168910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AF5EFD-F457-793E-3259-A20EDF5E39F9}"/>
              </a:ext>
            </a:extLst>
          </p:cNvPr>
          <p:cNvSpPr txBox="1"/>
          <p:nvPr/>
        </p:nvSpPr>
        <p:spPr>
          <a:xfrm>
            <a:off x="1114029" y="2518294"/>
            <a:ext cx="11449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you think of repetitive tasks in your area where AI can be used?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9574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117E1-B717-B237-036A-1FD0FC75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8E40-9618-8EBF-267A-C6A1E412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47" y="3676552"/>
            <a:ext cx="4646905" cy="25314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AI uses data, algorithms, and computing power to simulate human-like decision-making and/or perform actions.</a:t>
            </a:r>
          </a:p>
        </p:txBody>
      </p:sp>
      <p:pic>
        <p:nvPicPr>
          <p:cNvPr id="15" name="Picture 14" descr="Abstract particle graph background">
            <a:extLst>
              <a:ext uri="{FF2B5EF4-FFF2-40B4-BE49-F238E27FC236}">
                <a16:creationId xmlns:a16="http://schemas.microsoft.com/office/drawing/2014/main" id="{A98B0207-BFCD-8E47-F079-AAC3647A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61" r="1403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39D279-0B42-8CDB-DD9E-EC4BDD6C5CAC}"/>
              </a:ext>
            </a:extLst>
          </p:cNvPr>
          <p:cNvSpPr txBox="1"/>
          <p:nvPr/>
        </p:nvSpPr>
        <p:spPr>
          <a:xfrm>
            <a:off x="761803" y="2562355"/>
            <a:ext cx="2991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How does AI work?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6500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CF9D-EF22-3A6B-22CC-00E451FC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854349"/>
          </a:xfrm>
        </p:spPr>
        <p:txBody>
          <a:bodyPr anchor="b">
            <a:normAutofit/>
          </a:bodyPr>
          <a:lstStyle/>
          <a:p>
            <a:r>
              <a:rPr lang="en-GB" sz="5000" dirty="0"/>
              <a:t>Implementation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34D1-BD43-D6ED-192B-FA062F9D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83" y="1505087"/>
            <a:ext cx="4268305" cy="4688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What is the distinction between learning and teaching and how can we teach it?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- Alice: bring your umbrella, it might rain today.</a:t>
            </a:r>
          </a:p>
          <a:p>
            <a:pPr marL="0" indent="0">
              <a:buNone/>
            </a:pPr>
            <a:r>
              <a:rPr lang="en-GB" sz="2400" dirty="0"/>
              <a:t>- Bob: if it rains, I will.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Question: it doesn’t rain today; will Bob bring the umbrella?</a:t>
            </a:r>
          </a:p>
        </p:txBody>
      </p:sp>
      <p:pic>
        <p:nvPicPr>
          <p:cNvPr id="5" name="Picture 4" descr="Rain droplets over a colorful umbrella">
            <a:extLst>
              <a:ext uri="{FF2B5EF4-FFF2-40B4-BE49-F238E27FC236}">
                <a16:creationId xmlns:a16="http://schemas.microsoft.com/office/drawing/2014/main" id="{4C48DE2C-C190-9091-882A-CD5F5E08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018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3346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4BE51-659C-65B1-6F0A-618A1FC9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Alpha AI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E2C89BB0-161A-0309-5159-26EFFD3C9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CF9D-EF22-3A6B-22CC-00E451FC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1" y="2763979"/>
            <a:ext cx="3880278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Thank you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3200" dirty="0">
                <a:solidFill>
                  <a:srgbClr val="FFFFFF"/>
                </a:solidFill>
              </a:rPr>
              <a:t>Questions &amp; Answers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CF079F94-1F73-0D99-2B22-BE5F74EEB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028066"/>
              </p:ext>
            </p:extLst>
          </p:nvPr>
        </p:nvGraphicFramePr>
        <p:xfrm>
          <a:off x="4905052" y="227416"/>
          <a:ext cx="6666833" cy="644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66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96CA-60B2-57C4-BC1C-3F3D02A5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0698-2CC4-DE10-16BC-05FDF0C7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21" y="2842694"/>
            <a:ext cx="5557467" cy="3613149"/>
          </a:xfrm>
        </p:spPr>
        <p:txBody>
          <a:bodyPr anchor="ctr">
            <a:normAutofit/>
          </a:bodyPr>
          <a:lstStyle/>
          <a:p>
            <a:r>
              <a:rPr lang="en-GB" dirty="0"/>
              <a:t>What is Artificial Intelligence (AI)?</a:t>
            </a:r>
          </a:p>
          <a:p>
            <a:r>
              <a:rPr lang="en-GB" dirty="0"/>
              <a:t>Why is AI important?</a:t>
            </a:r>
          </a:p>
          <a:p>
            <a:r>
              <a:rPr lang="en-GB" dirty="0"/>
              <a:t>What does AI look like in practice?</a:t>
            </a:r>
          </a:p>
          <a:p>
            <a:r>
              <a:rPr lang="en-GB" dirty="0"/>
              <a:t>How does AI work?</a:t>
            </a:r>
          </a:p>
          <a:p>
            <a:r>
              <a:rPr lang="en-GB" dirty="0"/>
              <a:t>How can AI help me at work?</a:t>
            </a:r>
          </a:p>
          <a:p>
            <a:r>
              <a:rPr lang="en-GB" dirty="0"/>
              <a:t>Q&amp;A</a:t>
            </a:r>
          </a:p>
        </p:txBody>
      </p:sp>
      <p:pic>
        <p:nvPicPr>
          <p:cNvPr id="19" name="Picture 18" descr="Robot operating a machine">
            <a:extLst>
              <a:ext uri="{FF2B5EF4-FFF2-40B4-BE49-F238E27FC236}">
                <a16:creationId xmlns:a16="http://schemas.microsoft.com/office/drawing/2014/main" id="{8FC609CD-FCFF-D105-AB90-B1010F34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12" r="14890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3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C2BAA-0D83-E500-DD66-48973AFC0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42C9-ECD4-66E8-FBE7-A4863162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394C0-05B8-D538-851B-821C309DD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11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43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96CA-60B2-57C4-BC1C-3F3D02A5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dirty="0"/>
              <a:t>Importance of AI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53E8647-094B-07A9-D8EF-030D95E9B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37754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77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CB5B920A-84D6-3C1A-A0D9-D21E3EB0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6" r="959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96CA-60B2-57C4-BC1C-3F3D02A5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27" y="66643"/>
            <a:ext cx="3212728" cy="1899912"/>
          </a:xfrm>
        </p:spPr>
        <p:txBody>
          <a:bodyPr>
            <a:normAutofit/>
          </a:bodyPr>
          <a:lstStyle/>
          <a:p>
            <a:r>
              <a:rPr lang="en-GB" sz="4000" dirty="0"/>
              <a:t>Examples of AI (General)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0698-2CC4-DE10-16BC-05FDF0C7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811" y="1671410"/>
            <a:ext cx="3822189" cy="5186589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Media (audio, image, video) generation</a:t>
            </a:r>
          </a:p>
          <a:p>
            <a:r>
              <a:rPr lang="en-GB" sz="2400" dirty="0"/>
              <a:t>Text (presentation, talk, seminar, novel, essay) generation</a:t>
            </a:r>
          </a:p>
          <a:p>
            <a:r>
              <a:rPr lang="en-GB" sz="2400" dirty="0"/>
              <a:t>Brainstorming ideas, translating content</a:t>
            </a:r>
          </a:p>
          <a:p>
            <a:r>
              <a:rPr lang="en-GB" sz="2400" dirty="0"/>
              <a:t>Writing code (in specific contexts)</a:t>
            </a:r>
          </a:p>
          <a:p>
            <a:r>
              <a:rPr lang="en-GB" sz="2400" dirty="0"/>
              <a:t>Powering smart devices and homes</a:t>
            </a:r>
          </a:p>
          <a:p>
            <a:r>
              <a:rPr lang="en-GB" sz="2400" dirty="0"/>
              <a:t>Data analysis, pattern recognition, trend prediction</a:t>
            </a:r>
          </a:p>
          <a:p>
            <a:r>
              <a:rPr lang="en-GB" sz="2400" dirty="0"/>
              <a:t>…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85526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96CA-60B2-57C4-BC1C-3F3D02A5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Examples of AI (in ATE)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D93228-826C-3CF2-D318-5770FFE56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385155"/>
              </p:ext>
            </p:extLst>
          </p:nvPr>
        </p:nvGraphicFramePr>
        <p:xfrm>
          <a:off x="182531" y="2416290"/>
          <a:ext cx="11756784" cy="426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6678F-FA77-1627-F6B5-9A6508FF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Examples (AEBRAS)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849DA-0834-703C-BD3A-474A93B11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8006" y="320165"/>
            <a:ext cx="3116476" cy="1838720"/>
          </a:xfrm>
          <a:prstGeom prst="rect">
            <a:avLst/>
          </a:prstGeom>
        </p:spPr>
      </p:pic>
      <p:pic>
        <p:nvPicPr>
          <p:cNvPr id="7" name="Picture 6" descr="A grid of squares with dots&#10;&#10;Description automatically generated with medium confidence">
            <a:extLst>
              <a:ext uri="{FF2B5EF4-FFF2-40B4-BE49-F238E27FC236}">
                <a16:creationId xmlns:a16="http://schemas.microsoft.com/office/drawing/2014/main" id="{61769945-3D6C-24A7-F4EF-19DEB7036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6" y="2644819"/>
            <a:ext cx="11380916" cy="37272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E07DDB-37F0-69E3-B6EE-53DD10923435}"/>
              </a:ext>
            </a:extLst>
          </p:cNvPr>
          <p:cNvSpPr/>
          <p:nvPr/>
        </p:nvSpPr>
        <p:spPr>
          <a:xfrm>
            <a:off x="7599469" y="2351843"/>
            <a:ext cx="3392282" cy="428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91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E1E960-1EF0-2C50-73A6-274AE165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3B49E4D-C231-5FCB-25CF-0DC48619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5FA88-8386-6962-DDF2-51C94D5B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Examples (Timetabling)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64459A8-C079-2CF0-8693-19DD46424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639F77-DDD3-4FAD-8ED3-ACA1E0A5F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105" y="2235339"/>
            <a:ext cx="8552214" cy="4165461"/>
          </a:xfrm>
        </p:spPr>
      </p:pic>
    </p:spTree>
    <p:extLst>
      <p:ext uri="{BB962C8B-B14F-4D97-AF65-F5344CB8AC3E}">
        <p14:creationId xmlns:p14="http://schemas.microsoft.com/office/powerpoint/2010/main" val="21916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79DF6-CE22-4E99-C6FD-7F89C6C4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34681A-BB34-0791-AFE0-DA9BB168B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88B-ABA8-4C49-814B-325DD23A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Examples (WAMS)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12CB519-5AC9-7D04-E0B3-4407B7DE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E5F248-FA40-31A5-13C9-69D669EB5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30" y="2015003"/>
            <a:ext cx="9571884" cy="4624084"/>
          </a:xfrm>
        </p:spPr>
      </p:pic>
    </p:spTree>
    <p:extLst>
      <p:ext uri="{BB962C8B-B14F-4D97-AF65-F5344CB8AC3E}">
        <p14:creationId xmlns:p14="http://schemas.microsoft.com/office/powerpoint/2010/main" val="306896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419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Office Theme</vt:lpstr>
      <vt:lpstr>Use of AI in School ATE</vt:lpstr>
      <vt:lpstr>Overview</vt:lpstr>
      <vt:lpstr>Introduction</vt:lpstr>
      <vt:lpstr>Importance of AI</vt:lpstr>
      <vt:lpstr>Examples of AI (General)</vt:lpstr>
      <vt:lpstr>Examples of AI (in ATE)</vt:lpstr>
      <vt:lpstr>Examples (AEBRAS)</vt:lpstr>
      <vt:lpstr>Examples (Timetabling)</vt:lpstr>
      <vt:lpstr>Examples (WAMS)</vt:lpstr>
      <vt:lpstr>Examples (Mandatory Training)</vt:lpstr>
      <vt:lpstr>Examples (Personal Assistant Alpha AI)</vt:lpstr>
      <vt:lpstr>Examples (Personal Assistant Alpha AI)</vt:lpstr>
      <vt:lpstr>Exercise</vt:lpstr>
      <vt:lpstr>Theory</vt:lpstr>
      <vt:lpstr>Implementation</vt:lpstr>
      <vt:lpstr>Alpha AI Live Demo</vt:lpstr>
      <vt:lpstr>Thank you 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Almas Baimagambetov</dc:creator>
  <cp:lastModifiedBy>Almas Baimagambetov</cp:lastModifiedBy>
  <cp:revision>1</cp:revision>
  <dcterms:created xsi:type="dcterms:W3CDTF">2024-12-06T09:02:01Z</dcterms:created>
  <dcterms:modified xsi:type="dcterms:W3CDTF">2024-12-11T10:05:45Z</dcterms:modified>
</cp:coreProperties>
</file>