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12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3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3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6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15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EC4C-6C39-462B-85CC-8D5ED92C6A4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62D1-248D-42CF-9BCA-C9B3D726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752" y="138112"/>
            <a:ext cx="5253251" cy="103754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6" y="662140"/>
            <a:ext cx="4054511" cy="4054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9657" y="1175658"/>
            <a:ext cx="6705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Скорость разработки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Лаконичный синтаксис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Огромный объём открытых библиотек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Масштабируемость и расширяемость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Универсальность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 Огромное сообщество, понятная документация, наличие книг, </a:t>
            </a:r>
            <a:r>
              <a:rPr lang="ru-RU" sz="3000" dirty="0" err="1"/>
              <a:t>туториалов</a:t>
            </a:r>
            <a:r>
              <a:rPr lang="ru-RU" sz="3000" dirty="0"/>
              <a:t> и </a:t>
            </a:r>
            <a:r>
              <a:rPr lang="ru-RU" sz="3000" dirty="0" err="1"/>
              <a:t>видеоуроков</a:t>
            </a:r>
            <a:endParaRPr lang="ru-RU" sz="3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000" dirty="0"/>
              <a:t>Актуальность и востребованность для рынка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4281" t="30350" r="32351" b="65971"/>
          <a:stretch/>
        </p:blipFill>
        <p:spPr>
          <a:xfrm>
            <a:off x="8618561" y="722271"/>
            <a:ext cx="1757604" cy="1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184" y="286603"/>
            <a:ext cx="9025719" cy="696035"/>
          </a:xfrm>
        </p:spPr>
        <p:txBody>
          <a:bodyPr/>
          <a:lstStyle/>
          <a:p>
            <a:r>
              <a:rPr lang="ru-RU" dirty="0"/>
              <a:t>Применение…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1084995"/>
            <a:ext cx="9921922" cy="55810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764" y="5704764"/>
            <a:ext cx="5908344" cy="789936"/>
          </a:xfrm>
        </p:spPr>
        <p:txBody>
          <a:bodyPr/>
          <a:lstStyle/>
          <a:p>
            <a:r>
              <a:rPr lang="ru-RU" dirty="0"/>
              <a:t>Статистика наше всё….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917"/>
          <a:stretch/>
        </p:blipFill>
        <p:spPr>
          <a:xfrm>
            <a:off x="423080" y="440656"/>
            <a:ext cx="11348416" cy="4636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366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462" t="23714" r="20037" b="1923"/>
          <a:stretch/>
        </p:blipFill>
        <p:spPr>
          <a:xfrm>
            <a:off x="4557486" y="418306"/>
            <a:ext cx="7068457" cy="52263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14928" y="906149"/>
            <a:ext cx="3142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…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32227" y="1814286"/>
            <a:ext cx="42091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ru-RU" sz="2200" dirty="0"/>
              <a:t>Всё включено – </a:t>
            </a:r>
            <a:r>
              <a:rPr lang="en-US" sz="2200" dirty="0"/>
              <a:t>ORM, </a:t>
            </a:r>
            <a:r>
              <a:rPr lang="ru-RU" sz="2200" dirty="0"/>
              <a:t>Аутентификация, </a:t>
            </a:r>
            <a:r>
              <a:rPr lang="ru-RU" sz="2200" dirty="0" err="1"/>
              <a:t>Админка</a:t>
            </a:r>
            <a:r>
              <a:rPr lang="ru-RU" sz="2200" dirty="0"/>
              <a:t>, Формы…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/>
              <a:t>Стандартизация структуры проекта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/>
              <a:t>Декомпозиция приложений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/>
              <a:t>Безопасность из коробки – защита от </a:t>
            </a:r>
            <a:r>
              <a:rPr lang="en-US" sz="2200" dirty="0"/>
              <a:t>SQL</a:t>
            </a:r>
            <a:r>
              <a:rPr lang="ru-RU" sz="2200" dirty="0"/>
              <a:t>-инъекций и подделки межсайтовых запросов…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/>
              <a:t>Сверхмощная библиотека для </a:t>
            </a:r>
            <a:r>
              <a:rPr lang="en-US" sz="2200" dirty="0"/>
              <a:t>API</a:t>
            </a:r>
            <a:r>
              <a:rPr lang="ru-RU" sz="2200" dirty="0"/>
              <a:t> – </a:t>
            </a:r>
            <a:r>
              <a:rPr lang="en-US" sz="2200" dirty="0"/>
              <a:t>Django Rest Framework</a:t>
            </a:r>
            <a:endParaRPr lang="ru-RU" sz="2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200" dirty="0"/>
              <a:t>Актуальность и востребованность для рынка</a:t>
            </a:r>
          </a:p>
        </p:txBody>
      </p:sp>
    </p:spTree>
    <p:extLst>
      <p:ext uri="{BB962C8B-B14F-4D97-AF65-F5344CB8AC3E}">
        <p14:creationId xmlns:p14="http://schemas.microsoft.com/office/powerpoint/2010/main" val="2063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6" t="8412" r="19347" b="13203"/>
          <a:stretch/>
        </p:blipFill>
        <p:spPr>
          <a:xfrm>
            <a:off x="3468914" y="246263"/>
            <a:ext cx="8469947" cy="627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8230" y="4889027"/>
            <a:ext cx="31339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Выборка по</a:t>
            </a:r>
            <a:br>
              <a:rPr lang="ru-RU" sz="4400" dirty="0"/>
            </a:br>
            <a:r>
              <a:rPr lang="ru-RU" sz="4400" dirty="0"/>
              <a:t>вакансиям…</a:t>
            </a:r>
          </a:p>
        </p:txBody>
      </p:sp>
    </p:spTree>
    <p:extLst>
      <p:ext uri="{BB962C8B-B14F-4D97-AF65-F5344CB8AC3E}">
        <p14:creationId xmlns:p14="http://schemas.microsoft.com/office/powerpoint/2010/main" val="352587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PYTHON is …</vt:lpstr>
      <vt:lpstr>Применение…</vt:lpstr>
      <vt:lpstr>Статистика наше всё….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Андриенко Богдан Николаевич</dc:creator>
  <cp:lastModifiedBy>bogdan</cp:lastModifiedBy>
  <cp:revision>7</cp:revision>
  <dcterms:created xsi:type="dcterms:W3CDTF">2022-07-15T07:23:37Z</dcterms:created>
  <dcterms:modified xsi:type="dcterms:W3CDTF">2022-11-15T12:46:20Z</dcterms:modified>
</cp:coreProperties>
</file>