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8288000" cy="10287000"/>
  <p:notesSz cx="6858000" cy="9144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1" autoAdjust="0"/>
  </p:normalViewPr>
  <p:slideViewPr>
    <p:cSldViewPr>
      <p:cViewPr>
        <p:scale>
          <a:sx n="50" d="100"/>
          <a:sy n="50" d="100"/>
        </p:scale>
        <p:origin x="0" y="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ctrTitle"/>
          </p:nvPr>
        </p:nvSpPr>
        <p:spPr>
          <a:xfrm>
            <a:off x="1371600" y="3195637"/>
            <a:ext cx="15544800" cy="220503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Text box"/>
          <p:cNvSpPr>
            <a:spLocks noGrp="1"/>
          </p:cNvSpPr>
          <p:nvPr>
            <p:ph type="subTitle" idx="1"/>
          </p:nvPr>
        </p:nvSpPr>
        <p:spPr>
          <a:xfrm>
            <a:off x="2743200" y="5829299"/>
            <a:ext cx="12801600" cy="262889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Text box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2025/9/8</a:t>
            </a:fld>
            <a:endParaRPr lang="zh-CN" altLang="en-US"/>
          </a:p>
        </p:txBody>
      </p:sp>
      <p:sp>
        <p:nvSpPr>
          <p:cNvPr id="5" name="Text box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Text box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9034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Text box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Text box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2025/9/8</a:t>
            </a:fld>
            <a:endParaRPr lang="zh-CN" altLang="en-US"/>
          </a:p>
        </p:txBody>
      </p:sp>
      <p:sp>
        <p:nvSpPr>
          <p:cNvPr id="5" name="Text box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Text box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3875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Text box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Text box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2025/9/8</a:t>
            </a:fld>
            <a:endParaRPr lang="zh-CN" altLang="en-US"/>
          </a:p>
        </p:txBody>
      </p:sp>
      <p:sp>
        <p:nvSpPr>
          <p:cNvPr id="5" name="Text box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Text box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9091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"/>
          <p:cNvSpPr>
            <a:spLocks noGrp="1"/>
          </p:cNvSpPr>
          <p:nvPr>
            <p:ph type="dt" idx="10"/>
          </p:nvPr>
        </p:nvSpPr>
        <p:spPr>
          <a:xfrm>
            <a:off x="457200" y="6356349"/>
            <a:ext cx="2133600" cy="365125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l"/>
            <a:r>
              <a:rPr lang="en-US" altLang="zh-CN" sz="1200">
                <a:solidFill>
                  <a:srgbClr val="898989"/>
                </a:solidFill>
                <a:latin typeface="Calibri" charset="0"/>
                <a:ea typeface="宋体" charset="0"/>
                <a:cs typeface="Calibri" charset="0"/>
              </a:rPr>
              <a:t>Date/Time</a:t>
            </a:r>
            <a:endParaRPr lang="zh-CN" altLang="en-US" sz="1200">
              <a:solidFill>
                <a:srgbClr val="898989"/>
              </a:solidFill>
              <a:latin typeface="Calibri" charset="0"/>
              <a:ea typeface="宋体" charset="0"/>
              <a:cs typeface="Calibri" charset="0"/>
            </a:endParaRPr>
          </a:p>
        </p:txBody>
      </p:sp>
      <p:sp>
        <p:nvSpPr>
          <p:cNvPr id="8" name="Text box"/>
          <p:cNvSpPr>
            <a:spLocks noGrp="1"/>
          </p:cNvSpPr>
          <p:nvPr>
            <p:ph type="ftr" idx="11"/>
          </p:nvPr>
        </p:nvSpPr>
        <p:spPr>
          <a:xfrm>
            <a:off x="3124200" y="6356349"/>
            <a:ext cx="2895600" cy="365125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ctr"/>
            <a:endParaRPr lang="zh-CN" altLang="en-US" sz="1200">
              <a:solidFill>
                <a:srgbClr val="898989"/>
              </a:solidFill>
              <a:latin typeface="Calibri" charset="0"/>
              <a:ea typeface="宋体" charset="0"/>
              <a:cs typeface="Calibri" charset="0"/>
            </a:endParaRPr>
          </a:p>
        </p:txBody>
      </p:sp>
      <p:sp>
        <p:nvSpPr>
          <p:cNvPr id="9" name="Text box"/>
          <p:cNvSpPr>
            <a:spLocks noGrp="1"/>
          </p:cNvSpPr>
          <p:nvPr>
            <p:ph type="sldNum" idx="12"/>
          </p:nvPr>
        </p:nvSpPr>
        <p:spPr>
          <a:xfrm>
            <a:off x="6553200" y="6356349"/>
            <a:ext cx="2133600" cy="365125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rgbClr val="898989"/>
                </a:solidFill>
                <a:latin typeface="Calibri" charset="0"/>
                <a:ea typeface="宋体" charset="0"/>
                <a:cs typeface="Calibri" charset="0"/>
              </a:rPr>
              <a:t>‹#›</a:t>
            </a:fld>
            <a:endParaRPr lang="zh-CN" altLang="en-US" sz="1200">
              <a:solidFill>
                <a:srgbClr val="898989"/>
              </a:solidFill>
              <a:latin typeface="Calibri" charset="0"/>
              <a:ea typeface="宋体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2907126"/>
      </p:ext>
    </p:extLst>
  </p:cSld>
  <p:clrMapOvr>
    <a:masterClrMapping/>
  </p:clrMapOvr>
  <p:hf sldNum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Text box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Text box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2025/9/8</a:t>
            </a:fld>
            <a:endParaRPr lang="zh-CN" altLang="en-US"/>
          </a:p>
        </p:txBody>
      </p:sp>
      <p:sp>
        <p:nvSpPr>
          <p:cNvPr id="5" name="Text box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Text box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160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Text box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box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2025/9/8</a:t>
            </a:fld>
            <a:endParaRPr lang="zh-CN" altLang="en-US"/>
          </a:p>
        </p:txBody>
      </p:sp>
      <p:sp>
        <p:nvSpPr>
          <p:cNvPr id="5" name="Text box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Text box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5169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Text box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Text box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Text box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2025/9/8</a:t>
            </a:fld>
            <a:endParaRPr lang="zh-CN" altLang="en-US"/>
          </a:p>
        </p:txBody>
      </p:sp>
      <p:sp>
        <p:nvSpPr>
          <p:cNvPr id="6" name="Text box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Text box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4840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Text box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box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Text box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Text box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Text box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2025/9/8</a:t>
            </a:fld>
            <a:endParaRPr lang="zh-CN" altLang="en-US"/>
          </a:p>
        </p:txBody>
      </p:sp>
      <p:sp>
        <p:nvSpPr>
          <p:cNvPr id="8" name="Text box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Text box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3676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Text box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2025/9/8</a:t>
            </a:fld>
            <a:endParaRPr lang="zh-CN" altLang="en-US"/>
          </a:p>
        </p:txBody>
      </p:sp>
      <p:sp>
        <p:nvSpPr>
          <p:cNvPr id="4" name="Text box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Text box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2679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2025/9/8</a:t>
            </a:fld>
            <a:endParaRPr lang="zh-CN" altLang="en-US"/>
          </a:p>
        </p:txBody>
      </p:sp>
      <p:sp>
        <p:nvSpPr>
          <p:cNvPr id="3" name="Text box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Text box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2149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Text box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Text box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box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2025/9/8</a:t>
            </a:fld>
            <a:endParaRPr lang="zh-CN" altLang="en-US"/>
          </a:p>
        </p:txBody>
      </p:sp>
      <p:sp>
        <p:nvSpPr>
          <p:cNvPr id="6" name="Text box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Text box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9385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Text box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box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box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2025/9/8</a:t>
            </a:fld>
            <a:endParaRPr lang="zh-CN" altLang="en-US"/>
          </a:p>
        </p:txBody>
      </p:sp>
      <p:sp>
        <p:nvSpPr>
          <p:cNvPr id="6" name="Text box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Text box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198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box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box"/>
          <p:cNvSpPr>
            <a:spLocks noGrp="1"/>
          </p:cNvSpPr>
          <p:nvPr>
            <p:ph type="dt" idx="2"/>
          </p:nvPr>
        </p:nvSpPr>
        <p:spPr>
          <a:xfrm>
            <a:off x="457200" y="6356349"/>
            <a:ext cx="2133600" cy="36512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l"/>
            <a:fld id="{CAD2D6BD-DE1B-4B5F-8B41-2702339687B9}" type="datetime1">
              <a:rPr lang="en-US" altLang="zh-CN" sz="1200">
                <a:solidFill>
                  <a:srgbClr val="898989"/>
                </a:solidFill>
                <a:latin typeface="Calibri" charset="0"/>
                <a:ea typeface="宋体" charset="0"/>
                <a:cs typeface="Calibri" charset="0"/>
              </a:rPr>
              <a:t>9/8/2025</a:t>
            </a:fld>
            <a:endParaRPr lang="zh-CN" altLang="en-US" sz="1200">
              <a:solidFill>
                <a:srgbClr val="898989"/>
              </a:solidFill>
              <a:latin typeface="Calibri" charset="0"/>
              <a:ea typeface="宋体" charset="0"/>
              <a:cs typeface="Calibri" charset="0"/>
            </a:endParaRPr>
          </a:p>
        </p:txBody>
      </p:sp>
      <p:sp>
        <p:nvSpPr>
          <p:cNvPr id="5" name="Text box"/>
          <p:cNvSpPr>
            <a:spLocks noGrp="1"/>
          </p:cNvSpPr>
          <p:nvPr>
            <p:ph type="ftr" idx="3"/>
          </p:nvPr>
        </p:nvSpPr>
        <p:spPr>
          <a:xfrm>
            <a:off x="3124200" y="6356349"/>
            <a:ext cx="2895600" cy="36512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ctr"/>
            <a:endParaRPr lang="zh-CN" altLang="en-US" sz="1200">
              <a:solidFill>
                <a:srgbClr val="898989"/>
              </a:solidFill>
              <a:latin typeface="Calibri" charset="0"/>
              <a:ea typeface="宋体" charset="0"/>
              <a:cs typeface="Calibri" charset="0"/>
            </a:endParaRPr>
          </a:p>
        </p:txBody>
      </p:sp>
      <p:sp>
        <p:nvSpPr>
          <p:cNvPr id="6" name="Text box"/>
          <p:cNvSpPr>
            <a:spLocks noGrp="1"/>
          </p:cNvSpPr>
          <p:nvPr>
            <p:ph type="sldNum" idx="4"/>
          </p:nvPr>
        </p:nvSpPr>
        <p:spPr>
          <a:xfrm>
            <a:off x="6553200" y="6356349"/>
            <a:ext cx="2133600" cy="36512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rgbClr val="898989"/>
                </a:solidFill>
                <a:latin typeface="Calibri" charset="0"/>
                <a:ea typeface="宋体" charset="0"/>
                <a:cs typeface="Calibri" charset="0"/>
              </a:rPr>
              <a:t>‹#›</a:t>
            </a:fld>
            <a:endParaRPr lang="zh-CN" altLang="en-US" sz="1200">
              <a:solidFill>
                <a:srgbClr val="898989"/>
              </a:solidFill>
              <a:latin typeface="Calibri" charset="0"/>
              <a:ea typeface="宋体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616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lvl1pPr algn="ctr" defTabSz="914400" eaLnBrk="1" fontAlgn="auto" latinLnBrk="0" hangingPunct="1">
        <a:spcBef>
          <a:spcPts val="0"/>
        </a:spcBef>
        <a:buNone/>
        <a:defRPr sz="4400" kern="1200">
          <a:solidFill>
            <a:schemeClr val="tx1"/>
          </a:solidFill>
          <a:latin typeface="Calibri" charset="0"/>
          <a:ea typeface="宋体" charset="0"/>
          <a:cs typeface="Calibri" charset="0"/>
        </a:defRPr>
      </a:lvl1pPr>
    </p:titleStyle>
    <p:bodyStyle>
      <a:lvl1pPr marL="342900" indent="-342900" algn="l" defTabSz="914400" eaLnBrk="1" fontAlgn="auto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Calibri" charset="0"/>
          <a:ea typeface="宋体" charset="0"/>
          <a:cs typeface="Calibri" charset="0"/>
        </a:defRPr>
      </a:lvl1pPr>
      <a:lvl2pPr marL="742950" indent="-285750" algn="l" defTabSz="914400" eaLnBrk="1" fontAlgn="auto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Calibri" charset="0"/>
          <a:ea typeface="宋体" charset="0"/>
          <a:cs typeface="Calibri" charset="0"/>
        </a:defRPr>
      </a:lvl2pPr>
      <a:lvl3pPr marL="1143000" indent="-228600" algn="l" defTabSz="914400" eaLnBrk="1" fontAlgn="auto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Calibri" charset="0"/>
          <a:ea typeface="宋体" charset="0"/>
          <a:cs typeface="Calibri" charset="0"/>
        </a:defRPr>
      </a:lvl3pPr>
      <a:lvl4pPr marL="1600200" indent="-228600" algn="l" defTabSz="914400" eaLnBrk="1" fontAlgn="auto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Calibri" charset="0"/>
          <a:ea typeface="宋体" charset="0"/>
          <a:cs typeface="Calibri" charset="0"/>
        </a:defRPr>
      </a:lvl4pPr>
      <a:lvl5pPr marL="2057400" indent="-228600" algn="l" defTabSz="914400" eaLnBrk="1" fontAlgn="auto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Calibri" charset="0"/>
          <a:ea typeface="宋体" charset="0"/>
          <a:cs typeface="Calibri" charset="0"/>
        </a:defRPr>
      </a:lvl5pPr>
      <a:lvl6pPr marL="2514600" indent="-228600" algn="l" defTabSz="914400" eaLnBrk="1" fontAlgn="auto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Calibri" charset="0"/>
          <a:ea typeface="宋体" charset="0"/>
          <a:cs typeface="Calibri" charset="0"/>
        </a:defRPr>
      </a:lvl6pPr>
      <a:lvl7pPr marL="2971800" indent="-228600" algn="l" defTabSz="914400" eaLnBrk="1" fontAlgn="auto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Calibri" charset="0"/>
          <a:ea typeface="宋体" charset="0"/>
          <a:cs typeface="Calibri" charset="0"/>
        </a:defRPr>
      </a:lvl7pPr>
      <a:lvl8pPr marL="3429000" indent="-228600" algn="l" defTabSz="914400" eaLnBrk="1" fontAlgn="auto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Calibri" charset="0"/>
          <a:ea typeface="宋体" charset="0"/>
          <a:cs typeface="Calibri" charset="0"/>
        </a:defRPr>
      </a:lvl8pPr>
      <a:lvl9pPr marL="3429000" indent="-228600" algn="l" defTabSz="914400" eaLnBrk="1" fontAlgn="auto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Calibri" charset="0"/>
          <a:ea typeface="宋体" charset="0"/>
          <a:cs typeface="Calibri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12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12.xml" /><Relationship Id="rId5" Type="http://schemas.openxmlformats.org/officeDocument/2006/relationships/image" Target="../media/image4.jpeg" /><Relationship Id="rId4" Type="http://schemas.openxmlformats.org/officeDocument/2006/relationships/image" Target="../media/image3.jpeg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12.xml" /><Relationship Id="rId5" Type="http://schemas.openxmlformats.org/officeDocument/2006/relationships/image" Target="../media/image6.jpeg" /><Relationship Id="rId4" Type="http://schemas.openxmlformats.org/officeDocument/2006/relationships/image" Target="../media/image5.jpeg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12.xml" /><Relationship Id="rId5" Type="http://schemas.openxmlformats.org/officeDocument/2006/relationships/image" Target="../media/image8.jpeg" /><Relationship Id="rId4" Type="http://schemas.openxmlformats.org/officeDocument/2006/relationships/image" Target="../media/image7.jpeg" 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12.xml" 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12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12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12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12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12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12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12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12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1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曲线"/>
          <p:cNvSpPr>
            <a:spLocks/>
          </p:cNvSpPr>
          <p:nvPr/>
        </p:nvSpPr>
        <p:spPr>
          <a:xfrm rot="2283244">
            <a:off x="-4759168" y="4375423"/>
            <a:ext cx="10358005" cy="1041005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blipFill rotWithShape="1">
            <a:blip r:embed="rId2"/>
            <a:stretch/>
          </a:blipFill>
          <a:ln cap="flat" cmpd="sng">
            <a:noFill/>
            <a:prstDash val="solid"/>
            <a:miter/>
          </a:ln>
        </p:spPr>
      </p:sp>
      <p:sp>
        <p:nvSpPr>
          <p:cNvPr id="11" name="曲线"/>
          <p:cNvSpPr>
            <a:spLocks/>
          </p:cNvSpPr>
          <p:nvPr/>
        </p:nvSpPr>
        <p:spPr>
          <a:xfrm>
            <a:off x="6330741" y="-10904055"/>
            <a:ext cx="17956750" cy="1804698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/>
            <a:stretch/>
          </a:blipFill>
          <a:ln cap="flat" cmpd="sng">
            <a:noFill/>
            <a:prstDash val="solid"/>
            <a:miter/>
          </a:ln>
        </p:spPr>
      </p:sp>
      <p:sp>
        <p:nvSpPr>
          <p:cNvPr id="12" name="曲线"/>
          <p:cNvSpPr>
            <a:spLocks/>
          </p:cNvSpPr>
          <p:nvPr/>
        </p:nvSpPr>
        <p:spPr>
          <a:xfrm>
            <a:off x="16998830" y="8999755"/>
            <a:ext cx="416017" cy="418298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blipFill rotWithShape="1">
            <a:blip r:embed="rId3"/>
            <a:stretch/>
          </a:blipFill>
          <a:ln cap="flat" cmpd="sng">
            <a:noFill/>
            <a:prstDash val="solid"/>
            <a:miter/>
          </a:ln>
        </p:spPr>
      </p:sp>
      <p:grpSp>
        <p:nvGrpSpPr>
          <p:cNvPr id="15" name="Combination"/>
          <p:cNvGrpSpPr>
            <a:grpSpLocks/>
          </p:cNvGrpSpPr>
          <p:nvPr/>
        </p:nvGrpSpPr>
        <p:grpSpPr>
          <a:xfrm>
            <a:off x="-2455026" y="-917368"/>
            <a:ext cx="4220884" cy="4220884"/>
            <a:chOff x="-2455026" y="-917368"/>
            <a:chExt cx="4220884" cy="4220884"/>
          </a:xfrm>
        </p:grpSpPr>
        <p:sp>
          <p:nvSpPr>
            <p:cNvPr id="13" name="曲线"/>
            <p:cNvSpPr>
              <a:spLocks/>
            </p:cNvSpPr>
            <p:nvPr/>
          </p:nvSpPr>
          <p:spPr>
            <a:xfrm>
              <a:off x="-2455026" y="-917368"/>
              <a:ext cx="4220884" cy="422088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0800" y="0"/>
                  </a:moveTo>
                  <a:cubicBezTo>
                    <a:pt x="4835" y="0"/>
                    <a:pt x="0" y="4835"/>
                    <a:pt x="0" y="10800"/>
                  </a:cubicBezTo>
                  <a:cubicBezTo>
                    <a:pt x="0" y="16764"/>
                    <a:pt x="4835" y="21600"/>
                    <a:pt x="10800" y="21600"/>
                  </a:cubicBezTo>
                  <a:cubicBezTo>
                    <a:pt x="16764" y="21600"/>
                    <a:pt x="21600" y="16764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 cmpd="sng">
              <a:gradFill rotWithShape="1">
                <a:gsLst>
                  <a:gs pos="0">
                    <a:srgbClr val="F7E0E1">
                      <a:alpha val="0"/>
                    </a:srgbClr>
                  </a:gs>
                  <a:gs pos="100000">
                    <a:srgbClr val="C6269E">
                      <a:alpha val="100000"/>
                    </a:srgbClr>
                  </a:gs>
                </a:gsLst>
                <a:lin ang="0" scaled="1"/>
              </a:gradFill>
              <a:prstDash val="solid"/>
              <a:miter/>
            </a:ln>
          </p:spPr>
        </p:sp>
        <p:sp>
          <p:nvSpPr>
            <p:cNvPr id="14" name="Rectangle"/>
            <p:cNvSpPr>
              <a:spLocks/>
            </p:cNvSpPr>
            <p:nvPr/>
          </p:nvSpPr>
          <p:spPr>
            <a:xfrm>
              <a:off x="-2059317" y="-373270"/>
              <a:ext cx="3429468" cy="3281077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sp>
      </p:grpSp>
      <p:sp>
        <p:nvSpPr>
          <p:cNvPr id="16" name="Rectangle"/>
          <p:cNvSpPr>
            <a:spLocks/>
          </p:cNvSpPr>
          <p:nvPr/>
        </p:nvSpPr>
        <p:spPr>
          <a:xfrm>
            <a:off x="15309115" y="9072819"/>
            <a:ext cx="1716616" cy="32473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ts val="25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58" b="0" i="0" u="none" strike="noStrike" kern="1200" cap="none" spc="0" baseline="0">
                <a:solidFill>
                  <a:srgbClr val="FFFFFF"/>
                </a:solidFill>
                <a:latin typeface="Raleway" charset="0"/>
                <a:ea typeface="Raleway" charset="0"/>
                <a:cs typeface="Raleway" charset="0"/>
                <a:sym typeface="Raleway" charset="0"/>
              </a:rPr>
              <a:t>Next Slide</a:t>
            </a:r>
            <a:endParaRPr lang="zh-CN" altLang="en-US" sz="2458" b="0" i="0" u="none" strike="noStrike" kern="1200" cap="none" spc="0" baseline="0">
              <a:solidFill>
                <a:srgbClr val="FFFFFF"/>
              </a:solidFill>
              <a:latin typeface="Raleway" charset="0"/>
              <a:ea typeface="Raleway" charset="0"/>
              <a:cs typeface="Raleway" charset="0"/>
              <a:sym typeface="Raleway" charset="0"/>
            </a:endParaRPr>
          </a:p>
        </p:txBody>
      </p:sp>
      <p:grpSp>
        <p:nvGrpSpPr>
          <p:cNvPr id="19" name="Combination"/>
          <p:cNvGrpSpPr>
            <a:grpSpLocks/>
          </p:cNvGrpSpPr>
          <p:nvPr/>
        </p:nvGrpSpPr>
        <p:grpSpPr>
          <a:xfrm>
            <a:off x="13882415" y="6088610"/>
            <a:ext cx="5809651" cy="5809651"/>
            <a:chOff x="13882415" y="6088610"/>
            <a:chExt cx="5809651" cy="5809651"/>
          </a:xfrm>
        </p:grpSpPr>
        <p:sp>
          <p:nvSpPr>
            <p:cNvPr id="17" name="曲线"/>
            <p:cNvSpPr>
              <a:spLocks/>
            </p:cNvSpPr>
            <p:nvPr/>
          </p:nvSpPr>
          <p:spPr>
            <a:xfrm>
              <a:off x="13882415" y="6088610"/>
              <a:ext cx="5809651" cy="5809651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0800" y="0"/>
                  </a:moveTo>
                  <a:cubicBezTo>
                    <a:pt x="4835" y="0"/>
                    <a:pt x="0" y="4835"/>
                    <a:pt x="0" y="10799"/>
                  </a:cubicBezTo>
                  <a:cubicBezTo>
                    <a:pt x="0" y="16764"/>
                    <a:pt x="4835" y="21600"/>
                    <a:pt x="10800" y="21600"/>
                  </a:cubicBezTo>
                  <a:cubicBezTo>
                    <a:pt x="16764" y="21600"/>
                    <a:pt x="21600" y="16764"/>
                    <a:pt x="21600" y="10799"/>
                  </a:cubicBezTo>
                  <a:cubicBezTo>
                    <a:pt x="21600" y="4835"/>
                    <a:pt x="16764" y="0"/>
                    <a:pt x="108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 cmpd="sng">
              <a:gradFill rotWithShape="1">
                <a:gsLst>
                  <a:gs pos="0">
                    <a:srgbClr val="F7E0E1">
                      <a:alpha val="0"/>
                    </a:srgbClr>
                  </a:gs>
                  <a:gs pos="100000">
                    <a:srgbClr val="C6269E">
                      <a:alpha val="100000"/>
                    </a:srgbClr>
                  </a:gs>
                </a:gsLst>
                <a:lin ang="0" scaled="1"/>
              </a:gradFill>
              <a:prstDash val="solid"/>
              <a:miter/>
            </a:ln>
          </p:spPr>
        </p:sp>
        <p:sp>
          <p:nvSpPr>
            <p:cNvPr id="18" name="Rectangle"/>
            <p:cNvSpPr>
              <a:spLocks/>
            </p:cNvSpPr>
            <p:nvPr/>
          </p:nvSpPr>
          <p:spPr>
            <a:xfrm>
              <a:off x="14427070" y="6837511"/>
              <a:ext cx="4720341" cy="4516096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sp>
      </p:grpSp>
      <p:sp>
        <p:nvSpPr>
          <p:cNvPr id="20" name="Rectangle"/>
          <p:cNvSpPr>
            <a:spLocks/>
          </p:cNvSpPr>
          <p:nvPr/>
        </p:nvSpPr>
        <p:spPr>
          <a:xfrm>
            <a:off x="4153022" y="2976780"/>
            <a:ext cx="6687373" cy="647064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marL="0" indent="0" algn="ctr">
              <a:lnSpc>
                <a:spcPts val="5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99" b="0" i="0" u="none" strike="noStrike" kern="1200" cap="none" spc="0" baseline="0">
                <a:solidFill>
                  <a:srgbClr val="FFFFFF"/>
                </a:solidFill>
                <a:latin typeface="Raleway" charset="0"/>
                <a:ea typeface="Raleway" charset="0"/>
                <a:cs typeface="Raleway" charset="0"/>
                <a:sym typeface="Raleway" charset="0"/>
              </a:rPr>
              <a:t>Name: S.Almas begam </a:t>
            </a:r>
            <a:endParaRPr lang="zh-CN" altLang="en-US" sz="4899" b="0" i="0" u="none" strike="noStrike" kern="1200" cap="none" spc="0" baseline="0">
              <a:solidFill>
                <a:srgbClr val="FFFFFF"/>
              </a:solidFill>
              <a:latin typeface="Raleway" charset="0"/>
              <a:ea typeface="Raleway" charset="0"/>
              <a:cs typeface="Raleway" charset="0"/>
              <a:sym typeface="Raleway" charset="0"/>
            </a:endParaRPr>
          </a:p>
        </p:txBody>
      </p:sp>
      <p:sp>
        <p:nvSpPr>
          <p:cNvPr id="21" name="Rectangle"/>
          <p:cNvSpPr>
            <a:spLocks/>
          </p:cNvSpPr>
          <p:nvPr/>
        </p:nvSpPr>
        <p:spPr>
          <a:xfrm>
            <a:off x="4153023" y="4152711"/>
            <a:ext cx="9158007" cy="64706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marL="0" indent="0" algn="ctr">
              <a:lnSpc>
                <a:spcPts val="5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99" b="0" i="0" u="none" strike="noStrike" kern="1200" cap="none" spc="0" baseline="0">
                <a:solidFill>
                  <a:srgbClr val="FFFFFF"/>
                </a:solidFill>
                <a:latin typeface="Raleway" charset="0"/>
                <a:ea typeface="Raleway" charset="0"/>
                <a:cs typeface="Raleway" charset="0"/>
                <a:sym typeface="Raleway" charset="0"/>
              </a:rPr>
              <a:t>Register No:24134130500122002</a:t>
            </a:r>
            <a:endParaRPr lang="zh-CN" altLang="en-US" sz="4899" b="0" i="0" u="none" strike="noStrike" kern="1200" cap="none" spc="0" baseline="0">
              <a:solidFill>
                <a:srgbClr val="FFFFFF"/>
              </a:solidFill>
              <a:latin typeface="Raleway" charset="0"/>
              <a:ea typeface="Raleway" charset="0"/>
              <a:cs typeface="Raleway" charset="0"/>
              <a:sym typeface="Raleway" charset="0"/>
            </a:endParaRPr>
          </a:p>
        </p:txBody>
      </p:sp>
      <p:sp>
        <p:nvSpPr>
          <p:cNvPr id="22" name="Rectangle"/>
          <p:cNvSpPr>
            <a:spLocks/>
          </p:cNvSpPr>
          <p:nvPr/>
        </p:nvSpPr>
        <p:spPr>
          <a:xfrm>
            <a:off x="4153023" y="5473574"/>
            <a:ext cx="1742163" cy="64706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marL="0" indent="0" algn="ctr">
              <a:lnSpc>
                <a:spcPts val="5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99" b="0" i="0" u="none" strike="noStrike" kern="1200" cap="none" spc="0" baseline="0">
                <a:solidFill>
                  <a:srgbClr val="FFFFFF"/>
                </a:solidFill>
                <a:latin typeface="Raleway" charset="0"/>
                <a:ea typeface="Raleway" charset="0"/>
                <a:cs typeface="Raleway" charset="0"/>
                <a:sym typeface="Raleway" charset="0"/>
              </a:rPr>
              <a:t>NMID:</a:t>
            </a:r>
            <a:endParaRPr lang="zh-CN" altLang="en-US" sz="4899" b="0" i="0" u="none" strike="noStrike" kern="1200" cap="none" spc="0" baseline="0">
              <a:solidFill>
                <a:srgbClr val="FFFFFF"/>
              </a:solidFill>
              <a:latin typeface="Raleway" charset="0"/>
              <a:ea typeface="Raleway" charset="0"/>
              <a:cs typeface="Raleway" charset="0"/>
              <a:sym typeface="Raleway" charset="0"/>
            </a:endParaRPr>
          </a:p>
        </p:txBody>
      </p:sp>
      <p:sp>
        <p:nvSpPr>
          <p:cNvPr id="23" name="Rectangle"/>
          <p:cNvSpPr>
            <a:spLocks/>
          </p:cNvSpPr>
          <p:nvPr/>
        </p:nvSpPr>
        <p:spPr>
          <a:xfrm>
            <a:off x="4153023" y="6627340"/>
            <a:ext cx="4837527" cy="64706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marL="0" indent="0" algn="ctr">
              <a:lnSpc>
                <a:spcPts val="5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99" b="0" i="0" u="none" strike="noStrike" kern="1200" cap="none" spc="0" baseline="0">
                <a:solidFill>
                  <a:srgbClr val="FFFFFF"/>
                </a:solidFill>
                <a:latin typeface="Raleway" charset="0"/>
                <a:ea typeface="Raleway" charset="0"/>
                <a:cs typeface="Raleway" charset="0"/>
                <a:sym typeface="Raleway" charset="0"/>
              </a:rPr>
              <a:t>Department:BCA</a:t>
            </a:r>
            <a:endParaRPr lang="zh-CN" altLang="en-US" sz="4899" b="0" i="0" u="none" strike="noStrike" kern="1200" cap="none" spc="0" baseline="0">
              <a:solidFill>
                <a:srgbClr val="FFFFFF"/>
              </a:solidFill>
              <a:latin typeface="Raleway" charset="0"/>
              <a:ea typeface="Raleway" charset="0"/>
              <a:cs typeface="Raleway" charset="0"/>
              <a:sym typeface="Raleway" charset="0"/>
            </a:endParaRPr>
          </a:p>
        </p:txBody>
      </p:sp>
      <p:sp>
        <p:nvSpPr>
          <p:cNvPr id="24" name="Rectangle"/>
          <p:cNvSpPr>
            <a:spLocks/>
          </p:cNvSpPr>
          <p:nvPr/>
        </p:nvSpPr>
        <p:spPr>
          <a:xfrm>
            <a:off x="3619631" y="7676332"/>
            <a:ext cx="13794001" cy="64706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marL="0" indent="0" algn="ctr">
              <a:lnSpc>
                <a:spcPts val="50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99" b="0" i="0" u="none" strike="noStrike" kern="1200" cap="none" spc="0" baseline="0">
                <a:solidFill>
                  <a:srgbClr val="FFFFFF"/>
                </a:solidFill>
                <a:latin typeface="Raleway" charset="0"/>
                <a:ea typeface="Raleway" charset="0"/>
                <a:cs typeface="Raleway" charset="0"/>
                <a:sym typeface="Raleway" charset="0"/>
              </a:rPr>
              <a:t>College:Deen college of arts and science -Nidur</a:t>
            </a:r>
            <a:endParaRPr lang="zh-CN" altLang="en-US" sz="4899" b="0" i="0" u="none" strike="noStrike" kern="1200" cap="none" spc="0" baseline="0">
              <a:solidFill>
                <a:srgbClr val="FFFFFF"/>
              </a:solidFill>
              <a:latin typeface="Raleway" charset="0"/>
              <a:ea typeface="Raleway" charset="0"/>
              <a:cs typeface="Raleway" charset="0"/>
              <a:sym typeface="Raleway" charset="0"/>
            </a:endParaRPr>
          </a:p>
        </p:txBody>
      </p:sp>
      <p:sp>
        <p:nvSpPr>
          <p:cNvPr id="25" name="Rectangle"/>
          <p:cNvSpPr>
            <a:spLocks/>
          </p:cNvSpPr>
          <p:nvPr/>
        </p:nvSpPr>
        <p:spPr>
          <a:xfrm>
            <a:off x="3351697" y="918339"/>
            <a:ext cx="11584606" cy="147916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marL="0" indent="0" algn="ctr">
              <a:lnSpc>
                <a:spcPts val="1164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9099" b="0" i="0" u="none" strike="noStrike" kern="1200" cap="none" spc="0" baseline="0">
                <a:solidFill>
                  <a:srgbClr val="FFFFFF"/>
                </a:solidFill>
                <a:latin typeface="MediaPro Heavy Condensed" charset="0"/>
                <a:ea typeface="MediaPro Heavy Condensed" charset="0"/>
                <a:cs typeface="MediaPro Heavy Condensed" charset="0"/>
                <a:sym typeface="MediaPro Heavy Condensed" charset="0"/>
              </a:rPr>
              <a:t>DIGITAL  </a:t>
            </a:r>
            <a:r>
              <a:rPr lang="en-US" altLang="zh-CN" sz="9099" b="0" i="0" u="none" strike="noStrike" kern="1200" cap="none" spc="0" baseline="0">
                <a:solidFill>
                  <a:srgbClr val="C6269E"/>
                </a:solidFill>
                <a:latin typeface="MediaPro Heavy Condensed" charset="0"/>
                <a:ea typeface="MediaPro Heavy Condensed" charset="0"/>
                <a:cs typeface="MediaPro Heavy Condensed" charset="0"/>
                <a:sym typeface="MediaPro Heavy Condensed" charset="0"/>
              </a:rPr>
              <a:t>PORTFOLIO</a:t>
            </a:r>
            <a:r>
              <a:rPr lang="en-US" altLang="zh-CN" sz="9099" b="0" i="0" u="none" strike="noStrike" kern="1200" cap="none" spc="0" baseline="0">
                <a:solidFill>
                  <a:srgbClr val="FFFFFF"/>
                </a:solidFill>
                <a:latin typeface="MediaPro Heavy Condensed" charset="0"/>
                <a:ea typeface="MediaPro Heavy Condensed" charset="0"/>
                <a:cs typeface="MediaPro Heavy Condensed" charset="0"/>
                <a:sym typeface="MediaPro Heavy Condensed" charset="0"/>
              </a:rPr>
              <a:t> </a:t>
            </a:r>
            <a:endParaRPr lang="zh-CN" altLang="en-US" sz="9099" b="0" i="0" u="none" strike="noStrike" kern="1200" cap="none" spc="0" baseline="0">
              <a:solidFill>
                <a:srgbClr val="FFFFFF"/>
              </a:solidFill>
              <a:latin typeface="MediaPro Heavy Condensed" charset="0"/>
              <a:ea typeface="MediaPro Heavy Condensed" charset="0"/>
              <a:cs typeface="MediaPro Heavy Condensed" charset="0"/>
              <a:sym typeface="MediaPro Heavy Condensed" charset="0"/>
            </a:endParaRPr>
          </a:p>
        </p:txBody>
      </p:sp>
      <p:sp>
        <p:nvSpPr>
          <p:cNvPr id="26" name="Rectangle"/>
          <p:cNvSpPr>
            <a:spLocks/>
          </p:cNvSpPr>
          <p:nvPr/>
        </p:nvSpPr>
        <p:spPr>
          <a:xfrm>
            <a:off x="5881939" y="5598426"/>
            <a:ext cx="8000474" cy="92456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marL="0" indent="0" algn="ctr">
              <a:lnSpc>
                <a:spcPts val="364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500" b="0" i="0" u="none" strike="noStrike" kern="1200" cap="none" spc="0" baseline="0">
                <a:solidFill>
                  <a:srgbClr val="FFFFFF"/>
                </a:solidFill>
                <a:latin typeface="Raleway" charset="0"/>
                <a:ea typeface="Raleway" charset="0"/>
                <a:cs typeface="Raleway" charset="0"/>
                <a:sym typeface="Raleway" charset="0"/>
              </a:rPr>
              <a:t>EA69C259921F436955F46704D17637F2</a:t>
            </a:r>
            <a:endParaRPr lang="zh-CN" altLang="en-US" sz="3500" b="0" i="0" u="none" strike="noStrike" kern="1200" cap="none" spc="0" baseline="0">
              <a:solidFill>
                <a:srgbClr val="FFFFFF"/>
              </a:solidFill>
              <a:latin typeface="Raleway" charset="0"/>
              <a:ea typeface="Raleway" charset="0"/>
              <a:cs typeface="Raleway" charset="0"/>
              <a:sym typeface="Raleway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75015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曲线"/>
          <p:cNvSpPr>
            <a:spLocks/>
          </p:cNvSpPr>
          <p:nvPr/>
        </p:nvSpPr>
        <p:spPr>
          <a:xfrm>
            <a:off x="6383202" y="-12639147"/>
            <a:ext cx="17956748" cy="1804698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/>
            <a:stretch/>
          </a:blipFill>
          <a:ln cap="flat" cmpd="sng">
            <a:noFill/>
            <a:prstDash val="solid"/>
            <a:miter/>
          </a:ln>
        </p:spPr>
      </p:sp>
      <p:grpSp>
        <p:nvGrpSpPr>
          <p:cNvPr id="179" name="Combination"/>
          <p:cNvGrpSpPr>
            <a:grpSpLocks/>
          </p:cNvGrpSpPr>
          <p:nvPr/>
        </p:nvGrpSpPr>
        <p:grpSpPr>
          <a:xfrm>
            <a:off x="15361577" y="986553"/>
            <a:ext cx="667852" cy="667852"/>
            <a:chOff x="15361577" y="986553"/>
            <a:chExt cx="667852" cy="667852"/>
          </a:xfrm>
        </p:grpSpPr>
        <p:sp>
          <p:nvSpPr>
            <p:cNvPr id="177" name="曲线"/>
            <p:cNvSpPr>
              <a:spLocks/>
            </p:cNvSpPr>
            <p:nvPr/>
          </p:nvSpPr>
          <p:spPr>
            <a:xfrm>
              <a:off x="15361577" y="986553"/>
              <a:ext cx="667852" cy="667852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0799" y="0"/>
                  </a:moveTo>
                  <a:lnTo>
                    <a:pt x="12896" y="2976"/>
                  </a:lnTo>
                  <a:lnTo>
                    <a:pt x="16200" y="1446"/>
                  </a:lnTo>
                  <a:lnTo>
                    <a:pt x="16527" y="5072"/>
                  </a:lnTo>
                  <a:lnTo>
                    <a:pt x="20153" y="5400"/>
                  </a:lnTo>
                  <a:lnTo>
                    <a:pt x="18624" y="8703"/>
                  </a:lnTo>
                  <a:lnTo>
                    <a:pt x="21600" y="10800"/>
                  </a:lnTo>
                  <a:lnTo>
                    <a:pt x="18624" y="12896"/>
                  </a:lnTo>
                  <a:lnTo>
                    <a:pt x="20153" y="16200"/>
                  </a:lnTo>
                  <a:lnTo>
                    <a:pt x="16527" y="16527"/>
                  </a:lnTo>
                  <a:lnTo>
                    <a:pt x="16200" y="20153"/>
                  </a:lnTo>
                  <a:lnTo>
                    <a:pt x="12896" y="18623"/>
                  </a:lnTo>
                  <a:lnTo>
                    <a:pt x="10799" y="21600"/>
                  </a:lnTo>
                  <a:lnTo>
                    <a:pt x="8703" y="18623"/>
                  </a:lnTo>
                  <a:lnTo>
                    <a:pt x="5399" y="20153"/>
                  </a:lnTo>
                  <a:lnTo>
                    <a:pt x="5072" y="16527"/>
                  </a:lnTo>
                  <a:lnTo>
                    <a:pt x="1446" y="16200"/>
                  </a:lnTo>
                  <a:lnTo>
                    <a:pt x="2975" y="12896"/>
                  </a:lnTo>
                  <a:lnTo>
                    <a:pt x="0" y="10800"/>
                  </a:lnTo>
                  <a:lnTo>
                    <a:pt x="2975" y="8703"/>
                  </a:lnTo>
                  <a:lnTo>
                    <a:pt x="1446" y="5400"/>
                  </a:lnTo>
                  <a:lnTo>
                    <a:pt x="5072" y="5072"/>
                  </a:lnTo>
                  <a:lnTo>
                    <a:pt x="5399" y="1446"/>
                  </a:lnTo>
                  <a:lnTo>
                    <a:pt x="8703" y="2976"/>
                  </a:lnTo>
                  <a:lnTo>
                    <a:pt x="10799" y="0"/>
                  </a:lnTo>
                  <a:close/>
                </a:path>
              </a:pathLst>
            </a:custGeom>
            <a:solidFill>
              <a:srgbClr val="F2F1EB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78" name="Rectangle"/>
            <p:cNvSpPr>
              <a:spLocks/>
            </p:cNvSpPr>
            <p:nvPr/>
          </p:nvSpPr>
          <p:spPr>
            <a:xfrm>
              <a:off x="15465930" y="1114383"/>
              <a:ext cx="459148" cy="435669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sp>
      </p:grpSp>
      <p:sp>
        <p:nvSpPr>
          <p:cNvPr id="180" name="Rectangle"/>
          <p:cNvSpPr>
            <a:spLocks/>
          </p:cNvSpPr>
          <p:nvPr/>
        </p:nvSpPr>
        <p:spPr>
          <a:xfrm>
            <a:off x="15309115" y="9063294"/>
            <a:ext cx="1716616" cy="277924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ts val="203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958" b="0" i="0" u="none" strike="noStrike" kern="1200" cap="none" spc="0" baseline="0">
                <a:solidFill>
                  <a:srgbClr val="FFFFFF"/>
                </a:solidFill>
                <a:latin typeface="Raleway" charset="0"/>
                <a:ea typeface="Raleway" charset="0"/>
                <a:cs typeface="Raleway" charset="0"/>
                <a:sym typeface="Raleway" charset="0"/>
              </a:rPr>
              <a:t>Next Slide</a:t>
            </a:r>
            <a:endParaRPr lang="zh-CN" altLang="en-US" sz="1958" b="0" i="0" u="none" strike="noStrike" kern="1200" cap="none" spc="0" baseline="0">
              <a:solidFill>
                <a:srgbClr val="FFFFFF"/>
              </a:solidFill>
              <a:latin typeface="Raleway" charset="0"/>
              <a:ea typeface="Raleway" charset="0"/>
              <a:cs typeface="Raleway" charset="0"/>
              <a:sym typeface="Raleway" charset="0"/>
            </a:endParaRPr>
          </a:p>
        </p:txBody>
      </p:sp>
      <p:sp>
        <p:nvSpPr>
          <p:cNvPr id="181" name="曲线"/>
          <p:cNvSpPr>
            <a:spLocks/>
          </p:cNvSpPr>
          <p:nvPr/>
        </p:nvSpPr>
        <p:spPr>
          <a:xfrm>
            <a:off x="16998830" y="8999755"/>
            <a:ext cx="416017" cy="418298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blipFill rotWithShape="1">
            <a:blip r:embed="rId3"/>
            <a:stretch/>
          </a:blipFill>
          <a:ln cap="flat" cmpd="sng">
            <a:noFill/>
            <a:prstDash val="solid"/>
            <a:miter/>
          </a:ln>
        </p:spPr>
      </p:sp>
      <p:sp>
        <p:nvSpPr>
          <p:cNvPr id="182" name="曲线"/>
          <p:cNvSpPr>
            <a:spLocks/>
          </p:cNvSpPr>
          <p:nvPr/>
        </p:nvSpPr>
        <p:spPr>
          <a:xfrm>
            <a:off x="480810" y="2168308"/>
            <a:ext cx="10076515" cy="3605057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/>
            <a:stretch>
              <a:fillRect t="-32647" b="-24226"/>
            </a:stretch>
          </a:blipFill>
          <a:ln cap="flat" cmpd="sng">
            <a:noFill/>
            <a:prstDash val="solid"/>
            <a:miter/>
          </a:ln>
        </p:spPr>
      </p:sp>
      <p:sp>
        <p:nvSpPr>
          <p:cNvPr id="183" name="曲线"/>
          <p:cNvSpPr>
            <a:spLocks/>
          </p:cNvSpPr>
          <p:nvPr/>
        </p:nvSpPr>
        <p:spPr>
          <a:xfrm>
            <a:off x="5958041" y="6163122"/>
            <a:ext cx="10071387" cy="319171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/>
            <a:stretch>
              <a:fillRect t="-39126" b="-37975"/>
            </a:stretch>
          </a:blipFill>
          <a:ln cap="flat" cmpd="sng">
            <a:noFill/>
            <a:prstDash val="solid"/>
            <a:miter/>
          </a:ln>
        </p:spPr>
      </p:sp>
      <p:sp>
        <p:nvSpPr>
          <p:cNvPr id="184" name="Rectangle"/>
          <p:cNvSpPr>
            <a:spLocks/>
          </p:cNvSpPr>
          <p:nvPr/>
        </p:nvSpPr>
        <p:spPr>
          <a:xfrm>
            <a:off x="480810" y="1011949"/>
            <a:ext cx="8663190" cy="64245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marL="0" indent="0" algn="ctr">
              <a:lnSpc>
                <a:spcPts val="4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721" b="0" i="0" u="none" strike="noStrike" kern="1200" cap="none" spc="0" baseline="0">
                <a:solidFill>
                  <a:srgbClr val="FFFFFF"/>
                </a:solidFill>
                <a:latin typeface="Raleway Bold" charset="0"/>
                <a:ea typeface="Raleway Bold" charset="0"/>
                <a:cs typeface="Raleway Bold" charset="0"/>
                <a:sym typeface="Raleway Bold" charset="0"/>
              </a:rPr>
              <a:t>RESULTS</a:t>
            </a:r>
            <a:r>
              <a:rPr lang="en-US" altLang="zh-CN" sz="4721" b="0" i="0" u="none" strike="noStrike" kern="1200" cap="none" spc="0" baseline="0">
                <a:solidFill>
                  <a:srgbClr val="FFFFFF"/>
                </a:solidFill>
                <a:latin typeface="Raleway" charset="0"/>
                <a:ea typeface="Raleway" charset="0"/>
                <a:cs typeface="Raleway" charset="0"/>
                <a:sym typeface="Raleway" charset="0"/>
              </a:rPr>
              <a:t> </a:t>
            </a:r>
            <a:r>
              <a:rPr lang="en-US" altLang="zh-CN" sz="4721" b="0" i="0" u="none" strike="noStrike" kern="1200" cap="none" spc="0" baseline="0">
                <a:solidFill>
                  <a:srgbClr val="FFFFFF"/>
                </a:solidFill>
                <a:latin typeface="Raleway Bold" charset="0"/>
                <a:ea typeface="Raleway Bold" charset="0"/>
                <a:cs typeface="Raleway Bold" charset="0"/>
                <a:sym typeface="Raleway Bold" charset="0"/>
              </a:rPr>
              <a:t>AND</a:t>
            </a:r>
            <a:r>
              <a:rPr lang="en-US" altLang="zh-CN" sz="4721" b="0" i="0" u="none" strike="noStrike" kern="1200" cap="none" spc="0" baseline="0">
                <a:solidFill>
                  <a:srgbClr val="FFFFFF"/>
                </a:solidFill>
                <a:latin typeface="Raleway" charset="0"/>
                <a:ea typeface="Raleway" charset="0"/>
                <a:cs typeface="Raleway" charset="0"/>
                <a:sym typeface="Raleway" charset="0"/>
              </a:rPr>
              <a:t> </a:t>
            </a:r>
            <a:r>
              <a:rPr lang="en-US" altLang="zh-CN" sz="4721" b="0" i="0" u="none" strike="noStrike" kern="1200" cap="none" spc="0" baseline="0">
                <a:solidFill>
                  <a:srgbClr val="FFFFFF"/>
                </a:solidFill>
                <a:latin typeface="Raleway Bold" charset="0"/>
                <a:ea typeface="Raleway Bold" charset="0"/>
                <a:cs typeface="Raleway Bold" charset="0"/>
                <a:sym typeface="Raleway Bold" charset="0"/>
              </a:rPr>
              <a:t>SCREENSHOTS</a:t>
            </a:r>
            <a:r>
              <a:rPr lang="en-US" altLang="zh-CN" sz="4721" b="0" i="0" u="none" strike="noStrike" kern="1200" cap="none" spc="0" baseline="0">
                <a:solidFill>
                  <a:srgbClr val="FFFFFF"/>
                </a:solidFill>
                <a:latin typeface="Raleway" charset="0"/>
                <a:ea typeface="Raleway" charset="0"/>
                <a:cs typeface="Raleway" charset="0"/>
                <a:sym typeface="Raleway" charset="0"/>
              </a:rPr>
              <a:t>:</a:t>
            </a:r>
            <a:endParaRPr lang="zh-CN" altLang="en-US" sz="4721" b="0" i="0" u="none" strike="noStrike" kern="1200" cap="none" spc="0" baseline="0">
              <a:solidFill>
                <a:srgbClr val="FFFFFF"/>
              </a:solidFill>
              <a:latin typeface="Raleway" charset="0"/>
              <a:ea typeface="Raleway" charset="0"/>
              <a:cs typeface="Raleway" charset="0"/>
              <a:sym typeface="Raleway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80353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曲线"/>
          <p:cNvSpPr>
            <a:spLocks/>
          </p:cNvSpPr>
          <p:nvPr/>
        </p:nvSpPr>
        <p:spPr>
          <a:xfrm>
            <a:off x="6525283" y="-12620097"/>
            <a:ext cx="17956748" cy="1804698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/>
            <a:stretch/>
          </a:blipFill>
          <a:ln cap="flat" cmpd="sng">
            <a:noFill/>
            <a:prstDash val="solid"/>
            <a:miter/>
          </a:ln>
        </p:spPr>
      </p:sp>
      <p:grpSp>
        <p:nvGrpSpPr>
          <p:cNvPr id="188" name="Combination"/>
          <p:cNvGrpSpPr>
            <a:grpSpLocks/>
          </p:cNvGrpSpPr>
          <p:nvPr/>
        </p:nvGrpSpPr>
        <p:grpSpPr>
          <a:xfrm>
            <a:off x="15361577" y="986553"/>
            <a:ext cx="667852" cy="667852"/>
            <a:chOff x="15361577" y="986553"/>
            <a:chExt cx="667852" cy="667852"/>
          </a:xfrm>
        </p:grpSpPr>
        <p:sp>
          <p:nvSpPr>
            <p:cNvPr id="186" name="曲线"/>
            <p:cNvSpPr>
              <a:spLocks/>
            </p:cNvSpPr>
            <p:nvPr/>
          </p:nvSpPr>
          <p:spPr>
            <a:xfrm>
              <a:off x="15361577" y="986553"/>
              <a:ext cx="667852" cy="667852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0799" y="0"/>
                  </a:moveTo>
                  <a:lnTo>
                    <a:pt x="12896" y="2976"/>
                  </a:lnTo>
                  <a:lnTo>
                    <a:pt x="16200" y="1446"/>
                  </a:lnTo>
                  <a:lnTo>
                    <a:pt x="16527" y="5072"/>
                  </a:lnTo>
                  <a:lnTo>
                    <a:pt x="20153" y="5400"/>
                  </a:lnTo>
                  <a:lnTo>
                    <a:pt x="18624" y="8703"/>
                  </a:lnTo>
                  <a:lnTo>
                    <a:pt x="21600" y="10800"/>
                  </a:lnTo>
                  <a:lnTo>
                    <a:pt x="18624" y="12896"/>
                  </a:lnTo>
                  <a:lnTo>
                    <a:pt x="20153" y="16200"/>
                  </a:lnTo>
                  <a:lnTo>
                    <a:pt x="16527" y="16527"/>
                  </a:lnTo>
                  <a:lnTo>
                    <a:pt x="16200" y="20153"/>
                  </a:lnTo>
                  <a:lnTo>
                    <a:pt x="12896" y="18623"/>
                  </a:lnTo>
                  <a:lnTo>
                    <a:pt x="10799" y="21600"/>
                  </a:lnTo>
                  <a:lnTo>
                    <a:pt x="8703" y="18623"/>
                  </a:lnTo>
                  <a:lnTo>
                    <a:pt x="5399" y="20153"/>
                  </a:lnTo>
                  <a:lnTo>
                    <a:pt x="5072" y="16527"/>
                  </a:lnTo>
                  <a:lnTo>
                    <a:pt x="1446" y="16200"/>
                  </a:lnTo>
                  <a:lnTo>
                    <a:pt x="2975" y="12896"/>
                  </a:lnTo>
                  <a:lnTo>
                    <a:pt x="0" y="10800"/>
                  </a:lnTo>
                  <a:lnTo>
                    <a:pt x="2975" y="8703"/>
                  </a:lnTo>
                  <a:lnTo>
                    <a:pt x="1446" y="5400"/>
                  </a:lnTo>
                  <a:lnTo>
                    <a:pt x="5072" y="5072"/>
                  </a:lnTo>
                  <a:lnTo>
                    <a:pt x="5399" y="1446"/>
                  </a:lnTo>
                  <a:lnTo>
                    <a:pt x="8703" y="2976"/>
                  </a:lnTo>
                  <a:lnTo>
                    <a:pt x="10799" y="0"/>
                  </a:lnTo>
                  <a:close/>
                </a:path>
              </a:pathLst>
            </a:custGeom>
            <a:solidFill>
              <a:srgbClr val="F2F1EB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87" name="Rectangle"/>
            <p:cNvSpPr>
              <a:spLocks/>
            </p:cNvSpPr>
            <p:nvPr/>
          </p:nvSpPr>
          <p:spPr>
            <a:xfrm>
              <a:off x="15465930" y="1114383"/>
              <a:ext cx="459148" cy="435669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sp>
      </p:grpSp>
      <p:sp>
        <p:nvSpPr>
          <p:cNvPr id="189" name="Rectangle"/>
          <p:cNvSpPr>
            <a:spLocks/>
          </p:cNvSpPr>
          <p:nvPr/>
        </p:nvSpPr>
        <p:spPr>
          <a:xfrm>
            <a:off x="15309115" y="9063294"/>
            <a:ext cx="1716616" cy="277924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ts val="203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958" b="0" i="0" u="none" strike="noStrike" kern="1200" cap="none" spc="0" baseline="0">
                <a:solidFill>
                  <a:srgbClr val="FFFFFF"/>
                </a:solidFill>
                <a:latin typeface="Raleway" charset="0"/>
                <a:ea typeface="Raleway" charset="0"/>
                <a:cs typeface="Raleway" charset="0"/>
                <a:sym typeface="Raleway" charset="0"/>
              </a:rPr>
              <a:t>Next Slide</a:t>
            </a:r>
            <a:endParaRPr lang="zh-CN" altLang="en-US" sz="1958" b="0" i="0" u="none" strike="noStrike" kern="1200" cap="none" spc="0" baseline="0">
              <a:solidFill>
                <a:srgbClr val="FFFFFF"/>
              </a:solidFill>
              <a:latin typeface="Raleway" charset="0"/>
              <a:ea typeface="Raleway" charset="0"/>
              <a:cs typeface="Raleway" charset="0"/>
              <a:sym typeface="Raleway" charset="0"/>
            </a:endParaRPr>
          </a:p>
        </p:txBody>
      </p:sp>
      <p:sp>
        <p:nvSpPr>
          <p:cNvPr id="190" name="曲线"/>
          <p:cNvSpPr>
            <a:spLocks/>
          </p:cNvSpPr>
          <p:nvPr/>
        </p:nvSpPr>
        <p:spPr>
          <a:xfrm>
            <a:off x="16998830" y="8999755"/>
            <a:ext cx="416017" cy="418298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blipFill rotWithShape="1">
            <a:blip r:embed="rId3"/>
            <a:stretch/>
          </a:blipFill>
          <a:ln cap="flat" cmpd="sng">
            <a:noFill/>
            <a:prstDash val="solid"/>
            <a:miter/>
          </a:ln>
        </p:spPr>
      </p:sp>
      <p:sp>
        <p:nvSpPr>
          <p:cNvPr id="191" name="曲线"/>
          <p:cNvSpPr>
            <a:spLocks/>
          </p:cNvSpPr>
          <p:nvPr/>
        </p:nvSpPr>
        <p:spPr>
          <a:xfrm>
            <a:off x="480810" y="2004673"/>
            <a:ext cx="11301259" cy="2359187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/>
            <a:stretch>
              <a:fillRect t="-44547" b="-124308"/>
            </a:stretch>
          </a:blipFill>
          <a:ln cap="flat" cmpd="sng">
            <a:noFill/>
            <a:prstDash val="solid"/>
            <a:miter/>
          </a:ln>
        </p:spPr>
      </p:sp>
      <p:sp>
        <p:nvSpPr>
          <p:cNvPr id="192" name="曲线"/>
          <p:cNvSpPr>
            <a:spLocks/>
          </p:cNvSpPr>
          <p:nvPr/>
        </p:nvSpPr>
        <p:spPr>
          <a:xfrm>
            <a:off x="5724473" y="4716285"/>
            <a:ext cx="11301259" cy="4657117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/>
            <a:stretch>
              <a:fillRect t="-23315" b="-12880"/>
            </a:stretch>
          </a:blipFill>
          <a:ln cap="flat" cmpd="sng">
            <a:noFill/>
            <a:prstDash val="solid"/>
            <a:miter/>
          </a:ln>
        </p:spPr>
      </p:sp>
      <p:sp>
        <p:nvSpPr>
          <p:cNvPr id="193" name="Rectangle"/>
          <p:cNvSpPr>
            <a:spLocks/>
          </p:cNvSpPr>
          <p:nvPr/>
        </p:nvSpPr>
        <p:spPr>
          <a:xfrm>
            <a:off x="480810" y="1011949"/>
            <a:ext cx="8663190" cy="64245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marL="0" indent="0" algn="ctr">
              <a:lnSpc>
                <a:spcPts val="4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721" b="0" i="0" u="none" strike="noStrike" kern="1200" cap="none" spc="0" baseline="0">
                <a:solidFill>
                  <a:srgbClr val="FFFFFF"/>
                </a:solidFill>
                <a:latin typeface="Raleway Bold" charset="0"/>
                <a:ea typeface="Raleway Bold" charset="0"/>
                <a:cs typeface="Raleway Bold" charset="0"/>
                <a:sym typeface="Raleway Bold" charset="0"/>
              </a:rPr>
              <a:t>RESULTS</a:t>
            </a:r>
            <a:r>
              <a:rPr lang="en-US" altLang="zh-CN" sz="4721" b="0" i="0" u="none" strike="noStrike" kern="1200" cap="none" spc="0" baseline="0">
                <a:solidFill>
                  <a:srgbClr val="FFFFFF"/>
                </a:solidFill>
                <a:latin typeface="Raleway" charset="0"/>
                <a:ea typeface="Raleway" charset="0"/>
                <a:cs typeface="Raleway" charset="0"/>
                <a:sym typeface="Raleway" charset="0"/>
              </a:rPr>
              <a:t> </a:t>
            </a:r>
            <a:r>
              <a:rPr lang="en-US" altLang="zh-CN" sz="4721" b="0" i="0" u="none" strike="noStrike" kern="1200" cap="none" spc="0" baseline="0">
                <a:solidFill>
                  <a:srgbClr val="FFFFFF"/>
                </a:solidFill>
                <a:latin typeface="Raleway Bold" charset="0"/>
                <a:ea typeface="Raleway Bold" charset="0"/>
                <a:cs typeface="Raleway Bold" charset="0"/>
                <a:sym typeface="Raleway Bold" charset="0"/>
              </a:rPr>
              <a:t>AND</a:t>
            </a:r>
            <a:r>
              <a:rPr lang="en-US" altLang="zh-CN" sz="4721" b="0" i="0" u="none" strike="noStrike" kern="1200" cap="none" spc="0" baseline="0">
                <a:solidFill>
                  <a:srgbClr val="FFFFFF"/>
                </a:solidFill>
                <a:latin typeface="Raleway" charset="0"/>
                <a:ea typeface="Raleway" charset="0"/>
                <a:cs typeface="Raleway" charset="0"/>
                <a:sym typeface="Raleway" charset="0"/>
              </a:rPr>
              <a:t> </a:t>
            </a:r>
            <a:r>
              <a:rPr lang="en-US" altLang="zh-CN" sz="4721" b="0" i="0" u="none" strike="noStrike" kern="1200" cap="none" spc="0" baseline="0">
                <a:solidFill>
                  <a:srgbClr val="FFFFFF"/>
                </a:solidFill>
                <a:latin typeface="Raleway Bold" charset="0"/>
                <a:ea typeface="Raleway Bold" charset="0"/>
                <a:cs typeface="Raleway Bold" charset="0"/>
                <a:sym typeface="Raleway Bold" charset="0"/>
              </a:rPr>
              <a:t>SCREENSHOTS</a:t>
            </a:r>
            <a:r>
              <a:rPr lang="en-US" altLang="zh-CN" sz="4721" b="0" i="0" u="none" strike="noStrike" kern="1200" cap="none" spc="0" baseline="0">
                <a:solidFill>
                  <a:srgbClr val="FFFFFF"/>
                </a:solidFill>
                <a:latin typeface="Raleway" charset="0"/>
                <a:ea typeface="Raleway" charset="0"/>
                <a:cs typeface="Raleway" charset="0"/>
                <a:sym typeface="Raleway" charset="0"/>
              </a:rPr>
              <a:t>:</a:t>
            </a:r>
            <a:endParaRPr lang="zh-CN" altLang="en-US" sz="4721" b="0" i="0" u="none" strike="noStrike" kern="1200" cap="none" spc="0" baseline="0">
              <a:solidFill>
                <a:srgbClr val="FFFFFF"/>
              </a:solidFill>
              <a:latin typeface="Raleway" charset="0"/>
              <a:ea typeface="Raleway" charset="0"/>
              <a:cs typeface="Raleway" charset="0"/>
              <a:sym typeface="Raleway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01820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曲线"/>
          <p:cNvSpPr>
            <a:spLocks/>
          </p:cNvSpPr>
          <p:nvPr/>
        </p:nvSpPr>
        <p:spPr>
          <a:xfrm>
            <a:off x="6563383" y="-12620097"/>
            <a:ext cx="17956748" cy="1804698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/>
            <a:stretch/>
          </a:blipFill>
          <a:ln cap="flat" cmpd="sng">
            <a:noFill/>
            <a:prstDash val="solid"/>
            <a:miter/>
          </a:ln>
        </p:spPr>
      </p:sp>
      <p:sp>
        <p:nvSpPr>
          <p:cNvPr id="195" name="曲线"/>
          <p:cNvSpPr>
            <a:spLocks/>
          </p:cNvSpPr>
          <p:nvPr/>
        </p:nvSpPr>
        <p:spPr>
          <a:xfrm>
            <a:off x="-8140649" y="5426887"/>
            <a:ext cx="17956748" cy="1804698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/>
            <a:stretch/>
          </a:blipFill>
          <a:ln cap="flat" cmpd="sng">
            <a:noFill/>
            <a:prstDash val="solid"/>
            <a:miter/>
          </a:ln>
        </p:spPr>
      </p:sp>
      <p:grpSp>
        <p:nvGrpSpPr>
          <p:cNvPr id="198" name="Combination"/>
          <p:cNvGrpSpPr>
            <a:grpSpLocks/>
          </p:cNvGrpSpPr>
          <p:nvPr/>
        </p:nvGrpSpPr>
        <p:grpSpPr>
          <a:xfrm>
            <a:off x="15361577" y="986553"/>
            <a:ext cx="667852" cy="667852"/>
            <a:chOff x="15361577" y="986553"/>
            <a:chExt cx="667852" cy="667852"/>
          </a:xfrm>
        </p:grpSpPr>
        <p:sp>
          <p:nvSpPr>
            <p:cNvPr id="196" name="曲线"/>
            <p:cNvSpPr>
              <a:spLocks/>
            </p:cNvSpPr>
            <p:nvPr/>
          </p:nvSpPr>
          <p:spPr>
            <a:xfrm>
              <a:off x="15361577" y="986553"/>
              <a:ext cx="667852" cy="667852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0799" y="0"/>
                  </a:moveTo>
                  <a:lnTo>
                    <a:pt x="12896" y="2976"/>
                  </a:lnTo>
                  <a:lnTo>
                    <a:pt x="16200" y="1446"/>
                  </a:lnTo>
                  <a:lnTo>
                    <a:pt x="16527" y="5072"/>
                  </a:lnTo>
                  <a:lnTo>
                    <a:pt x="20153" y="5400"/>
                  </a:lnTo>
                  <a:lnTo>
                    <a:pt x="18624" y="8703"/>
                  </a:lnTo>
                  <a:lnTo>
                    <a:pt x="21600" y="10800"/>
                  </a:lnTo>
                  <a:lnTo>
                    <a:pt x="18624" y="12896"/>
                  </a:lnTo>
                  <a:lnTo>
                    <a:pt x="20153" y="16200"/>
                  </a:lnTo>
                  <a:lnTo>
                    <a:pt x="16527" y="16527"/>
                  </a:lnTo>
                  <a:lnTo>
                    <a:pt x="16200" y="20153"/>
                  </a:lnTo>
                  <a:lnTo>
                    <a:pt x="12896" y="18623"/>
                  </a:lnTo>
                  <a:lnTo>
                    <a:pt x="10799" y="21600"/>
                  </a:lnTo>
                  <a:lnTo>
                    <a:pt x="8703" y="18623"/>
                  </a:lnTo>
                  <a:lnTo>
                    <a:pt x="5399" y="20153"/>
                  </a:lnTo>
                  <a:lnTo>
                    <a:pt x="5072" y="16527"/>
                  </a:lnTo>
                  <a:lnTo>
                    <a:pt x="1446" y="16200"/>
                  </a:lnTo>
                  <a:lnTo>
                    <a:pt x="2975" y="12896"/>
                  </a:lnTo>
                  <a:lnTo>
                    <a:pt x="0" y="10800"/>
                  </a:lnTo>
                  <a:lnTo>
                    <a:pt x="2975" y="8703"/>
                  </a:lnTo>
                  <a:lnTo>
                    <a:pt x="1446" y="5400"/>
                  </a:lnTo>
                  <a:lnTo>
                    <a:pt x="5072" y="5072"/>
                  </a:lnTo>
                  <a:lnTo>
                    <a:pt x="5399" y="1446"/>
                  </a:lnTo>
                  <a:lnTo>
                    <a:pt x="8703" y="2976"/>
                  </a:lnTo>
                  <a:lnTo>
                    <a:pt x="10799" y="0"/>
                  </a:lnTo>
                  <a:close/>
                </a:path>
              </a:pathLst>
            </a:custGeom>
            <a:solidFill>
              <a:srgbClr val="F2F1EB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97" name="Rectangle"/>
            <p:cNvSpPr>
              <a:spLocks/>
            </p:cNvSpPr>
            <p:nvPr/>
          </p:nvSpPr>
          <p:spPr>
            <a:xfrm>
              <a:off x="15465930" y="1114383"/>
              <a:ext cx="459148" cy="435669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sp>
      </p:grpSp>
      <p:sp>
        <p:nvSpPr>
          <p:cNvPr id="199" name="Rectangle"/>
          <p:cNvSpPr>
            <a:spLocks/>
          </p:cNvSpPr>
          <p:nvPr/>
        </p:nvSpPr>
        <p:spPr>
          <a:xfrm>
            <a:off x="15309115" y="9063294"/>
            <a:ext cx="1716616" cy="277924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ts val="203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958" b="0" i="0" u="none" strike="noStrike" kern="1200" cap="none" spc="0" baseline="0">
                <a:solidFill>
                  <a:srgbClr val="FFFFFF"/>
                </a:solidFill>
                <a:latin typeface="Raleway" charset="0"/>
                <a:ea typeface="Raleway" charset="0"/>
                <a:cs typeface="Raleway" charset="0"/>
                <a:sym typeface="Raleway" charset="0"/>
              </a:rPr>
              <a:t>Next Slide</a:t>
            </a:r>
            <a:endParaRPr lang="zh-CN" altLang="en-US" sz="1958" b="0" i="0" u="none" strike="noStrike" kern="1200" cap="none" spc="0" baseline="0">
              <a:solidFill>
                <a:srgbClr val="FFFFFF"/>
              </a:solidFill>
              <a:latin typeface="Raleway" charset="0"/>
              <a:ea typeface="Raleway" charset="0"/>
              <a:cs typeface="Raleway" charset="0"/>
              <a:sym typeface="Raleway" charset="0"/>
            </a:endParaRPr>
          </a:p>
        </p:txBody>
      </p:sp>
      <p:sp>
        <p:nvSpPr>
          <p:cNvPr id="200" name="曲线"/>
          <p:cNvSpPr>
            <a:spLocks/>
          </p:cNvSpPr>
          <p:nvPr/>
        </p:nvSpPr>
        <p:spPr>
          <a:xfrm>
            <a:off x="16998830" y="8999755"/>
            <a:ext cx="416017" cy="418298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blipFill rotWithShape="1">
            <a:blip r:embed="rId3"/>
            <a:stretch/>
          </a:blipFill>
          <a:ln cap="flat" cmpd="sng">
            <a:noFill/>
            <a:prstDash val="solid"/>
            <a:miter/>
          </a:ln>
        </p:spPr>
      </p:sp>
      <p:sp>
        <p:nvSpPr>
          <p:cNvPr id="201" name="曲线"/>
          <p:cNvSpPr>
            <a:spLocks/>
          </p:cNvSpPr>
          <p:nvPr/>
        </p:nvSpPr>
        <p:spPr>
          <a:xfrm>
            <a:off x="480810" y="1654405"/>
            <a:ext cx="10952139" cy="4361108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/>
            <a:stretch>
              <a:fillRect l="-1058" t="-27248" r="-2129" b="-18192"/>
            </a:stretch>
          </a:blipFill>
          <a:ln cap="flat" cmpd="sng">
            <a:noFill/>
            <a:prstDash val="solid"/>
            <a:miter/>
          </a:ln>
        </p:spPr>
      </p:sp>
      <p:sp>
        <p:nvSpPr>
          <p:cNvPr id="202" name="曲线"/>
          <p:cNvSpPr>
            <a:spLocks/>
          </p:cNvSpPr>
          <p:nvPr/>
        </p:nvSpPr>
        <p:spPr>
          <a:xfrm>
            <a:off x="6986741" y="6015514"/>
            <a:ext cx="11301259" cy="3904319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/>
            <a:stretch>
              <a:fillRect t="-16537" b="-45918"/>
            </a:stretch>
          </a:blipFill>
          <a:ln cap="flat" cmpd="sng">
            <a:noFill/>
            <a:prstDash val="solid"/>
            <a:miter/>
          </a:ln>
        </p:spPr>
      </p:sp>
      <p:sp>
        <p:nvSpPr>
          <p:cNvPr id="203" name="Rectangle"/>
          <p:cNvSpPr>
            <a:spLocks/>
          </p:cNvSpPr>
          <p:nvPr/>
        </p:nvSpPr>
        <p:spPr>
          <a:xfrm>
            <a:off x="480810" y="740810"/>
            <a:ext cx="8663190" cy="642456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marL="0" indent="0" algn="ctr">
              <a:lnSpc>
                <a:spcPts val="4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721" b="0" i="0" u="none" strike="noStrike" kern="1200" cap="none" spc="0" baseline="0">
                <a:solidFill>
                  <a:srgbClr val="FFFFFF"/>
                </a:solidFill>
                <a:latin typeface="Raleway Bold" charset="0"/>
                <a:ea typeface="Raleway Bold" charset="0"/>
                <a:cs typeface="Raleway Bold" charset="0"/>
                <a:sym typeface="Raleway Bold" charset="0"/>
              </a:rPr>
              <a:t>RESULTS</a:t>
            </a:r>
            <a:r>
              <a:rPr lang="en-US" altLang="zh-CN" sz="4721" b="0" i="0" u="none" strike="noStrike" kern="1200" cap="none" spc="0" baseline="0">
                <a:solidFill>
                  <a:srgbClr val="FFFFFF"/>
                </a:solidFill>
                <a:latin typeface="Raleway" charset="0"/>
                <a:ea typeface="Raleway" charset="0"/>
                <a:cs typeface="Raleway" charset="0"/>
                <a:sym typeface="Raleway" charset="0"/>
              </a:rPr>
              <a:t> </a:t>
            </a:r>
            <a:r>
              <a:rPr lang="en-US" altLang="zh-CN" sz="4721" b="0" i="0" u="none" strike="noStrike" kern="1200" cap="none" spc="0" baseline="0">
                <a:solidFill>
                  <a:srgbClr val="FFFFFF"/>
                </a:solidFill>
                <a:latin typeface="Raleway Bold" charset="0"/>
                <a:ea typeface="Raleway Bold" charset="0"/>
                <a:cs typeface="Raleway Bold" charset="0"/>
                <a:sym typeface="Raleway Bold" charset="0"/>
              </a:rPr>
              <a:t>AND</a:t>
            </a:r>
            <a:r>
              <a:rPr lang="en-US" altLang="zh-CN" sz="4721" b="0" i="0" u="none" strike="noStrike" kern="1200" cap="none" spc="0" baseline="0">
                <a:solidFill>
                  <a:srgbClr val="FFFFFF"/>
                </a:solidFill>
                <a:latin typeface="Raleway" charset="0"/>
                <a:ea typeface="Raleway" charset="0"/>
                <a:cs typeface="Raleway" charset="0"/>
                <a:sym typeface="Raleway" charset="0"/>
              </a:rPr>
              <a:t> </a:t>
            </a:r>
            <a:r>
              <a:rPr lang="en-US" altLang="zh-CN" sz="4721" b="0" i="0" u="none" strike="noStrike" kern="1200" cap="none" spc="0" baseline="0">
                <a:solidFill>
                  <a:srgbClr val="FFFFFF"/>
                </a:solidFill>
                <a:latin typeface="Raleway Bold" charset="0"/>
                <a:ea typeface="Raleway Bold" charset="0"/>
                <a:cs typeface="Raleway Bold" charset="0"/>
                <a:sym typeface="Raleway Bold" charset="0"/>
              </a:rPr>
              <a:t>SCREENSHOTS</a:t>
            </a:r>
            <a:r>
              <a:rPr lang="en-US" altLang="zh-CN" sz="4721" b="0" i="0" u="none" strike="noStrike" kern="1200" cap="none" spc="0" baseline="0">
                <a:solidFill>
                  <a:srgbClr val="FFFFFF"/>
                </a:solidFill>
                <a:latin typeface="Raleway" charset="0"/>
                <a:ea typeface="Raleway" charset="0"/>
                <a:cs typeface="Raleway" charset="0"/>
                <a:sym typeface="Raleway" charset="0"/>
              </a:rPr>
              <a:t>:</a:t>
            </a:r>
            <a:endParaRPr lang="zh-CN" altLang="en-US" sz="4721" b="0" i="0" u="none" strike="noStrike" kern="1200" cap="none" spc="0" baseline="0">
              <a:solidFill>
                <a:srgbClr val="FFFFFF"/>
              </a:solidFill>
              <a:latin typeface="Raleway" charset="0"/>
              <a:ea typeface="Raleway" charset="0"/>
              <a:cs typeface="Raleway" charset="0"/>
              <a:sym typeface="Raleway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39834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曲线"/>
          <p:cNvSpPr>
            <a:spLocks/>
          </p:cNvSpPr>
          <p:nvPr/>
        </p:nvSpPr>
        <p:spPr>
          <a:xfrm>
            <a:off x="6717128" y="-12620097"/>
            <a:ext cx="17956748" cy="1804698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/>
            <a:stretch/>
          </a:blipFill>
          <a:ln cap="flat" cmpd="sng">
            <a:noFill/>
            <a:prstDash val="solid"/>
            <a:miter/>
          </a:ln>
        </p:spPr>
      </p:sp>
      <p:sp>
        <p:nvSpPr>
          <p:cNvPr id="205" name="曲线"/>
          <p:cNvSpPr>
            <a:spLocks/>
          </p:cNvSpPr>
          <p:nvPr/>
        </p:nvSpPr>
        <p:spPr>
          <a:xfrm>
            <a:off x="-8140649" y="5426887"/>
            <a:ext cx="17956748" cy="1804698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/>
            <a:stretch/>
          </a:blipFill>
          <a:ln cap="flat" cmpd="sng">
            <a:noFill/>
            <a:prstDash val="solid"/>
            <a:miter/>
          </a:ln>
        </p:spPr>
      </p:sp>
      <p:grpSp>
        <p:nvGrpSpPr>
          <p:cNvPr id="208" name="Combination"/>
          <p:cNvGrpSpPr>
            <a:grpSpLocks/>
          </p:cNvGrpSpPr>
          <p:nvPr/>
        </p:nvGrpSpPr>
        <p:grpSpPr>
          <a:xfrm>
            <a:off x="15361577" y="986553"/>
            <a:ext cx="667852" cy="667852"/>
            <a:chOff x="15361577" y="986553"/>
            <a:chExt cx="667852" cy="667852"/>
          </a:xfrm>
        </p:grpSpPr>
        <p:sp>
          <p:nvSpPr>
            <p:cNvPr id="206" name="曲线"/>
            <p:cNvSpPr>
              <a:spLocks/>
            </p:cNvSpPr>
            <p:nvPr/>
          </p:nvSpPr>
          <p:spPr>
            <a:xfrm>
              <a:off x="15361577" y="986553"/>
              <a:ext cx="667852" cy="667852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0799" y="0"/>
                  </a:moveTo>
                  <a:lnTo>
                    <a:pt x="12896" y="2976"/>
                  </a:lnTo>
                  <a:lnTo>
                    <a:pt x="16200" y="1446"/>
                  </a:lnTo>
                  <a:lnTo>
                    <a:pt x="16527" y="5072"/>
                  </a:lnTo>
                  <a:lnTo>
                    <a:pt x="20153" y="5400"/>
                  </a:lnTo>
                  <a:lnTo>
                    <a:pt x="18624" y="8703"/>
                  </a:lnTo>
                  <a:lnTo>
                    <a:pt x="21600" y="10800"/>
                  </a:lnTo>
                  <a:lnTo>
                    <a:pt x="18624" y="12896"/>
                  </a:lnTo>
                  <a:lnTo>
                    <a:pt x="20153" y="16200"/>
                  </a:lnTo>
                  <a:lnTo>
                    <a:pt x="16527" y="16527"/>
                  </a:lnTo>
                  <a:lnTo>
                    <a:pt x="16200" y="20153"/>
                  </a:lnTo>
                  <a:lnTo>
                    <a:pt x="12896" y="18623"/>
                  </a:lnTo>
                  <a:lnTo>
                    <a:pt x="10799" y="21600"/>
                  </a:lnTo>
                  <a:lnTo>
                    <a:pt x="8703" y="18623"/>
                  </a:lnTo>
                  <a:lnTo>
                    <a:pt x="5399" y="20153"/>
                  </a:lnTo>
                  <a:lnTo>
                    <a:pt x="5072" y="16527"/>
                  </a:lnTo>
                  <a:lnTo>
                    <a:pt x="1446" y="16200"/>
                  </a:lnTo>
                  <a:lnTo>
                    <a:pt x="2975" y="12896"/>
                  </a:lnTo>
                  <a:lnTo>
                    <a:pt x="0" y="10800"/>
                  </a:lnTo>
                  <a:lnTo>
                    <a:pt x="2975" y="8703"/>
                  </a:lnTo>
                  <a:lnTo>
                    <a:pt x="1446" y="5400"/>
                  </a:lnTo>
                  <a:lnTo>
                    <a:pt x="5072" y="5072"/>
                  </a:lnTo>
                  <a:lnTo>
                    <a:pt x="5399" y="1446"/>
                  </a:lnTo>
                  <a:lnTo>
                    <a:pt x="8703" y="2976"/>
                  </a:lnTo>
                  <a:lnTo>
                    <a:pt x="10799" y="0"/>
                  </a:lnTo>
                  <a:close/>
                </a:path>
              </a:pathLst>
            </a:custGeom>
            <a:solidFill>
              <a:srgbClr val="F2F1EB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207" name="Rectangle"/>
            <p:cNvSpPr>
              <a:spLocks/>
            </p:cNvSpPr>
            <p:nvPr/>
          </p:nvSpPr>
          <p:spPr>
            <a:xfrm>
              <a:off x="15465930" y="1114383"/>
              <a:ext cx="459148" cy="435669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sp>
      </p:grpSp>
      <p:sp>
        <p:nvSpPr>
          <p:cNvPr id="209" name="Rectangle"/>
          <p:cNvSpPr>
            <a:spLocks/>
          </p:cNvSpPr>
          <p:nvPr/>
        </p:nvSpPr>
        <p:spPr>
          <a:xfrm>
            <a:off x="15309115" y="9063294"/>
            <a:ext cx="1716616" cy="277924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ts val="203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958" b="0" i="0" u="none" strike="noStrike" kern="1200" cap="none" spc="0" baseline="0">
                <a:solidFill>
                  <a:srgbClr val="FFFFFF"/>
                </a:solidFill>
                <a:latin typeface="Raleway" charset="0"/>
                <a:ea typeface="Raleway" charset="0"/>
                <a:cs typeface="Raleway" charset="0"/>
                <a:sym typeface="Raleway" charset="0"/>
              </a:rPr>
              <a:t>Next Slide</a:t>
            </a:r>
            <a:endParaRPr lang="zh-CN" altLang="en-US" sz="1958" b="0" i="0" u="none" strike="noStrike" kern="1200" cap="none" spc="0" baseline="0">
              <a:solidFill>
                <a:srgbClr val="FFFFFF"/>
              </a:solidFill>
              <a:latin typeface="Raleway" charset="0"/>
              <a:ea typeface="Raleway" charset="0"/>
              <a:cs typeface="Raleway" charset="0"/>
              <a:sym typeface="Raleway" charset="0"/>
            </a:endParaRPr>
          </a:p>
        </p:txBody>
      </p:sp>
      <p:sp>
        <p:nvSpPr>
          <p:cNvPr id="210" name="曲线"/>
          <p:cNvSpPr>
            <a:spLocks/>
          </p:cNvSpPr>
          <p:nvPr/>
        </p:nvSpPr>
        <p:spPr>
          <a:xfrm>
            <a:off x="16998830" y="8999755"/>
            <a:ext cx="416017" cy="418298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blipFill rotWithShape="1">
            <a:blip r:embed="rId3"/>
            <a:stretch/>
          </a:blipFill>
          <a:ln cap="flat" cmpd="sng">
            <a:noFill/>
            <a:prstDash val="solid"/>
            <a:miter/>
          </a:ln>
        </p:spPr>
      </p:sp>
      <p:sp>
        <p:nvSpPr>
          <p:cNvPr id="211" name="Rectangle"/>
          <p:cNvSpPr>
            <a:spLocks/>
          </p:cNvSpPr>
          <p:nvPr/>
        </p:nvSpPr>
        <p:spPr>
          <a:xfrm>
            <a:off x="43498" y="1711554"/>
            <a:ext cx="4319780" cy="70165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marL="0" indent="0" algn="ctr">
              <a:lnSpc>
                <a:spcPts val="5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5000" b="0" i="0" u="none" strike="noStrike" kern="1200" cap="none" spc="0" baseline="0">
                <a:solidFill>
                  <a:srgbClr val="FFFFFF"/>
                </a:solidFill>
                <a:latin typeface="Raleway Bold" charset="0"/>
                <a:ea typeface="Raleway Bold" charset="0"/>
                <a:cs typeface="Raleway Bold" charset="0"/>
                <a:sym typeface="Raleway Bold" charset="0"/>
              </a:rPr>
              <a:t>CONCLUSION</a:t>
            </a:r>
            <a:r>
              <a:rPr lang="en-US" altLang="zh-CN" sz="5000" b="0" i="0" u="none" strike="noStrike" kern="1200" cap="none" spc="0" baseline="0">
                <a:solidFill>
                  <a:srgbClr val="FFFFFF"/>
                </a:solidFill>
                <a:latin typeface="Raleway" charset="0"/>
                <a:ea typeface="Raleway" charset="0"/>
                <a:cs typeface="Raleway" charset="0"/>
                <a:sym typeface="Raleway" charset="0"/>
              </a:rPr>
              <a:t>:</a:t>
            </a:r>
            <a:endParaRPr lang="zh-CN" altLang="en-US" sz="5000" b="0" i="0" u="none" strike="noStrike" kern="1200" cap="none" spc="0" baseline="0">
              <a:solidFill>
                <a:srgbClr val="FFFFFF"/>
              </a:solidFill>
              <a:latin typeface="Raleway" charset="0"/>
              <a:ea typeface="Raleway" charset="0"/>
              <a:cs typeface="Raleway" charset="0"/>
              <a:sym typeface="Raleway" charset="0"/>
            </a:endParaRPr>
          </a:p>
        </p:txBody>
      </p:sp>
      <p:sp>
        <p:nvSpPr>
          <p:cNvPr id="212" name="Rectangle"/>
          <p:cNvSpPr>
            <a:spLocks/>
          </p:cNvSpPr>
          <p:nvPr/>
        </p:nvSpPr>
        <p:spPr>
          <a:xfrm>
            <a:off x="346057" y="3135022"/>
            <a:ext cx="17595884" cy="407410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ts val="46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25" b="0" i="0" u="none" strike="noStrike" kern="1200" cap="none" spc="0" baseline="0">
                <a:solidFill>
                  <a:srgbClr val="FFFFFF"/>
                </a:solidFill>
                <a:latin typeface="Raleway" charset="0"/>
                <a:ea typeface="Raleway" charset="0"/>
                <a:cs typeface="Raleway" charset="0"/>
                <a:sym typeface="Raleway" charset="0"/>
              </a:rPr>
              <a:t>My digital portfolio effectively showcases your skills and experience in web development, with a clean design and functional features. By highlighting your projects, skills, and contact information, you've created a valuable resource for potential employers or collaborators. With some minor enhancements, your portfolio can continue to grow and showcase your expertise in the field.</a:t>
            </a:r>
            <a:endParaRPr lang="zh-CN" altLang="en-US" sz="4425" b="0" i="0" u="none" strike="noStrike" kern="1200" cap="none" spc="0" baseline="0">
              <a:solidFill>
                <a:srgbClr val="FFFFFF"/>
              </a:solidFill>
              <a:latin typeface="Raleway" charset="0"/>
              <a:ea typeface="Raleway" charset="0"/>
              <a:cs typeface="Raleway" charset="0"/>
              <a:sym typeface="Raleway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36664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曲线"/>
          <p:cNvSpPr>
            <a:spLocks/>
          </p:cNvSpPr>
          <p:nvPr/>
        </p:nvSpPr>
        <p:spPr>
          <a:xfrm>
            <a:off x="6525283" y="-12620097"/>
            <a:ext cx="17956748" cy="1804698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/>
            <a:stretch/>
          </a:blipFill>
          <a:ln cap="flat" cmpd="sng">
            <a:noFill/>
            <a:prstDash val="solid"/>
            <a:miter/>
          </a:ln>
        </p:spPr>
      </p:sp>
      <p:sp>
        <p:nvSpPr>
          <p:cNvPr id="214" name="曲线"/>
          <p:cNvSpPr>
            <a:spLocks/>
          </p:cNvSpPr>
          <p:nvPr/>
        </p:nvSpPr>
        <p:spPr>
          <a:xfrm>
            <a:off x="-8140649" y="5426887"/>
            <a:ext cx="17956748" cy="1804698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/>
            <a:stretch/>
          </a:blipFill>
          <a:ln cap="flat" cmpd="sng">
            <a:noFill/>
            <a:prstDash val="solid"/>
            <a:miter/>
          </a:ln>
        </p:spPr>
      </p:sp>
      <p:sp>
        <p:nvSpPr>
          <p:cNvPr id="215" name="Rectangle"/>
          <p:cNvSpPr>
            <a:spLocks/>
          </p:cNvSpPr>
          <p:nvPr/>
        </p:nvSpPr>
        <p:spPr>
          <a:xfrm>
            <a:off x="15309115" y="9063294"/>
            <a:ext cx="1716616" cy="277924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ts val="203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958" b="0" i="0" u="none" strike="noStrike" kern="1200" cap="none" spc="0" baseline="0">
                <a:solidFill>
                  <a:srgbClr val="FFFFFF"/>
                </a:solidFill>
                <a:latin typeface="Raleway" charset="0"/>
                <a:ea typeface="Raleway" charset="0"/>
                <a:cs typeface="Raleway" charset="0"/>
                <a:sym typeface="Raleway" charset="0"/>
              </a:rPr>
              <a:t>Next Slide</a:t>
            </a:r>
            <a:endParaRPr lang="zh-CN" altLang="en-US" sz="1958" b="0" i="0" u="none" strike="noStrike" kern="1200" cap="none" spc="0" baseline="0">
              <a:solidFill>
                <a:srgbClr val="FFFFFF"/>
              </a:solidFill>
              <a:latin typeface="Raleway" charset="0"/>
              <a:ea typeface="Raleway" charset="0"/>
              <a:cs typeface="Raleway" charset="0"/>
              <a:sym typeface="Raleway" charset="0"/>
            </a:endParaRPr>
          </a:p>
        </p:txBody>
      </p:sp>
      <p:sp>
        <p:nvSpPr>
          <p:cNvPr id="216" name="曲线"/>
          <p:cNvSpPr>
            <a:spLocks/>
          </p:cNvSpPr>
          <p:nvPr/>
        </p:nvSpPr>
        <p:spPr>
          <a:xfrm>
            <a:off x="16998830" y="8999755"/>
            <a:ext cx="416017" cy="418298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blipFill rotWithShape="1">
            <a:blip r:embed="rId3"/>
            <a:stretch/>
          </a:blipFill>
          <a:ln cap="flat" cmpd="sng">
            <a:noFill/>
            <a:prstDash val="solid"/>
            <a:miter/>
          </a:ln>
        </p:spPr>
      </p:sp>
      <p:sp>
        <p:nvSpPr>
          <p:cNvPr id="217" name="Rectangle"/>
          <p:cNvSpPr>
            <a:spLocks/>
          </p:cNvSpPr>
          <p:nvPr/>
        </p:nvSpPr>
        <p:spPr>
          <a:xfrm>
            <a:off x="392366" y="1522339"/>
            <a:ext cx="4454698" cy="73487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marL="0" indent="0" algn="ctr">
              <a:lnSpc>
                <a:spcPts val="553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5319" b="0" i="0" u="none" strike="noStrike" kern="1200" cap="none" spc="0" baseline="0">
                <a:solidFill>
                  <a:srgbClr val="FFFFFF"/>
                </a:solidFill>
                <a:latin typeface="Raleway Bold" charset="0"/>
                <a:ea typeface="Raleway Bold" charset="0"/>
                <a:cs typeface="Raleway Bold" charset="0"/>
                <a:sym typeface="Raleway Bold" charset="0"/>
              </a:rPr>
              <a:t>GITHUB LINK:</a:t>
            </a:r>
            <a:endParaRPr lang="zh-CN" altLang="en-US" sz="5319" b="0" i="0" u="none" strike="noStrike" kern="1200" cap="none" spc="0" baseline="0">
              <a:solidFill>
                <a:srgbClr val="FFFFFF"/>
              </a:solidFill>
              <a:latin typeface="Raleway Bold" charset="0"/>
              <a:ea typeface="Raleway Bold" charset="0"/>
              <a:cs typeface="Raleway Bold" charset="0"/>
              <a:sym typeface="Raleway Bold" charset="0"/>
            </a:endParaRPr>
          </a:p>
        </p:txBody>
      </p:sp>
      <p:sp>
        <p:nvSpPr>
          <p:cNvPr id="218" name="Rectangle"/>
          <p:cNvSpPr>
            <a:spLocks/>
          </p:cNvSpPr>
          <p:nvPr/>
        </p:nvSpPr>
        <p:spPr>
          <a:xfrm>
            <a:off x="1883570" y="4596390"/>
            <a:ext cx="14817812" cy="56969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marL="0" indent="0" algn="ctr">
              <a:lnSpc>
                <a:spcPts val="42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123" b="0" i="0" u="none" strike="noStrike" kern="1200" cap="none" spc="0" baseline="0">
                <a:solidFill>
                  <a:srgbClr val="FFFFFF"/>
                </a:solidFill>
                <a:latin typeface="Raleway" charset="0"/>
                <a:ea typeface="Raleway" charset="0"/>
                <a:cs typeface="Raleway" charset="0"/>
                <a:sym typeface="Raleway" charset="0"/>
              </a:rPr>
              <a:t>https://github.com/Almasbegam/Almas-TNSDC-FWD-DP.git</a:t>
            </a:r>
            <a:endParaRPr lang="zh-CN" altLang="en-US" sz="4123" b="0" i="0" u="none" strike="noStrike" kern="1200" cap="none" spc="0" baseline="0">
              <a:solidFill>
                <a:srgbClr val="FFFFFF"/>
              </a:solidFill>
              <a:latin typeface="Raleway" charset="0"/>
              <a:ea typeface="Raleway" charset="0"/>
              <a:cs typeface="Raleway" charset="0"/>
              <a:sym typeface="Raleway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0648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曲线"/>
          <p:cNvSpPr>
            <a:spLocks/>
          </p:cNvSpPr>
          <p:nvPr/>
        </p:nvSpPr>
        <p:spPr>
          <a:xfrm>
            <a:off x="6179439" y="-10904055"/>
            <a:ext cx="17956748" cy="1804698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/>
            <a:stretch/>
          </a:blipFill>
          <a:ln cap="flat" cmpd="sng">
            <a:noFill/>
            <a:prstDash val="solid"/>
            <a:miter/>
          </a:ln>
        </p:spPr>
      </p:sp>
      <p:sp>
        <p:nvSpPr>
          <p:cNvPr id="28" name="曲线"/>
          <p:cNvSpPr>
            <a:spLocks/>
          </p:cNvSpPr>
          <p:nvPr/>
        </p:nvSpPr>
        <p:spPr>
          <a:xfrm>
            <a:off x="-12661483" y="2951751"/>
            <a:ext cx="17956748" cy="1804698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/>
            <a:stretch/>
          </a:blipFill>
          <a:ln cap="flat" cmpd="sng">
            <a:noFill/>
            <a:prstDash val="solid"/>
            <a:miter/>
          </a:ln>
        </p:spPr>
      </p:sp>
      <p:sp>
        <p:nvSpPr>
          <p:cNvPr id="29" name="Rectangle"/>
          <p:cNvSpPr>
            <a:spLocks/>
          </p:cNvSpPr>
          <p:nvPr/>
        </p:nvSpPr>
        <p:spPr>
          <a:xfrm>
            <a:off x="15309115" y="9063294"/>
            <a:ext cx="1716616" cy="258698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ts val="203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958" b="0" i="0" u="none" strike="noStrike" kern="1200" cap="none" spc="0" baseline="0">
                <a:solidFill>
                  <a:srgbClr val="FFFFFF"/>
                </a:solidFill>
                <a:latin typeface="Raleway" charset="0"/>
                <a:ea typeface="Raleway" charset="0"/>
                <a:cs typeface="Raleway" charset="0"/>
                <a:sym typeface="Raleway" charset="0"/>
              </a:rPr>
              <a:t>Next Slide</a:t>
            </a:r>
            <a:endParaRPr lang="zh-CN" altLang="en-US" sz="1958" b="0" i="0" u="none" strike="noStrike" kern="1200" cap="none" spc="0" baseline="0">
              <a:solidFill>
                <a:srgbClr val="FFFFFF"/>
              </a:solidFill>
              <a:latin typeface="Raleway" charset="0"/>
              <a:ea typeface="Raleway" charset="0"/>
              <a:cs typeface="Raleway" charset="0"/>
              <a:sym typeface="Raleway" charset="0"/>
            </a:endParaRPr>
          </a:p>
        </p:txBody>
      </p:sp>
      <p:sp>
        <p:nvSpPr>
          <p:cNvPr id="30" name="曲线"/>
          <p:cNvSpPr>
            <a:spLocks/>
          </p:cNvSpPr>
          <p:nvPr/>
        </p:nvSpPr>
        <p:spPr>
          <a:xfrm>
            <a:off x="16998830" y="8999755"/>
            <a:ext cx="416017" cy="418298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blipFill rotWithShape="1">
            <a:blip r:embed="rId3"/>
            <a:stretch/>
          </a:blipFill>
          <a:ln cap="flat" cmpd="sng">
            <a:noFill/>
            <a:prstDash val="solid"/>
            <a:miter/>
          </a:ln>
        </p:spPr>
      </p:sp>
      <p:sp>
        <p:nvSpPr>
          <p:cNvPr id="31" name="Rectangle"/>
          <p:cNvSpPr>
            <a:spLocks/>
          </p:cNvSpPr>
          <p:nvPr/>
        </p:nvSpPr>
        <p:spPr>
          <a:xfrm>
            <a:off x="1446903" y="4182463"/>
            <a:ext cx="15967942" cy="2588768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marL="0" indent="0" algn="ctr">
              <a:lnSpc>
                <a:spcPts val="1019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9800" b="0" i="0" u="none" strike="noStrike" kern="1200" cap="none" spc="0" baseline="0">
                <a:solidFill>
                  <a:srgbClr val="FFFFFF"/>
                </a:solidFill>
                <a:latin typeface="MediaPro Heavy Condensed" charset="0"/>
                <a:ea typeface="MediaPro Heavy Condensed" charset="0"/>
                <a:cs typeface="MediaPro Heavy Condensed" charset="0"/>
                <a:sym typeface="MediaPro Heavy Condensed" charset="0"/>
              </a:rPr>
              <a:t>STUDENT'S  DIGITAL  PORTFOLIO </a:t>
            </a:r>
            <a:endParaRPr lang="zh-CN" altLang="en-US" sz="9800" b="0" i="0" u="none" strike="noStrike" kern="1200" cap="none" spc="0" baseline="0">
              <a:solidFill>
                <a:srgbClr val="FFFFFF"/>
              </a:solidFill>
              <a:latin typeface="MediaPro Heavy Condensed" charset="0"/>
              <a:ea typeface="MediaPro Heavy Condensed" charset="0"/>
              <a:cs typeface="MediaPro Heavy Condensed" charset="0"/>
              <a:sym typeface="MediaPro Heavy Condense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6072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曲线"/>
          <p:cNvSpPr>
            <a:spLocks/>
          </p:cNvSpPr>
          <p:nvPr/>
        </p:nvSpPr>
        <p:spPr>
          <a:xfrm>
            <a:off x="8847191" y="-11077047"/>
            <a:ext cx="17956748" cy="1804698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/>
            <a:stretch/>
          </a:blipFill>
          <a:ln cap="flat" cmpd="sng">
            <a:noFill/>
            <a:prstDash val="solid"/>
            <a:miter/>
          </a:ln>
        </p:spPr>
      </p:sp>
      <p:grpSp>
        <p:nvGrpSpPr>
          <p:cNvPr id="35" name="Combination"/>
          <p:cNvGrpSpPr>
            <a:grpSpLocks/>
          </p:cNvGrpSpPr>
          <p:nvPr/>
        </p:nvGrpSpPr>
        <p:grpSpPr>
          <a:xfrm>
            <a:off x="15361577" y="986553"/>
            <a:ext cx="667852" cy="667852"/>
            <a:chOff x="15361577" y="986553"/>
            <a:chExt cx="667852" cy="667852"/>
          </a:xfrm>
        </p:grpSpPr>
        <p:sp>
          <p:nvSpPr>
            <p:cNvPr id="33" name="曲线"/>
            <p:cNvSpPr>
              <a:spLocks/>
            </p:cNvSpPr>
            <p:nvPr/>
          </p:nvSpPr>
          <p:spPr>
            <a:xfrm>
              <a:off x="15361577" y="986553"/>
              <a:ext cx="667852" cy="667852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0799" y="0"/>
                  </a:moveTo>
                  <a:lnTo>
                    <a:pt x="12896" y="2976"/>
                  </a:lnTo>
                  <a:lnTo>
                    <a:pt x="16200" y="1446"/>
                  </a:lnTo>
                  <a:lnTo>
                    <a:pt x="16527" y="5072"/>
                  </a:lnTo>
                  <a:lnTo>
                    <a:pt x="20153" y="5400"/>
                  </a:lnTo>
                  <a:lnTo>
                    <a:pt x="18624" y="8703"/>
                  </a:lnTo>
                  <a:lnTo>
                    <a:pt x="21600" y="10800"/>
                  </a:lnTo>
                  <a:lnTo>
                    <a:pt x="18624" y="12896"/>
                  </a:lnTo>
                  <a:lnTo>
                    <a:pt x="20153" y="16200"/>
                  </a:lnTo>
                  <a:lnTo>
                    <a:pt x="16527" y="16527"/>
                  </a:lnTo>
                  <a:lnTo>
                    <a:pt x="16200" y="20153"/>
                  </a:lnTo>
                  <a:lnTo>
                    <a:pt x="12896" y="18623"/>
                  </a:lnTo>
                  <a:lnTo>
                    <a:pt x="10799" y="21600"/>
                  </a:lnTo>
                  <a:lnTo>
                    <a:pt x="8703" y="18623"/>
                  </a:lnTo>
                  <a:lnTo>
                    <a:pt x="5399" y="20153"/>
                  </a:lnTo>
                  <a:lnTo>
                    <a:pt x="5072" y="16527"/>
                  </a:lnTo>
                  <a:lnTo>
                    <a:pt x="1446" y="16200"/>
                  </a:lnTo>
                  <a:lnTo>
                    <a:pt x="2975" y="12896"/>
                  </a:lnTo>
                  <a:lnTo>
                    <a:pt x="0" y="10800"/>
                  </a:lnTo>
                  <a:lnTo>
                    <a:pt x="2975" y="8703"/>
                  </a:lnTo>
                  <a:lnTo>
                    <a:pt x="1446" y="5400"/>
                  </a:lnTo>
                  <a:lnTo>
                    <a:pt x="5072" y="5072"/>
                  </a:lnTo>
                  <a:lnTo>
                    <a:pt x="5399" y="1446"/>
                  </a:lnTo>
                  <a:lnTo>
                    <a:pt x="8703" y="2976"/>
                  </a:lnTo>
                  <a:lnTo>
                    <a:pt x="10799" y="0"/>
                  </a:lnTo>
                  <a:close/>
                </a:path>
              </a:pathLst>
            </a:custGeom>
            <a:solidFill>
              <a:srgbClr val="F2F1EB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34" name="Rectangle"/>
            <p:cNvSpPr>
              <a:spLocks/>
            </p:cNvSpPr>
            <p:nvPr/>
          </p:nvSpPr>
          <p:spPr>
            <a:xfrm>
              <a:off x="15465930" y="1114383"/>
              <a:ext cx="459148" cy="435669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sp>
      </p:grpSp>
      <p:sp>
        <p:nvSpPr>
          <p:cNvPr id="36" name="曲线"/>
          <p:cNvSpPr>
            <a:spLocks/>
          </p:cNvSpPr>
          <p:nvPr/>
        </p:nvSpPr>
        <p:spPr>
          <a:xfrm>
            <a:off x="-12769799" y="3604817"/>
            <a:ext cx="17956748" cy="18046986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/>
            <a:stretch/>
          </a:blipFill>
          <a:ln cap="flat" cmpd="sng">
            <a:noFill/>
            <a:prstDash val="solid"/>
            <a:miter/>
          </a:ln>
        </p:spPr>
      </p:sp>
      <p:sp>
        <p:nvSpPr>
          <p:cNvPr id="37" name="Rectangle"/>
          <p:cNvSpPr>
            <a:spLocks/>
          </p:cNvSpPr>
          <p:nvPr/>
        </p:nvSpPr>
        <p:spPr>
          <a:xfrm>
            <a:off x="15309115" y="9063294"/>
            <a:ext cx="1716616" cy="258698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ts val="203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958" b="0" i="0" u="none" strike="noStrike" kern="1200" cap="none" spc="0" baseline="0">
                <a:solidFill>
                  <a:srgbClr val="FFFFFF"/>
                </a:solidFill>
                <a:latin typeface="Raleway" charset="0"/>
                <a:ea typeface="Raleway" charset="0"/>
                <a:cs typeface="Raleway" charset="0"/>
                <a:sym typeface="Raleway" charset="0"/>
              </a:rPr>
              <a:t>Next Slide</a:t>
            </a:r>
            <a:endParaRPr lang="zh-CN" altLang="en-US" sz="1958" b="0" i="0" u="none" strike="noStrike" kern="1200" cap="none" spc="0" baseline="0">
              <a:solidFill>
                <a:srgbClr val="FFFFFF"/>
              </a:solidFill>
              <a:latin typeface="Raleway" charset="0"/>
              <a:ea typeface="Raleway" charset="0"/>
              <a:cs typeface="Raleway" charset="0"/>
              <a:sym typeface="Raleway" charset="0"/>
            </a:endParaRPr>
          </a:p>
        </p:txBody>
      </p:sp>
      <p:sp>
        <p:nvSpPr>
          <p:cNvPr id="38" name="曲线"/>
          <p:cNvSpPr>
            <a:spLocks/>
          </p:cNvSpPr>
          <p:nvPr/>
        </p:nvSpPr>
        <p:spPr>
          <a:xfrm>
            <a:off x="16998830" y="8999755"/>
            <a:ext cx="416017" cy="418298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blipFill rotWithShape="1">
            <a:blip r:embed="rId3"/>
            <a:stretch/>
          </a:blipFill>
          <a:ln cap="flat" cmpd="sng">
            <a:noFill/>
            <a:prstDash val="solid"/>
            <a:miter/>
          </a:ln>
        </p:spPr>
      </p:sp>
      <p:sp>
        <p:nvSpPr>
          <p:cNvPr id="39" name="Rectangle"/>
          <p:cNvSpPr>
            <a:spLocks/>
          </p:cNvSpPr>
          <p:nvPr/>
        </p:nvSpPr>
        <p:spPr>
          <a:xfrm>
            <a:off x="6384056" y="1692505"/>
            <a:ext cx="5651091" cy="8083296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ts val="374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rgbClr val="FFFFFF"/>
                </a:solidFill>
                <a:latin typeface="Raleway" charset="0"/>
                <a:ea typeface="Raleway" charset="0"/>
                <a:cs typeface="Raleway" charset="0"/>
                <a:sym typeface="Raleway" charset="0"/>
              </a:rPr>
              <a:t>Problem statement</a:t>
            </a:r>
          </a:p>
          <a:p>
            <a:pPr marL="0" indent="0" algn="l">
              <a:lnSpc>
                <a:spcPts val="3743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3600" b="0" i="0" u="none" strike="noStrike" kern="1200" cap="none" spc="0" baseline="0">
              <a:solidFill>
                <a:srgbClr val="FFFFFF"/>
              </a:solidFill>
              <a:latin typeface="Raleway" charset="0"/>
              <a:ea typeface="Raleway" charset="0"/>
              <a:cs typeface="Raleway" charset="0"/>
              <a:sym typeface="Raleway" charset="0"/>
            </a:endParaRPr>
          </a:p>
          <a:p>
            <a:pPr marL="0" indent="0" algn="l">
              <a:lnSpc>
                <a:spcPts val="374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rgbClr val="FFFFFF"/>
                </a:solidFill>
                <a:latin typeface="Raleway" charset="0"/>
                <a:ea typeface="Raleway" charset="0"/>
                <a:cs typeface="Raleway" charset="0"/>
                <a:sym typeface="Raleway" charset="0"/>
              </a:rPr>
              <a:t>Project overview</a:t>
            </a:r>
          </a:p>
          <a:p>
            <a:pPr marL="0" indent="0" algn="l">
              <a:lnSpc>
                <a:spcPts val="3743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3600" b="0" i="0" u="none" strike="noStrike" kern="1200" cap="none" spc="0" baseline="0">
              <a:solidFill>
                <a:srgbClr val="FFFFFF"/>
              </a:solidFill>
              <a:latin typeface="Raleway" charset="0"/>
              <a:ea typeface="Raleway" charset="0"/>
              <a:cs typeface="Raleway" charset="0"/>
              <a:sym typeface="Raleway" charset="0"/>
            </a:endParaRPr>
          </a:p>
          <a:p>
            <a:pPr marL="0" indent="0" algn="l">
              <a:lnSpc>
                <a:spcPts val="374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rgbClr val="FFFFFF"/>
                </a:solidFill>
                <a:latin typeface="Raleway" charset="0"/>
                <a:ea typeface="Raleway" charset="0"/>
                <a:cs typeface="Raleway" charset="0"/>
                <a:sym typeface="Raleway" charset="0"/>
              </a:rPr>
              <a:t>End users</a:t>
            </a:r>
          </a:p>
          <a:p>
            <a:pPr marL="0" indent="0" algn="l">
              <a:lnSpc>
                <a:spcPts val="3743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3600" b="0" i="0" u="none" strike="noStrike" kern="1200" cap="none" spc="0" baseline="0">
              <a:solidFill>
                <a:srgbClr val="FFFFFF"/>
              </a:solidFill>
              <a:latin typeface="Raleway" charset="0"/>
              <a:ea typeface="Raleway" charset="0"/>
              <a:cs typeface="Raleway" charset="0"/>
              <a:sym typeface="Raleway" charset="0"/>
            </a:endParaRPr>
          </a:p>
          <a:p>
            <a:pPr marL="0" indent="0" algn="l">
              <a:lnSpc>
                <a:spcPts val="374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rgbClr val="FFFFFF"/>
                </a:solidFill>
                <a:latin typeface="Raleway" charset="0"/>
                <a:ea typeface="Raleway" charset="0"/>
                <a:cs typeface="Raleway" charset="0"/>
                <a:sym typeface="Raleway" charset="0"/>
              </a:rPr>
              <a:t>Tools and techniques</a:t>
            </a:r>
          </a:p>
          <a:p>
            <a:pPr marL="0" indent="0" algn="l">
              <a:lnSpc>
                <a:spcPts val="3743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3600" b="0" i="0" u="none" strike="noStrike" kern="1200" cap="none" spc="0" baseline="0">
              <a:solidFill>
                <a:srgbClr val="FFFFFF"/>
              </a:solidFill>
              <a:latin typeface="Raleway" charset="0"/>
              <a:ea typeface="Raleway" charset="0"/>
              <a:cs typeface="Raleway" charset="0"/>
              <a:sym typeface="Raleway" charset="0"/>
            </a:endParaRPr>
          </a:p>
          <a:p>
            <a:pPr marL="0" indent="0" algn="l">
              <a:lnSpc>
                <a:spcPts val="374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rgbClr val="FFFFFF"/>
                </a:solidFill>
                <a:latin typeface="Raleway" charset="0"/>
                <a:ea typeface="Raleway" charset="0"/>
                <a:cs typeface="Raleway" charset="0"/>
                <a:sym typeface="Raleway" charset="0"/>
              </a:rPr>
              <a:t>Portfolio design and layout</a:t>
            </a:r>
          </a:p>
          <a:p>
            <a:pPr marL="0" indent="0" algn="l">
              <a:lnSpc>
                <a:spcPts val="3743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3600" b="0" i="0" u="none" strike="noStrike" kern="1200" cap="none" spc="0" baseline="0">
              <a:solidFill>
                <a:srgbClr val="FFFFFF"/>
              </a:solidFill>
              <a:latin typeface="Raleway" charset="0"/>
              <a:ea typeface="Raleway" charset="0"/>
              <a:cs typeface="Raleway" charset="0"/>
              <a:sym typeface="Raleway" charset="0"/>
            </a:endParaRPr>
          </a:p>
          <a:p>
            <a:pPr marL="0" indent="0" algn="l">
              <a:lnSpc>
                <a:spcPts val="374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rgbClr val="FFFFFF"/>
                </a:solidFill>
                <a:latin typeface="Raleway" charset="0"/>
                <a:ea typeface="Raleway" charset="0"/>
                <a:cs typeface="Raleway" charset="0"/>
                <a:sym typeface="Raleway" charset="0"/>
              </a:rPr>
              <a:t>Features and functionality</a:t>
            </a:r>
          </a:p>
          <a:p>
            <a:pPr marL="0" indent="0" algn="l">
              <a:lnSpc>
                <a:spcPts val="3743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3600" b="0" i="0" u="none" strike="noStrike" kern="1200" cap="none" spc="0" baseline="0">
              <a:solidFill>
                <a:srgbClr val="FFFFFF"/>
              </a:solidFill>
              <a:latin typeface="Raleway" charset="0"/>
              <a:ea typeface="Raleway" charset="0"/>
              <a:cs typeface="Raleway" charset="0"/>
              <a:sym typeface="Raleway" charset="0"/>
            </a:endParaRPr>
          </a:p>
          <a:p>
            <a:pPr marL="0" indent="0" algn="l">
              <a:lnSpc>
                <a:spcPts val="374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rgbClr val="FFFFFF"/>
                </a:solidFill>
                <a:latin typeface="Raleway" charset="0"/>
                <a:ea typeface="Raleway" charset="0"/>
                <a:cs typeface="Raleway" charset="0"/>
                <a:sym typeface="Raleway" charset="0"/>
              </a:rPr>
              <a:t>Results and screenshot</a:t>
            </a:r>
          </a:p>
          <a:p>
            <a:pPr marL="0" indent="0" algn="l">
              <a:lnSpc>
                <a:spcPts val="3743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3600" b="0" i="0" u="none" strike="noStrike" kern="1200" cap="none" spc="0" baseline="0">
              <a:solidFill>
                <a:srgbClr val="FFFFFF"/>
              </a:solidFill>
              <a:latin typeface="Raleway" charset="0"/>
              <a:ea typeface="Raleway" charset="0"/>
              <a:cs typeface="Raleway" charset="0"/>
              <a:sym typeface="Raleway" charset="0"/>
            </a:endParaRPr>
          </a:p>
          <a:p>
            <a:pPr marL="0" indent="0" algn="l">
              <a:lnSpc>
                <a:spcPts val="374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rgbClr val="FFFFFF"/>
                </a:solidFill>
                <a:latin typeface="Raleway" charset="0"/>
                <a:ea typeface="Raleway" charset="0"/>
                <a:cs typeface="Raleway" charset="0"/>
                <a:sym typeface="Raleway" charset="0"/>
              </a:rPr>
              <a:t>Conclusion</a:t>
            </a:r>
          </a:p>
          <a:p>
            <a:pPr marL="0" indent="0" algn="l">
              <a:lnSpc>
                <a:spcPts val="3743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3600" b="0" i="0" u="none" strike="noStrike" kern="1200" cap="none" spc="0" baseline="0">
              <a:solidFill>
                <a:srgbClr val="FFFFFF"/>
              </a:solidFill>
              <a:latin typeface="Raleway" charset="0"/>
              <a:ea typeface="Raleway" charset="0"/>
              <a:cs typeface="Raleway" charset="0"/>
              <a:sym typeface="Raleway" charset="0"/>
            </a:endParaRPr>
          </a:p>
          <a:p>
            <a:pPr marL="0" indent="0" algn="l">
              <a:lnSpc>
                <a:spcPts val="374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rgbClr val="FFFFFF"/>
                </a:solidFill>
                <a:latin typeface="Raleway" charset="0"/>
                <a:ea typeface="Raleway" charset="0"/>
                <a:cs typeface="Raleway" charset="0"/>
                <a:sym typeface="Raleway" charset="0"/>
              </a:rPr>
              <a:t>GitHub link</a:t>
            </a:r>
            <a:endParaRPr lang="zh-CN" altLang="en-US" sz="3600" b="0" i="0" u="none" strike="noStrike" kern="1200" cap="none" spc="0" baseline="0">
              <a:solidFill>
                <a:srgbClr val="FFFFFF"/>
              </a:solidFill>
              <a:latin typeface="Raleway" charset="0"/>
              <a:ea typeface="Raleway" charset="0"/>
              <a:cs typeface="Raleway" charset="0"/>
              <a:sym typeface="Raleway" charset="0"/>
            </a:endParaRPr>
          </a:p>
        </p:txBody>
      </p:sp>
      <p:sp>
        <p:nvSpPr>
          <p:cNvPr id="40" name="Rectangle"/>
          <p:cNvSpPr>
            <a:spLocks/>
          </p:cNvSpPr>
          <p:nvPr/>
        </p:nvSpPr>
        <p:spPr>
          <a:xfrm>
            <a:off x="2148500" y="804521"/>
            <a:ext cx="3372094" cy="1637792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marL="0" indent="0" algn="ctr">
              <a:lnSpc>
                <a:spcPts val="644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6200" b="0" i="0" u="none" strike="noStrike" kern="1200" cap="none" spc="0" baseline="0">
                <a:solidFill>
                  <a:srgbClr val="FFFFFF"/>
                </a:solidFill>
                <a:latin typeface="Raleway Bold" charset="0"/>
                <a:ea typeface="Raleway Bold" charset="0"/>
                <a:cs typeface="Raleway Bold" charset="0"/>
                <a:sym typeface="Raleway Bold" charset="0"/>
              </a:rPr>
              <a:t>AGENDA</a:t>
            </a:r>
            <a:r>
              <a:rPr lang="en-US" altLang="zh-CN" sz="6200" b="0" i="0" u="none" strike="noStrike" kern="1200" cap="none" spc="0" baseline="0">
                <a:solidFill>
                  <a:srgbClr val="FFFFFF"/>
                </a:solidFill>
                <a:latin typeface="Raleway" charset="0"/>
                <a:ea typeface="Raleway" charset="0"/>
                <a:cs typeface="Raleway" charset="0"/>
                <a:sym typeface="Raleway" charset="0"/>
              </a:rPr>
              <a:t>:</a:t>
            </a:r>
            <a:endParaRPr lang="zh-CN" altLang="en-US" sz="6200" b="0" i="0" u="none" strike="noStrike" kern="1200" cap="none" spc="0" baseline="0">
              <a:solidFill>
                <a:srgbClr val="FFFFFF"/>
              </a:solidFill>
              <a:latin typeface="Raleway" charset="0"/>
              <a:ea typeface="Raleway" charset="0"/>
              <a:cs typeface="Raleway" charset="0"/>
              <a:sym typeface="Raleway" charset="0"/>
            </a:endParaRPr>
          </a:p>
        </p:txBody>
      </p:sp>
      <p:grpSp>
        <p:nvGrpSpPr>
          <p:cNvPr id="43" name="Combination"/>
          <p:cNvGrpSpPr>
            <a:grpSpLocks/>
          </p:cNvGrpSpPr>
          <p:nvPr/>
        </p:nvGrpSpPr>
        <p:grpSpPr>
          <a:xfrm rot="2087853">
            <a:off x="5831860" y="1744870"/>
            <a:ext cx="461729" cy="461730"/>
            <a:chOff x="5831860" y="1744870"/>
            <a:chExt cx="461729" cy="461730"/>
          </a:xfrm>
        </p:grpSpPr>
        <p:sp>
          <p:nvSpPr>
            <p:cNvPr id="41" name="曲线"/>
            <p:cNvSpPr>
              <a:spLocks/>
            </p:cNvSpPr>
            <p:nvPr/>
          </p:nvSpPr>
          <p:spPr>
            <a:xfrm>
              <a:off x="5831860" y="1744870"/>
              <a:ext cx="461729" cy="46173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0800" y="0"/>
                  </a:moveTo>
                  <a:cubicBezTo>
                    <a:pt x="4835" y="0"/>
                    <a:pt x="0" y="4835"/>
                    <a:pt x="0" y="10800"/>
                  </a:cubicBezTo>
                  <a:cubicBezTo>
                    <a:pt x="0" y="16764"/>
                    <a:pt x="4835" y="21600"/>
                    <a:pt x="10800" y="21600"/>
                  </a:cubicBezTo>
                  <a:cubicBezTo>
                    <a:pt x="16764" y="21600"/>
                    <a:pt x="21600" y="16764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04775" cap="sq" cmpd="sng">
              <a:gradFill rotWithShape="1">
                <a:gsLst>
                  <a:gs pos="0">
                    <a:srgbClr val="F5DFF0">
                      <a:alpha val="2745"/>
                    </a:srgbClr>
                  </a:gs>
                  <a:gs pos="100000">
                    <a:srgbClr val="C6269E">
                      <a:alpha val="100000"/>
                    </a:srgbClr>
                  </a:gs>
                </a:gsLst>
                <a:lin ang="0" scaled="1"/>
              </a:gradFill>
              <a:prstDash val="solid"/>
              <a:miter/>
            </a:ln>
          </p:spPr>
        </p:sp>
        <p:sp>
          <p:nvSpPr>
            <p:cNvPr id="42" name="Rectangle"/>
            <p:cNvSpPr>
              <a:spLocks/>
            </p:cNvSpPr>
            <p:nvPr/>
          </p:nvSpPr>
          <p:spPr>
            <a:xfrm>
              <a:off x="5875147" y="1804389"/>
              <a:ext cx="375155" cy="358923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sp>
      </p:grpSp>
      <p:grpSp>
        <p:nvGrpSpPr>
          <p:cNvPr id="46" name="Combination"/>
          <p:cNvGrpSpPr>
            <a:grpSpLocks/>
          </p:cNvGrpSpPr>
          <p:nvPr/>
        </p:nvGrpSpPr>
        <p:grpSpPr>
          <a:xfrm rot="2087853">
            <a:off x="5831860" y="2694804"/>
            <a:ext cx="461729" cy="461729"/>
            <a:chOff x="5831860" y="2694804"/>
            <a:chExt cx="461729" cy="461729"/>
          </a:xfrm>
        </p:grpSpPr>
        <p:sp>
          <p:nvSpPr>
            <p:cNvPr id="44" name="曲线"/>
            <p:cNvSpPr>
              <a:spLocks/>
            </p:cNvSpPr>
            <p:nvPr/>
          </p:nvSpPr>
          <p:spPr>
            <a:xfrm>
              <a:off x="5831860" y="2694804"/>
              <a:ext cx="461729" cy="461729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0800" y="0"/>
                  </a:moveTo>
                  <a:cubicBezTo>
                    <a:pt x="4835" y="0"/>
                    <a:pt x="0" y="4835"/>
                    <a:pt x="0" y="10800"/>
                  </a:cubicBezTo>
                  <a:cubicBezTo>
                    <a:pt x="0" y="16764"/>
                    <a:pt x="4835" y="21600"/>
                    <a:pt x="10800" y="21600"/>
                  </a:cubicBezTo>
                  <a:cubicBezTo>
                    <a:pt x="16764" y="21600"/>
                    <a:pt x="21600" y="16764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04775" cap="sq" cmpd="sng">
              <a:gradFill rotWithShape="1">
                <a:gsLst>
                  <a:gs pos="0">
                    <a:srgbClr val="F5DFF0">
                      <a:alpha val="2745"/>
                    </a:srgbClr>
                  </a:gs>
                  <a:gs pos="100000">
                    <a:srgbClr val="C6269E">
                      <a:alpha val="100000"/>
                    </a:srgbClr>
                  </a:gs>
                </a:gsLst>
                <a:lin ang="0" scaled="1"/>
              </a:gradFill>
              <a:prstDash val="solid"/>
              <a:miter/>
            </a:ln>
          </p:spPr>
        </p:sp>
        <p:sp>
          <p:nvSpPr>
            <p:cNvPr id="45" name="Rectangle"/>
            <p:cNvSpPr>
              <a:spLocks/>
            </p:cNvSpPr>
            <p:nvPr/>
          </p:nvSpPr>
          <p:spPr>
            <a:xfrm>
              <a:off x="5875147" y="2754323"/>
              <a:ext cx="375155" cy="358922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sp>
      </p:grpSp>
      <p:grpSp>
        <p:nvGrpSpPr>
          <p:cNvPr id="49" name="Combination"/>
          <p:cNvGrpSpPr>
            <a:grpSpLocks/>
          </p:cNvGrpSpPr>
          <p:nvPr/>
        </p:nvGrpSpPr>
        <p:grpSpPr>
          <a:xfrm rot="2087853">
            <a:off x="5831860" y="3642264"/>
            <a:ext cx="461729" cy="461729"/>
            <a:chOff x="5831860" y="3642264"/>
            <a:chExt cx="461729" cy="461729"/>
          </a:xfrm>
        </p:grpSpPr>
        <p:sp>
          <p:nvSpPr>
            <p:cNvPr id="47" name="曲线"/>
            <p:cNvSpPr>
              <a:spLocks/>
            </p:cNvSpPr>
            <p:nvPr/>
          </p:nvSpPr>
          <p:spPr>
            <a:xfrm>
              <a:off x="5831860" y="3642264"/>
              <a:ext cx="461729" cy="461729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0800" y="0"/>
                  </a:moveTo>
                  <a:cubicBezTo>
                    <a:pt x="4835" y="0"/>
                    <a:pt x="0" y="4835"/>
                    <a:pt x="0" y="10800"/>
                  </a:cubicBezTo>
                  <a:cubicBezTo>
                    <a:pt x="0" y="16764"/>
                    <a:pt x="4835" y="21600"/>
                    <a:pt x="10800" y="21600"/>
                  </a:cubicBezTo>
                  <a:cubicBezTo>
                    <a:pt x="16764" y="21600"/>
                    <a:pt x="21600" y="16764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04775" cap="sq" cmpd="sng">
              <a:gradFill rotWithShape="1">
                <a:gsLst>
                  <a:gs pos="0">
                    <a:srgbClr val="F5DFF0">
                      <a:alpha val="2745"/>
                    </a:srgbClr>
                  </a:gs>
                  <a:gs pos="100000">
                    <a:srgbClr val="C6269E">
                      <a:alpha val="100000"/>
                    </a:srgbClr>
                  </a:gs>
                </a:gsLst>
                <a:lin ang="0" scaled="1"/>
              </a:gradFill>
              <a:prstDash val="solid"/>
              <a:miter/>
            </a:ln>
          </p:spPr>
        </p:sp>
        <p:sp>
          <p:nvSpPr>
            <p:cNvPr id="48" name="Rectangle"/>
            <p:cNvSpPr>
              <a:spLocks/>
            </p:cNvSpPr>
            <p:nvPr/>
          </p:nvSpPr>
          <p:spPr>
            <a:xfrm>
              <a:off x="5875147" y="3701784"/>
              <a:ext cx="375155" cy="358922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sp>
      </p:grpSp>
      <p:grpSp>
        <p:nvGrpSpPr>
          <p:cNvPr id="52" name="Combination"/>
          <p:cNvGrpSpPr>
            <a:grpSpLocks/>
          </p:cNvGrpSpPr>
          <p:nvPr/>
        </p:nvGrpSpPr>
        <p:grpSpPr>
          <a:xfrm rot="2087853">
            <a:off x="5831860" y="4589724"/>
            <a:ext cx="461729" cy="461730"/>
            <a:chOff x="5831860" y="4589724"/>
            <a:chExt cx="461729" cy="461730"/>
          </a:xfrm>
        </p:grpSpPr>
        <p:sp>
          <p:nvSpPr>
            <p:cNvPr id="50" name="曲线"/>
            <p:cNvSpPr>
              <a:spLocks/>
            </p:cNvSpPr>
            <p:nvPr/>
          </p:nvSpPr>
          <p:spPr>
            <a:xfrm>
              <a:off x="5831860" y="4589724"/>
              <a:ext cx="461729" cy="46173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0800" y="0"/>
                  </a:moveTo>
                  <a:cubicBezTo>
                    <a:pt x="4835" y="0"/>
                    <a:pt x="0" y="4835"/>
                    <a:pt x="0" y="10800"/>
                  </a:cubicBezTo>
                  <a:cubicBezTo>
                    <a:pt x="0" y="16764"/>
                    <a:pt x="4835" y="21600"/>
                    <a:pt x="10800" y="21600"/>
                  </a:cubicBezTo>
                  <a:cubicBezTo>
                    <a:pt x="16764" y="21600"/>
                    <a:pt x="21600" y="16764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04775" cap="sq" cmpd="sng">
              <a:gradFill rotWithShape="1">
                <a:gsLst>
                  <a:gs pos="0">
                    <a:srgbClr val="F5DFF0">
                      <a:alpha val="2745"/>
                    </a:srgbClr>
                  </a:gs>
                  <a:gs pos="100000">
                    <a:srgbClr val="C6269E">
                      <a:alpha val="100000"/>
                    </a:srgbClr>
                  </a:gs>
                </a:gsLst>
                <a:lin ang="0" scaled="1"/>
              </a:gradFill>
              <a:prstDash val="solid"/>
              <a:miter/>
            </a:ln>
          </p:spPr>
        </p:sp>
        <p:sp>
          <p:nvSpPr>
            <p:cNvPr id="51" name="Rectangle"/>
            <p:cNvSpPr>
              <a:spLocks/>
            </p:cNvSpPr>
            <p:nvPr/>
          </p:nvSpPr>
          <p:spPr>
            <a:xfrm>
              <a:off x="5875147" y="4649244"/>
              <a:ext cx="375155" cy="358922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sp>
      </p:grpSp>
      <p:grpSp>
        <p:nvGrpSpPr>
          <p:cNvPr id="55" name="Combination"/>
          <p:cNvGrpSpPr>
            <a:grpSpLocks/>
          </p:cNvGrpSpPr>
          <p:nvPr/>
        </p:nvGrpSpPr>
        <p:grpSpPr>
          <a:xfrm rot="2087853">
            <a:off x="5831860" y="5537184"/>
            <a:ext cx="461729" cy="461729"/>
            <a:chOff x="5831860" y="5537184"/>
            <a:chExt cx="461729" cy="461729"/>
          </a:xfrm>
        </p:grpSpPr>
        <p:sp>
          <p:nvSpPr>
            <p:cNvPr id="53" name="曲线"/>
            <p:cNvSpPr>
              <a:spLocks/>
            </p:cNvSpPr>
            <p:nvPr/>
          </p:nvSpPr>
          <p:spPr>
            <a:xfrm>
              <a:off x="5831860" y="5537184"/>
              <a:ext cx="461729" cy="461729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0800" y="0"/>
                  </a:moveTo>
                  <a:cubicBezTo>
                    <a:pt x="4835" y="0"/>
                    <a:pt x="0" y="4835"/>
                    <a:pt x="0" y="10800"/>
                  </a:cubicBezTo>
                  <a:cubicBezTo>
                    <a:pt x="0" y="16764"/>
                    <a:pt x="4835" y="21600"/>
                    <a:pt x="10800" y="21600"/>
                  </a:cubicBezTo>
                  <a:cubicBezTo>
                    <a:pt x="16764" y="21600"/>
                    <a:pt x="21600" y="16764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04775" cap="sq" cmpd="sng">
              <a:gradFill rotWithShape="1">
                <a:gsLst>
                  <a:gs pos="0">
                    <a:srgbClr val="F5DFF0">
                      <a:alpha val="2745"/>
                    </a:srgbClr>
                  </a:gs>
                  <a:gs pos="100000">
                    <a:srgbClr val="C6269E">
                      <a:alpha val="100000"/>
                    </a:srgbClr>
                  </a:gs>
                </a:gsLst>
                <a:lin ang="0" scaled="1"/>
              </a:gradFill>
              <a:prstDash val="solid"/>
              <a:miter/>
            </a:ln>
          </p:spPr>
        </p:sp>
        <p:sp>
          <p:nvSpPr>
            <p:cNvPr id="54" name="Rectangle"/>
            <p:cNvSpPr>
              <a:spLocks/>
            </p:cNvSpPr>
            <p:nvPr/>
          </p:nvSpPr>
          <p:spPr>
            <a:xfrm>
              <a:off x="5875147" y="5596704"/>
              <a:ext cx="375155" cy="358922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sp>
      </p:grpSp>
      <p:grpSp>
        <p:nvGrpSpPr>
          <p:cNvPr id="58" name="Combination"/>
          <p:cNvGrpSpPr>
            <a:grpSpLocks/>
          </p:cNvGrpSpPr>
          <p:nvPr/>
        </p:nvGrpSpPr>
        <p:grpSpPr>
          <a:xfrm rot="2087853">
            <a:off x="5831860" y="6484644"/>
            <a:ext cx="461729" cy="461729"/>
            <a:chOff x="5831860" y="6484644"/>
            <a:chExt cx="461729" cy="461729"/>
          </a:xfrm>
        </p:grpSpPr>
        <p:sp>
          <p:nvSpPr>
            <p:cNvPr id="56" name="曲线"/>
            <p:cNvSpPr>
              <a:spLocks/>
            </p:cNvSpPr>
            <p:nvPr/>
          </p:nvSpPr>
          <p:spPr>
            <a:xfrm>
              <a:off x="5831860" y="6484644"/>
              <a:ext cx="461729" cy="461729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0800" y="0"/>
                  </a:moveTo>
                  <a:cubicBezTo>
                    <a:pt x="4835" y="0"/>
                    <a:pt x="0" y="4835"/>
                    <a:pt x="0" y="10800"/>
                  </a:cubicBezTo>
                  <a:cubicBezTo>
                    <a:pt x="0" y="16764"/>
                    <a:pt x="4835" y="21600"/>
                    <a:pt x="10800" y="21600"/>
                  </a:cubicBezTo>
                  <a:cubicBezTo>
                    <a:pt x="16764" y="21600"/>
                    <a:pt x="21600" y="16764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04775" cap="sq" cmpd="sng">
              <a:gradFill rotWithShape="1">
                <a:gsLst>
                  <a:gs pos="0">
                    <a:srgbClr val="F5DFF0">
                      <a:alpha val="2745"/>
                    </a:srgbClr>
                  </a:gs>
                  <a:gs pos="100000">
                    <a:srgbClr val="C6269E">
                      <a:alpha val="100000"/>
                    </a:srgbClr>
                  </a:gs>
                </a:gsLst>
                <a:lin ang="0" scaled="1"/>
              </a:gradFill>
              <a:prstDash val="solid"/>
              <a:miter/>
            </a:ln>
          </p:spPr>
        </p:sp>
        <p:sp>
          <p:nvSpPr>
            <p:cNvPr id="57" name="Rectangle"/>
            <p:cNvSpPr>
              <a:spLocks/>
            </p:cNvSpPr>
            <p:nvPr/>
          </p:nvSpPr>
          <p:spPr>
            <a:xfrm>
              <a:off x="5875147" y="6544164"/>
              <a:ext cx="375155" cy="358922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sp>
      </p:grpSp>
      <p:grpSp>
        <p:nvGrpSpPr>
          <p:cNvPr id="61" name="Combination"/>
          <p:cNvGrpSpPr>
            <a:grpSpLocks/>
          </p:cNvGrpSpPr>
          <p:nvPr/>
        </p:nvGrpSpPr>
        <p:grpSpPr>
          <a:xfrm rot="2087853">
            <a:off x="5831860" y="7432103"/>
            <a:ext cx="461729" cy="461729"/>
            <a:chOff x="5831860" y="7432103"/>
            <a:chExt cx="461729" cy="461729"/>
          </a:xfrm>
        </p:grpSpPr>
        <p:sp>
          <p:nvSpPr>
            <p:cNvPr id="59" name="曲线"/>
            <p:cNvSpPr>
              <a:spLocks/>
            </p:cNvSpPr>
            <p:nvPr/>
          </p:nvSpPr>
          <p:spPr>
            <a:xfrm>
              <a:off x="5831860" y="7432103"/>
              <a:ext cx="461729" cy="461729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0800" y="0"/>
                  </a:moveTo>
                  <a:cubicBezTo>
                    <a:pt x="4835" y="0"/>
                    <a:pt x="0" y="4835"/>
                    <a:pt x="0" y="10800"/>
                  </a:cubicBezTo>
                  <a:cubicBezTo>
                    <a:pt x="0" y="16764"/>
                    <a:pt x="4835" y="21600"/>
                    <a:pt x="10800" y="21600"/>
                  </a:cubicBezTo>
                  <a:cubicBezTo>
                    <a:pt x="16764" y="21600"/>
                    <a:pt x="21600" y="16764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04775" cap="sq" cmpd="sng">
              <a:gradFill rotWithShape="1">
                <a:gsLst>
                  <a:gs pos="0">
                    <a:srgbClr val="F5DFF0">
                      <a:alpha val="2745"/>
                    </a:srgbClr>
                  </a:gs>
                  <a:gs pos="100000">
                    <a:srgbClr val="C6269E">
                      <a:alpha val="100000"/>
                    </a:srgbClr>
                  </a:gs>
                </a:gsLst>
                <a:lin ang="0" scaled="1"/>
              </a:gradFill>
              <a:prstDash val="solid"/>
              <a:miter/>
            </a:ln>
          </p:spPr>
        </p:sp>
        <p:sp>
          <p:nvSpPr>
            <p:cNvPr id="60" name="Rectangle"/>
            <p:cNvSpPr>
              <a:spLocks/>
            </p:cNvSpPr>
            <p:nvPr/>
          </p:nvSpPr>
          <p:spPr>
            <a:xfrm>
              <a:off x="5875147" y="7491623"/>
              <a:ext cx="375155" cy="358922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sp>
      </p:grpSp>
      <p:grpSp>
        <p:nvGrpSpPr>
          <p:cNvPr id="64" name="Combination"/>
          <p:cNvGrpSpPr>
            <a:grpSpLocks/>
          </p:cNvGrpSpPr>
          <p:nvPr/>
        </p:nvGrpSpPr>
        <p:grpSpPr>
          <a:xfrm rot="2087853">
            <a:off x="5831860" y="8379564"/>
            <a:ext cx="461729" cy="461729"/>
            <a:chOff x="5831860" y="8379564"/>
            <a:chExt cx="461729" cy="461729"/>
          </a:xfrm>
        </p:grpSpPr>
        <p:sp>
          <p:nvSpPr>
            <p:cNvPr id="62" name="曲线"/>
            <p:cNvSpPr>
              <a:spLocks/>
            </p:cNvSpPr>
            <p:nvPr/>
          </p:nvSpPr>
          <p:spPr>
            <a:xfrm>
              <a:off x="5831860" y="8379564"/>
              <a:ext cx="461729" cy="461729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0800" y="0"/>
                  </a:moveTo>
                  <a:cubicBezTo>
                    <a:pt x="4835" y="0"/>
                    <a:pt x="0" y="4835"/>
                    <a:pt x="0" y="10800"/>
                  </a:cubicBezTo>
                  <a:cubicBezTo>
                    <a:pt x="0" y="16764"/>
                    <a:pt x="4835" y="21600"/>
                    <a:pt x="10800" y="21600"/>
                  </a:cubicBezTo>
                  <a:cubicBezTo>
                    <a:pt x="16764" y="21600"/>
                    <a:pt x="21600" y="16764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04775" cap="sq" cmpd="sng">
              <a:gradFill rotWithShape="1">
                <a:gsLst>
                  <a:gs pos="0">
                    <a:srgbClr val="F5DFF0">
                      <a:alpha val="2745"/>
                    </a:srgbClr>
                  </a:gs>
                  <a:gs pos="100000">
                    <a:srgbClr val="C6269E">
                      <a:alpha val="100000"/>
                    </a:srgbClr>
                  </a:gs>
                </a:gsLst>
                <a:lin ang="0" scaled="1"/>
              </a:gradFill>
              <a:prstDash val="solid"/>
              <a:miter/>
            </a:ln>
          </p:spPr>
        </p:sp>
        <p:sp>
          <p:nvSpPr>
            <p:cNvPr id="63" name="Rectangle"/>
            <p:cNvSpPr>
              <a:spLocks/>
            </p:cNvSpPr>
            <p:nvPr/>
          </p:nvSpPr>
          <p:spPr>
            <a:xfrm>
              <a:off x="5875147" y="8439084"/>
              <a:ext cx="375155" cy="358922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sp>
      </p:grpSp>
      <p:grpSp>
        <p:nvGrpSpPr>
          <p:cNvPr id="67" name="Combination"/>
          <p:cNvGrpSpPr>
            <a:grpSpLocks/>
          </p:cNvGrpSpPr>
          <p:nvPr/>
        </p:nvGrpSpPr>
        <p:grpSpPr>
          <a:xfrm rot="2087853">
            <a:off x="5831860" y="9327024"/>
            <a:ext cx="461729" cy="461729"/>
            <a:chOff x="5831860" y="9327024"/>
            <a:chExt cx="461729" cy="461729"/>
          </a:xfrm>
        </p:grpSpPr>
        <p:sp>
          <p:nvSpPr>
            <p:cNvPr id="65" name="曲线"/>
            <p:cNvSpPr>
              <a:spLocks/>
            </p:cNvSpPr>
            <p:nvPr/>
          </p:nvSpPr>
          <p:spPr>
            <a:xfrm>
              <a:off x="5831860" y="9327024"/>
              <a:ext cx="461729" cy="461729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0800" y="0"/>
                  </a:moveTo>
                  <a:cubicBezTo>
                    <a:pt x="4835" y="0"/>
                    <a:pt x="0" y="4835"/>
                    <a:pt x="0" y="10800"/>
                  </a:cubicBezTo>
                  <a:cubicBezTo>
                    <a:pt x="0" y="16764"/>
                    <a:pt x="4835" y="21600"/>
                    <a:pt x="10800" y="21600"/>
                  </a:cubicBezTo>
                  <a:cubicBezTo>
                    <a:pt x="16764" y="21600"/>
                    <a:pt x="21600" y="16764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04775" cap="sq" cmpd="sng">
              <a:gradFill rotWithShape="1">
                <a:gsLst>
                  <a:gs pos="0">
                    <a:srgbClr val="F5DFF0">
                      <a:alpha val="2745"/>
                    </a:srgbClr>
                  </a:gs>
                  <a:gs pos="100000">
                    <a:srgbClr val="C6269E">
                      <a:alpha val="100000"/>
                    </a:srgbClr>
                  </a:gs>
                </a:gsLst>
                <a:lin ang="0" scaled="1"/>
              </a:gradFill>
              <a:prstDash val="solid"/>
              <a:miter/>
            </a:ln>
          </p:spPr>
        </p:sp>
        <p:sp>
          <p:nvSpPr>
            <p:cNvPr id="66" name="Rectangle"/>
            <p:cNvSpPr>
              <a:spLocks/>
            </p:cNvSpPr>
            <p:nvPr/>
          </p:nvSpPr>
          <p:spPr>
            <a:xfrm>
              <a:off x="5875147" y="9386544"/>
              <a:ext cx="375155" cy="358922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sp>
      </p:grpSp>
    </p:spTree>
    <p:extLst>
      <p:ext uri="{BB962C8B-B14F-4D97-AF65-F5344CB8AC3E}">
        <p14:creationId xmlns:p14="http://schemas.microsoft.com/office/powerpoint/2010/main" val="882994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曲线"/>
          <p:cNvSpPr>
            <a:spLocks/>
          </p:cNvSpPr>
          <p:nvPr/>
        </p:nvSpPr>
        <p:spPr>
          <a:xfrm>
            <a:off x="8847191" y="-11077047"/>
            <a:ext cx="17956748" cy="1804698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/>
            <a:stretch/>
          </a:blipFill>
          <a:ln cap="flat" cmpd="sng">
            <a:noFill/>
            <a:prstDash val="solid"/>
            <a:miter/>
          </a:ln>
        </p:spPr>
      </p:sp>
      <p:grpSp>
        <p:nvGrpSpPr>
          <p:cNvPr id="71" name="Combination"/>
          <p:cNvGrpSpPr>
            <a:grpSpLocks/>
          </p:cNvGrpSpPr>
          <p:nvPr/>
        </p:nvGrpSpPr>
        <p:grpSpPr>
          <a:xfrm>
            <a:off x="15361577" y="986553"/>
            <a:ext cx="667852" cy="667852"/>
            <a:chOff x="15361577" y="986553"/>
            <a:chExt cx="667852" cy="667852"/>
          </a:xfrm>
        </p:grpSpPr>
        <p:sp>
          <p:nvSpPr>
            <p:cNvPr id="69" name="曲线"/>
            <p:cNvSpPr>
              <a:spLocks/>
            </p:cNvSpPr>
            <p:nvPr/>
          </p:nvSpPr>
          <p:spPr>
            <a:xfrm>
              <a:off x="15361577" y="986553"/>
              <a:ext cx="667852" cy="667852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0799" y="0"/>
                  </a:moveTo>
                  <a:lnTo>
                    <a:pt x="12896" y="2976"/>
                  </a:lnTo>
                  <a:lnTo>
                    <a:pt x="16200" y="1446"/>
                  </a:lnTo>
                  <a:lnTo>
                    <a:pt x="16527" y="5072"/>
                  </a:lnTo>
                  <a:lnTo>
                    <a:pt x="20153" y="5400"/>
                  </a:lnTo>
                  <a:lnTo>
                    <a:pt x="18624" y="8703"/>
                  </a:lnTo>
                  <a:lnTo>
                    <a:pt x="21600" y="10800"/>
                  </a:lnTo>
                  <a:lnTo>
                    <a:pt x="18624" y="12896"/>
                  </a:lnTo>
                  <a:lnTo>
                    <a:pt x="20153" y="16200"/>
                  </a:lnTo>
                  <a:lnTo>
                    <a:pt x="16527" y="16527"/>
                  </a:lnTo>
                  <a:lnTo>
                    <a:pt x="16200" y="20153"/>
                  </a:lnTo>
                  <a:lnTo>
                    <a:pt x="12896" y="18623"/>
                  </a:lnTo>
                  <a:lnTo>
                    <a:pt x="10799" y="21600"/>
                  </a:lnTo>
                  <a:lnTo>
                    <a:pt x="8703" y="18623"/>
                  </a:lnTo>
                  <a:lnTo>
                    <a:pt x="5399" y="20153"/>
                  </a:lnTo>
                  <a:lnTo>
                    <a:pt x="5072" y="16527"/>
                  </a:lnTo>
                  <a:lnTo>
                    <a:pt x="1446" y="16200"/>
                  </a:lnTo>
                  <a:lnTo>
                    <a:pt x="2975" y="12896"/>
                  </a:lnTo>
                  <a:lnTo>
                    <a:pt x="0" y="10800"/>
                  </a:lnTo>
                  <a:lnTo>
                    <a:pt x="2975" y="8703"/>
                  </a:lnTo>
                  <a:lnTo>
                    <a:pt x="1446" y="5400"/>
                  </a:lnTo>
                  <a:lnTo>
                    <a:pt x="5072" y="5072"/>
                  </a:lnTo>
                  <a:lnTo>
                    <a:pt x="5399" y="1446"/>
                  </a:lnTo>
                  <a:lnTo>
                    <a:pt x="8703" y="2976"/>
                  </a:lnTo>
                  <a:lnTo>
                    <a:pt x="10799" y="0"/>
                  </a:lnTo>
                  <a:close/>
                </a:path>
              </a:pathLst>
            </a:custGeom>
            <a:solidFill>
              <a:srgbClr val="F2F1EB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70" name="Rectangle"/>
            <p:cNvSpPr>
              <a:spLocks/>
            </p:cNvSpPr>
            <p:nvPr/>
          </p:nvSpPr>
          <p:spPr>
            <a:xfrm>
              <a:off x="15465930" y="1114383"/>
              <a:ext cx="459148" cy="435669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sp>
      </p:grpSp>
      <p:sp>
        <p:nvSpPr>
          <p:cNvPr id="72" name="曲线"/>
          <p:cNvSpPr>
            <a:spLocks/>
          </p:cNvSpPr>
          <p:nvPr/>
        </p:nvSpPr>
        <p:spPr>
          <a:xfrm>
            <a:off x="-12769799" y="3604817"/>
            <a:ext cx="17956748" cy="18046986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/>
            <a:stretch/>
          </a:blipFill>
          <a:ln cap="flat" cmpd="sng">
            <a:noFill/>
            <a:prstDash val="solid"/>
            <a:miter/>
          </a:ln>
        </p:spPr>
      </p:sp>
      <p:sp>
        <p:nvSpPr>
          <p:cNvPr id="73" name="Rectangle"/>
          <p:cNvSpPr>
            <a:spLocks/>
          </p:cNvSpPr>
          <p:nvPr/>
        </p:nvSpPr>
        <p:spPr>
          <a:xfrm>
            <a:off x="15309115" y="9063294"/>
            <a:ext cx="1716616" cy="258698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ts val="203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958" b="0" i="0" u="none" strike="noStrike" kern="1200" cap="none" spc="0" baseline="0">
                <a:solidFill>
                  <a:srgbClr val="FFFFFF"/>
                </a:solidFill>
                <a:latin typeface="Raleway" charset="0"/>
                <a:ea typeface="Raleway" charset="0"/>
                <a:cs typeface="Raleway" charset="0"/>
                <a:sym typeface="Raleway" charset="0"/>
              </a:rPr>
              <a:t>Next Slide</a:t>
            </a:r>
            <a:endParaRPr lang="zh-CN" altLang="en-US" sz="1958" b="0" i="0" u="none" strike="noStrike" kern="1200" cap="none" spc="0" baseline="0">
              <a:solidFill>
                <a:srgbClr val="FFFFFF"/>
              </a:solidFill>
              <a:latin typeface="Raleway" charset="0"/>
              <a:ea typeface="Raleway" charset="0"/>
              <a:cs typeface="Raleway" charset="0"/>
              <a:sym typeface="Raleway" charset="0"/>
            </a:endParaRPr>
          </a:p>
        </p:txBody>
      </p:sp>
      <p:sp>
        <p:nvSpPr>
          <p:cNvPr id="74" name="曲线"/>
          <p:cNvSpPr>
            <a:spLocks/>
          </p:cNvSpPr>
          <p:nvPr/>
        </p:nvSpPr>
        <p:spPr>
          <a:xfrm>
            <a:off x="16998830" y="8999755"/>
            <a:ext cx="416017" cy="418298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blipFill rotWithShape="1">
            <a:blip r:embed="rId3"/>
            <a:stretch/>
          </a:blipFill>
          <a:ln cap="flat" cmpd="sng">
            <a:noFill/>
            <a:prstDash val="solid"/>
            <a:miter/>
          </a:ln>
        </p:spPr>
      </p:sp>
      <p:sp>
        <p:nvSpPr>
          <p:cNvPr id="75" name="Rectangle"/>
          <p:cNvSpPr>
            <a:spLocks/>
          </p:cNvSpPr>
          <p:nvPr/>
        </p:nvSpPr>
        <p:spPr>
          <a:xfrm>
            <a:off x="1028700" y="2912064"/>
            <a:ext cx="17259300" cy="533654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ts val="42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41" b="0" i="0" u="none" strike="noStrike" kern="1200" cap="none" spc="0" baseline="0">
                <a:solidFill>
                  <a:srgbClr val="FFFFFF"/>
                </a:solidFill>
                <a:latin typeface="Raleway" charset="0"/>
                <a:ea typeface="Raleway" charset="0"/>
                <a:cs typeface="Raleway" charset="0"/>
                <a:sym typeface="Raleway" charset="0"/>
              </a:rPr>
              <a:t>In today's digital age, individuals especially students often struggle to present their skills, achievements, and career highlights in a structured, accessible, and professional format. Traditional resumes or paper portfolios are limited, static, and often fail to showcase one's full potential, especially when it comes to multi-disciplinary profiles.</a:t>
            </a:r>
          </a:p>
          <a:p>
            <a:pPr marL="0" indent="0" algn="l">
              <a:lnSpc>
                <a:spcPts val="4202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4041" b="0" i="0" u="none" strike="noStrike" kern="1200" cap="none" spc="0" baseline="0">
              <a:solidFill>
                <a:srgbClr val="FFFFFF"/>
              </a:solidFill>
              <a:latin typeface="Raleway" charset="0"/>
              <a:ea typeface="Raleway" charset="0"/>
              <a:cs typeface="Raleway" charset="0"/>
              <a:sym typeface="Raleway" charset="0"/>
            </a:endParaRPr>
          </a:p>
          <a:p>
            <a:pPr marL="0" indent="0" algn="l">
              <a:lnSpc>
                <a:spcPts val="42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41" b="0" i="0" u="none" strike="noStrike" kern="1200" cap="none" spc="0" baseline="0">
                <a:solidFill>
                  <a:srgbClr val="FFFFFF"/>
                </a:solidFill>
                <a:latin typeface="Raleway" charset="0"/>
                <a:ea typeface="Raleway" charset="0"/>
                <a:cs typeface="Raleway" charset="0"/>
                <a:sym typeface="Raleway" charset="0"/>
              </a:rPr>
              <a:t>There is a need for a digital platform that allows individuals to create a personal brand, highlight both academic and extracurricular achievements, and provide contact options which is easy to contact by recruitefor opportunities in employment, sports, or collaboration,</a:t>
            </a:r>
            <a:endParaRPr lang="zh-CN" altLang="en-US" sz="4041" b="0" i="0" u="none" strike="noStrike" kern="1200" cap="none" spc="0" baseline="0">
              <a:solidFill>
                <a:srgbClr val="FFFFFF"/>
              </a:solidFill>
              <a:latin typeface="Raleway" charset="0"/>
              <a:ea typeface="Raleway" charset="0"/>
              <a:cs typeface="Raleway" charset="0"/>
              <a:sym typeface="Raleway" charset="0"/>
            </a:endParaRPr>
          </a:p>
        </p:txBody>
      </p:sp>
      <p:sp>
        <p:nvSpPr>
          <p:cNvPr id="76" name="Rectangle"/>
          <p:cNvSpPr>
            <a:spLocks/>
          </p:cNvSpPr>
          <p:nvPr/>
        </p:nvSpPr>
        <p:spPr>
          <a:xfrm>
            <a:off x="475298" y="1730605"/>
            <a:ext cx="7321205" cy="678814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marL="0" indent="0" algn="ctr">
              <a:lnSpc>
                <a:spcPts val="534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5139" b="0" i="0" u="none" strike="noStrike" kern="1200" cap="none" spc="0" baseline="0">
                <a:solidFill>
                  <a:srgbClr val="FFFFFF"/>
                </a:solidFill>
                <a:latin typeface="Raleway Bold" charset="0"/>
                <a:ea typeface="Raleway Bold" charset="0"/>
                <a:cs typeface="Raleway Bold" charset="0"/>
                <a:sym typeface="Raleway Bold" charset="0"/>
              </a:rPr>
              <a:t>PROBLEM-STATEMENT</a:t>
            </a:r>
            <a:r>
              <a:rPr lang="en-US" altLang="zh-CN" sz="5139" b="0" i="0" u="none" strike="noStrike" kern="1200" cap="none" spc="0" baseline="0">
                <a:solidFill>
                  <a:srgbClr val="FFFFFF"/>
                </a:solidFill>
                <a:latin typeface="Raleway" charset="0"/>
                <a:ea typeface="Raleway" charset="0"/>
                <a:cs typeface="Raleway" charset="0"/>
                <a:sym typeface="Raleway" charset="0"/>
              </a:rPr>
              <a:t>:</a:t>
            </a:r>
            <a:endParaRPr lang="zh-CN" altLang="en-US" sz="5139" b="0" i="0" u="none" strike="noStrike" kern="1200" cap="none" spc="0" baseline="0">
              <a:solidFill>
                <a:srgbClr val="FFFFFF"/>
              </a:solidFill>
              <a:latin typeface="Raleway" charset="0"/>
              <a:ea typeface="Raleway" charset="0"/>
              <a:cs typeface="Raleway" charset="0"/>
              <a:sym typeface="Raleway" charset="0"/>
            </a:endParaRPr>
          </a:p>
        </p:txBody>
      </p:sp>
      <p:grpSp>
        <p:nvGrpSpPr>
          <p:cNvPr id="79" name="Combination"/>
          <p:cNvGrpSpPr>
            <a:grpSpLocks/>
          </p:cNvGrpSpPr>
          <p:nvPr/>
        </p:nvGrpSpPr>
        <p:grpSpPr>
          <a:xfrm rot="2087853">
            <a:off x="356053" y="2868785"/>
            <a:ext cx="615450" cy="615449"/>
            <a:chOff x="356053" y="2868785"/>
            <a:chExt cx="615450" cy="615449"/>
          </a:xfrm>
        </p:grpSpPr>
        <p:sp>
          <p:nvSpPr>
            <p:cNvPr id="77" name="曲线"/>
            <p:cNvSpPr>
              <a:spLocks/>
            </p:cNvSpPr>
            <p:nvPr/>
          </p:nvSpPr>
          <p:spPr>
            <a:xfrm>
              <a:off x="356053" y="2868785"/>
              <a:ext cx="615450" cy="615449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0800" y="0"/>
                  </a:moveTo>
                  <a:cubicBezTo>
                    <a:pt x="4835" y="0"/>
                    <a:pt x="0" y="4835"/>
                    <a:pt x="0" y="10800"/>
                  </a:cubicBezTo>
                  <a:cubicBezTo>
                    <a:pt x="0" y="16764"/>
                    <a:pt x="4835" y="21600"/>
                    <a:pt x="10800" y="21600"/>
                  </a:cubicBezTo>
                  <a:cubicBezTo>
                    <a:pt x="16764" y="21600"/>
                    <a:pt x="21600" y="16764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04775" cap="sq" cmpd="sng">
              <a:gradFill rotWithShape="1">
                <a:gsLst>
                  <a:gs pos="0">
                    <a:srgbClr val="F5DFF0">
                      <a:alpha val="2745"/>
                    </a:srgbClr>
                  </a:gs>
                  <a:gs pos="100000">
                    <a:srgbClr val="C6269E">
                      <a:alpha val="100000"/>
                    </a:srgbClr>
                  </a:gs>
                </a:gsLst>
                <a:lin ang="0" scaled="1"/>
              </a:gradFill>
              <a:prstDash val="solid"/>
              <a:miter/>
            </a:ln>
          </p:spPr>
        </p:sp>
        <p:sp>
          <p:nvSpPr>
            <p:cNvPr id="78" name="Rectangle"/>
            <p:cNvSpPr>
              <a:spLocks/>
            </p:cNvSpPr>
            <p:nvPr/>
          </p:nvSpPr>
          <p:spPr>
            <a:xfrm>
              <a:off x="413751" y="2948120"/>
              <a:ext cx="500053" cy="478416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sp>
      </p:grpSp>
      <p:grpSp>
        <p:nvGrpSpPr>
          <p:cNvPr id="82" name="Combination"/>
          <p:cNvGrpSpPr>
            <a:grpSpLocks/>
          </p:cNvGrpSpPr>
          <p:nvPr/>
        </p:nvGrpSpPr>
        <p:grpSpPr>
          <a:xfrm rot="2087853">
            <a:off x="356053" y="5991359"/>
            <a:ext cx="615450" cy="615450"/>
            <a:chOff x="356053" y="5991359"/>
            <a:chExt cx="615450" cy="615450"/>
          </a:xfrm>
        </p:grpSpPr>
        <p:sp>
          <p:nvSpPr>
            <p:cNvPr id="80" name="曲线"/>
            <p:cNvSpPr>
              <a:spLocks/>
            </p:cNvSpPr>
            <p:nvPr/>
          </p:nvSpPr>
          <p:spPr>
            <a:xfrm>
              <a:off x="356053" y="5991359"/>
              <a:ext cx="615450" cy="61545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0800" y="0"/>
                  </a:moveTo>
                  <a:cubicBezTo>
                    <a:pt x="4835" y="0"/>
                    <a:pt x="0" y="4835"/>
                    <a:pt x="0" y="10800"/>
                  </a:cubicBezTo>
                  <a:cubicBezTo>
                    <a:pt x="0" y="16764"/>
                    <a:pt x="4835" y="21600"/>
                    <a:pt x="10800" y="21600"/>
                  </a:cubicBezTo>
                  <a:cubicBezTo>
                    <a:pt x="16764" y="21600"/>
                    <a:pt x="21600" y="16764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04775" cap="sq" cmpd="sng">
              <a:gradFill rotWithShape="1">
                <a:gsLst>
                  <a:gs pos="0">
                    <a:srgbClr val="F5DFF0">
                      <a:alpha val="2745"/>
                    </a:srgbClr>
                  </a:gs>
                  <a:gs pos="100000">
                    <a:srgbClr val="C6269E">
                      <a:alpha val="100000"/>
                    </a:srgbClr>
                  </a:gs>
                </a:gsLst>
                <a:lin ang="0" scaled="1"/>
              </a:gradFill>
              <a:prstDash val="solid"/>
              <a:miter/>
            </a:ln>
          </p:spPr>
        </p:sp>
        <p:sp>
          <p:nvSpPr>
            <p:cNvPr id="81" name="Rectangle"/>
            <p:cNvSpPr>
              <a:spLocks/>
            </p:cNvSpPr>
            <p:nvPr/>
          </p:nvSpPr>
          <p:spPr>
            <a:xfrm>
              <a:off x="413751" y="6070694"/>
              <a:ext cx="500053" cy="478416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sp>
      </p:grpSp>
    </p:spTree>
    <p:extLst>
      <p:ext uri="{BB962C8B-B14F-4D97-AF65-F5344CB8AC3E}">
        <p14:creationId xmlns:p14="http://schemas.microsoft.com/office/powerpoint/2010/main" val="344195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曲线"/>
          <p:cNvSpPr>
            <a:spLocks/>
          </p:cNvSpPr>
          <p:nvPr/>
        </p:nvSpPr>
        <p:spPr>
          <a:xfrm>
            <a:off x="11649734" y="-9724497"/>
            <a:ext cx="17956748" cy="1804698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/>
            <a:stretch/>
          </a:blipFill>
          <a:ln cap="flat" cmpd="sng">
            <a:noFill/>
            <a:prstDash val="solid"/>
            <a:miter/>
          </a:ln>
        </p:spPr>
      </p:sp>
      <p:grpSp>
        <p:nvGrpSpPr>
          <p:cNvPr id="86" name="Combination"/>
          <p:cNvGrpSpPr>
            <a:grpSpLocks/>
          </p:cNvGrpSpPr>
          <p:nvPr/>
        </p:nvGrpSpPr>
        <p:grpSpPr>
          <a:xfrm>
            <a:off x="15361577" y="986553"/>
            <a:ext cx="667852" cy="667852"/>
            <a:chOff x="15361577" y="986553"/>
            <a:chExt cx="667852" cy="667852"/>
          </a:xfrm>
        </p:grpSpPr>
        <p:sp>
          <p:nvSpPr>
            <p:cNvPr id="84" name="曲线"/>
            <p:cNvSpPr>
              <a:spLocks/>
            </p:cNvSpPr>
            <p:nvPr/>
          </p:nvSpPr>
          <p:spPr>
            <a:xfrm>
              <a:off x="15361577" y="986553"/>
              <a:ext cx="667852" cy="667852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0799" y="0"/>
                  </a:moveTo>
                  <a:lnTo>
                    <a:pt x="12896" y="2976"/>
                  </a:lnTo>
                  <a:lnTo>
                    <a:pt x="16200" y="1446"/>
                  </a:lnTo>
                  <a:lnTo>
                    <a:pt x="16527" y="5072"/>
                  </a:lnTo>
                  <a:lnTo>
                    <a:pt x="20153" y="5400"/>
                  </a:lnTo>
                  <a:lnTo>
                    <a:pt x="18624" y="8703"/>
                  </a:lnTo>
                  <a:lnTo>
                    <a:pt x="21600" y="10800"/>
                  </a:lnTo>
                  <a:lnTo>
                    <a:pt x="18624" y="12896"/>
                  </a:lnTo>
                  <a:lnTo>
                    <a:pt x="20153" y="16200"/>
                  </a:lnTo>
                  <a:lnTo>
                    <a:pt x="16527" y="16527"/>
                  </a:lnTo>
                  <a:lnTo>
                    <a:pt x="16200" y="20153"/>
                  </a:lnTo>
                  <a:lnTo>
                    <a:pt x="12896" y="18623"/>
                  </a:lnTo>
                  <a:lnTo>
                    <a:pt x="10799" y="21600"/>
                  </a:lnTo>
                  <a:lnTo>
                    <a:pt x="8703" y="18623"/>
                  </a:lnTo>
                  <a:lnTo>
                    <a:pt x="5399" y="20153"/>
                  </a:lnTo>
                  <a:lnTo>
                    <a:pt x="5072" y="16527"/>
                  </a:lnTo>
                  <a:lnTo>
                    <a:pt x="1446" y="16200"/>
                  </a:lnTo>
                  <a:lnTo>
                    <a:pt x="2975" y="12896"/>
                  </a:lnTo>
                  <a:lnTo>
                    <a:pt x="0" y="10800"/>
                  </a:lnTo>
                  <a:lnTo>
                    <a:pt x="2975" y="8703"/>
                  </a:lnTo>
                  <a:lnTo>
                    <a:pt x="1446" y="5400"/>
                  </a:lnTo>
                  <a:lnTo>
                    <a:pt x="5072" y="5072"/>
                  </a:lnTo>
                  <a:lnTo>
                    <a:pt x="5399" y="1446"/>
                  </a:lnTo>
                  <a:lnTo>
                    <a:pt x="8703" y="2976"/>
                  </a:lnTo>
                  <a:lnTo>
                    <a:pt x="10799" y="0"/>
                  </a:lnTo>
                  <a:close/>
                </a:path>
              </a:pathLst>
            </a:custGeom>
            <a:solidFill>
              <a:srgbClr val="F2F1EB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85" name="Rectangle"/>
            <p:cNvSpPr>
              <a:spLocks/>
            </p:cNvSpPr>
            <p:nvPr/>
          </p:nvSpPr>
          <p:spPr>
            <a:xfrm>
              <a:off x="15465930" y="1114383"/>
              <a:ext cx="459148" cy="435669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sp>
      </p:grpSp>
      <p:sp>
        <p:nvSpPr>
          <p:cNvPr id="87" name="曲线"/>
          <p:cNvSpPr>
            <a:spLocks/>
          </p:cNvSpPr>
          <p:nvPr/>
        </p:nvSpPr>
        <p:spPr>
          <a:xfrm>
            <a:off x="-12769799" y="3604817"/>
            <a:ext cx="17956748" cy="18046986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/>
            <a:stretch/>
          </a:blipFill>
          <a:ln cap="flat" cmpd="sng">
            <a:noFill/>
            <a:prstDash val="solid"/>
            <a:miter/>
          </a:ln>
        </p:spPr>
      </p:sp>
      <p:sp>
        <p:nvSpPr>
          <p:cNvPr id="88" name="Rectangle"/>
          <p:cNvSpPr>
            <a:spLocks/>
          </p:cNvSpPr>
          <p:nvPr/>
        </p:nvSpPr>
        <p:spPr>
          <a:xfrm>
            <a:off x="15309115" y="9063294"/>
            <a:ext cx="1716616" cy="258698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ts val="203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958" b="0" i="0" u="none" strike="noStrike" kern="1200" cap="none" spc="0" baseline="0">
                <a:solidFill>
                  <a:srgbClr val="FFFFFF"/>
                </a:solidFill>
                <a:latin typeface="Raleway" charset="0"/>
                <a:ea typeface="Raleway" charset="0"/>
                <a:cs typeface="Raleway" charset="0"/>
                <a:sym typeface="Raleway" charset="0"/>
              </a:rPr>
              <a:t>Next Slide</a:t>
            </a:r>
            <a:endParaRPr lang="zh-CN" altLang="en-US" sz="1958" b="0" i="0" u="none" strike="noStrike" kern="1200" cap="none" spc="0" baseline="0">
              <a:solidFill>
                <a:srgbClr val="FFFFFF"/>
              </a:solidFill>
              <a:latin typeface="Raleway" charset="0"/>
              <a:ea typeface="Raleway" charset="0"/>
              <a:cs typeface="Raleway" charset="0"/>
              <a:sym typeface="Raleway" charset="0"/>
            </a:endParaRPr>
          </a:p>
        </p:txBody>
      </p:sp>
      <p:sp>
        <p:nvSpPr>
          <p:cNvPr id="89" name="曲线"/>
          <p:cNvSpPr>
            <a:spLocks/>
          </p:cNvSpPr>
          <p:nvPr/>
        </p:nvSpPr>
        <p:spPr>
          <a:xfrm>
            <a:off x="16998830" y="8999755"/>
            <a:ext cx="416017" cy="418298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blipFill rotWithShape="1">
            <a:blip r:embed="rId3"/>
            <a:stretch/>
          </a:blipFill>
          <a:ln cap="flat" cmpd="sng">
            <a:noFill/>
            <a:prstDash val="solid"/>
            <a:miter/>
          </a:ln>
        </p:spPr>
      </p:sp>
      <p:sp>
        <p:nvSpPr>
          <p:cNvPr id="90" name="Rectangle"/>
          <p:cNvSpPr>
            <a:spLocks/>
          </p:cNvSpPr>
          <p:nvPr/>
        </p:nvSpPr>
        <p:spPr>
          <a:xfrm>
            <a:off x="663778" y="1692505"/>
            <a:ext cx="17750612" cy="301112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ts val="3952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charset="0"/>
              <a:ea typeface="宋体" charset="0"/>
              <a:cs typeface="Lucida Sans"/>
            </a:endParaRPr>
          </a:p>
          <a:p>
            <a:pPr marL="0" indent="0" algn="l">
              <a:lnSpc>
                <a:spcPts val="3952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charset="0"/>
              <a:ea typeface="宋体" charset="0"/>
              <a:cs typeface="Lucida Sans"/>
            </a:endParaRPr>
          </a:p>
          <a:p>
            <a:pPr marL="0" indent="0" algn="l">
              <a:lnSpc>
                <a:spcPts val="395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800" b="0" i="0" u="none" strike="noStrike" kern="1200" cap="none" spc="0" baseline="0">
                <a:solidFill>
                  <a:srgbClr val="FFFFFF"/>
                </a:solidFill>
                <a:latin typeface="Raleway" charset="0"/>
                <a:ea typeface="Raleway" charset="0"/>
                <a:cs typeface="Raleway" charset="0"/>
                <a:sym typeface="Raleway" charset="0"/>
              </a:rPr>
              <a:t>The Online Quiz Application is a web-based platform built with HTML, CSS, and JavaScript. It allows users to take quizzes and receive instant feedback. The project demonstrates basic front-end skills like navigation, form handling, and interactive design</a:t>
            </a:r>
            <a:endParaRPr lang="zh-CN" altLang="en-US" sz="3800" b="0" i="0" u="none" strike="noStrike" kern="1200" cap="none" spc="0" baseline="0">
              <a:solidFill>
                <a:srgbClr val="FFFFFF"/>
              </a:solidFill>
              <a:latin typeface="Raleway" charset="0"/>
              <a:ea typeface="Raleway" charset="0"/>
              <a:cs typeface="Raleway" charset="0"/>
              <a:sym typeface="Raleway" charset="0"/>
            </a:endParaRPr>
          </a:p>
        </p:txBody>
      </p:sp>
      <p:sp>
        <p:nvSpPr>
          <p:cNvPr id="91" name="Rectangle"/>
          <p:cNvSpPr>
            <a:spLocks/>
          </p:cNvSpPr>
          <p:nvPr/>
        </p:nvSpPr>
        <p:spPr>
          <a:xfrm>
            <a:off x="109117" y="1599127"/>
            <a:ext cx="5647677" cy="58102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marL="0" indent="0" algn="ctr">
              <a:lnSpc>
                <a:spcPts val="45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0" i="0" u="none" strike="noStrike" kern="1200" cap="none" spc="0" baseline="0">
                <a:solidFill>
                  <a:srgbClr val="FFFFFF"/>
                </a:solidFill>
                <a:latin typeface="Raleway Bold" charset="0"/>
                <a:ea typeface="Raleway Bold" charset="0"/>
                <a:cs typeface="Raleway Bold" charset="0"/>
                <a:sym typeface="Raleway Bold" charset="0"/>
              </a:rPr>
              <a:t>PROJECT</a:t>
            </a:r>
            <a:r>
              <a:rPr lang="en-US" altLang="zh-CN" sz="4400" b="0" i="0" u="none" strike="noStrike" kern="1200" cap="none" spc="0" baseline="0">
                <a:solidFill>
                  <a:srgbClr val="FFFFFF"/>
                </a:solidFill>
                <a:latin typeface="Raleway" charset="0"/>
                <a:ea typeface="Raleway" charset="0"/>
                <a:cs typeface="Raleway" charset="0"/>
                <a:sym typeface="Raleway" charset="0"/>
              </a:rPr>
              <a:t> </a:t>
            </a:r>
            <a:r>
              <a:rPr lang="en-US" altLang="zh-CN" sz="4400" b="0" i="0" u="none" strike="noStrike" kern="1200" cap="none" spc="0" baseline="0">
                <a:solidFill>
                  <a:srgbClr val="FFFFFF"/>
                </a:solidFill>
                <a:latin typeface="Raleway Bold" charset="0"/>
                <a:ea typeface="Raleway Bold" charset="0"/>
                <a:cs typeface="Raleway Bold" charset="0"/>
                <a:sym typeface="Raleway Bold" charset="0"/>
              </a:rPr>
              <a:t>OVERVIEW</a:t>
            </a:r>
            <a:r>
              <a:rPr lang="en-US" altLang="zh-CN" sz="4400" b="0" i="0" u="none" strike="noStrike" kern="1200" cap="none" spc="0" baseline="0">
                <a:solidFill>
                  <a:srgbClr val="FFFFFF"/>
                </a:solidFill>
                <a:latin typeface="Raleway" charset="0"/>
                <a:ea typeface="Raleway" charset="0"/>
                <a:cs typeface="Raleway" charset="0"/>
                <a:sym typeface="Raleway" charset="0"/>
              </a:rPr>
              <a:t>:</a:t>
            </a:r>
            <a:endParaRPr lang="zh-CN" altLang="en-US" sz="4400" b="0" i="0" u="none" strike="noStrike" kern="1200" cap="none" spc="0" baseline="0">
              <a:solidFill>
                <a:srgbClr val="FFFFFF"/>
              </a:solidFill>
              <a:latin typeface="Raleway" charset="0"/>
              <a:ea typeface="Raleway" charset="0"/>
              <a:cs typeface="Raleway" charset="0"/>
              <a:sym typeface="Raleway" charset="0"/>
            </a:endParaRPr>
          </a:p>
        </p:txBody>
      </p:sp>
      <p:sp>
        <p:nvSpPr>
          <p:cNvPr id="92" name="Rectangle"/>
          <p:cNvSpPr>
            <a:spLocks/>
          </p:cNvSpPr>
          <p:nvPr/>
        </p:nvSpPr>
        <p:spPr>
          <a:xfrm>
            <a:off x="663778" y="5370381"/>
            <a:ext cx="11835949" cy="515111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marL="0" indent="0" algn="ctr">
              <a:lnSpc>
                <a:spcPts val="405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900" b="0" i="0" u="none" strike="noStrike" kern="1200" cap="none" spc="0" baseline="0">
                <a:solidFill>
                  <a:srgbClr val="FFFFFF"/>
                </a:solidFill>
                <a:latin typeface="Raleway" charset="0"/>
                <a:ea typeface="Raleway" charset="0"/>
                <a:cs typeface="Raleway" charset="0"/>
                <a:sym typeface="Raleway" charset="0"/>
              </a:rPr>
              <a:t>Portfolio contain:(Home,about,skills, project,contact)</a:t>
            </a:r>
            <a:endParaRPr lang="zh-CN" altLang="en-US" sz="3900" b="0" i="0" u="none" strike="noStrike" kern="1200" cap="none" spc="0" baseline="0">
              <a:solidFill>
                <a:srgbClr val="FFFFFF"/>
              </a:solidFill>
              <a:latin typeface="Raleway" charset="0"/>
              <a:ea typeface="Raleway" charset="0"/>
              <a:cs typeface="Raleway" charset="0"/>
              <a:sym typeface="Raleway" charset="0"/>
            </a:endParaRPr>
          </a:p>
        </p:txBody>
      </p:sp>
      <p:sp>
        <p:nvSpPr>
          <p:cNvPr id="93" name="Rectangle"/>
          <p:cNvSpPr>
            <a:spLocks/>
          </p:cNvSpPr>
          <p:nvPr/>
        </p:nvSpPr>
        <p:spPr>
          <a:xfrm>
            <a:off x="790168" y="6825972"/>
            <a:ext cx="3698500" cy="59956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marL="0" indent="0" algn="ctr">
              <a:lnSpc>
                <a:spcPts val="472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539" b="0" i="0" u="none" strike="noStrike" kern="1200" cap="none" spc="0" baseline="0">
                <a:solidFill>
                  <a:srgbClr val="FFFFFF"/>
                </a:solidFill>
                <a:latin typeface="Raleway Bold" charset="0"/>
                <a:ea typeface="Raleway Bold" charset="0"/>
                <a:cs typeface="Raleway Bold" charset="0"/>
                <a:sym typeface="Raleway Bold" charset="0"/>
              </a:rPr>
              <a:t>Leading Idea</a:t>
            </a:r>
            <a:r>
              <a:rPr lang="en-US" altLang="zh-CN" sz="4539" b="0" i="0" u="none" strike="noStrike" kern="1200" cap="none" spc="0" baseline="0">
                <a:solidFill>
                  <a:srgbClr val="FFFFFF"/>
                </a:solidFill>
                <a:latin typeface="Raleway" charset="0"/>
                <a:ea typeface="Raleway" charset="0"/>
                <a:cs typeface="Raleway" charset="0"/>
                <a:sym typeface="Raleway" charset="0"/>
              </a:rPr>
              <a:t>:</a:t>
            </a:r>
            <a:endParaRPr lang="zh-CN" altLang="en-US" sz="4539" b="0" i="0" u="none" strike="noStrike" kern="1200" cap="none" spc="0" baseline="0">
              <a:solidFill>
                <a:srgbClr val="FFFFFF"/>
              </a:solidFill>
              <a:latin typeface="Raleway" charset="0"/>
              <a:ea typeface="Raleway" charset="0"/>
              <a:cs typeface="Raleway" charset="0"/>
              <a:sym typeface="Raleway" charset="0"/>
            </a:endParaRPr>
          </a:p>
        </p:txBody>
      </p:sp>
      <p:sp>
        <p:nvSpPr>
          <p:cNvPr id="94" name="Rectangle"/>
          <p:cNvSpPr>
            <a:spLocks/>
          </p:cNvSpPr>
          <p:nvPr/>
        </p:nvSpPr>
        <p:spPr>
          <a:xfrm>
            <a:off x="1930726" y="7823876"/>
            <a:ext cx="10405810" cy="479298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marL="0" indent="0" algn="ctr">
              <a:lnSpc>
                <a:spcPts val="377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29" b="0" i="0" u="none" strike="noStrike" kern="1200" cap="none" spc="0" baseline="0">
                <a:solidFill>
                  <a:srgbClr val="FFFFFF"/>
                </a:solidFill>
                <a:latin typeface="Raleway" charset="0"/>
                <a:ea typeface="Raleway" charset="0"/>
                <a:cs typeface="Raleway" charset="0"/>
                <a:sym typeface="Raleway" charset="0"/>
              </a:rPr>
              <a:t>Display personal skills, achievement and projects</a:t>
            </a:r>
            <a:endParaRPr lang="zh-CN" altLang="en-US" sz="3629" b="0" i="0" u="none" strike="noStrike" kern="1200" cap="none" spc="0" baseline="0">
              <a:solidFill>
                <a:srgbClr val="FFFFFF"/>
              </a:solidFill>
              <a:latin typeface="Raleway" charset="0"/>
              <a:ea typeface="Raleway" charset="0"/>
              <a:cs typeface="Raleway" charset="0"/>
              <a:sym typeface="Raleway" charset="0"/>
            </a:endParaRPr>
          </a:p>
        </p:txBody>
      </p:sp>
      <p:grpSp>
        <p:nvGrpSpPr>
          <p:cNvPr id="97" name="Combination"/>
          <p:cNvGrpSpPr>
            <a:grpSpLocks/>
          </p:cNvGrpSpPr>
          <p:nvPr/>
        </p:nvGrpSpPr>
        <p:grpSpPr>
          <a:xfrm rot="2087853">
            <a:off x="214403" y="2776542"/>
            <a:ext cx="481439" cy="481438"/>
            <a:chOff x="214403" y="2776542"/>
            <a:chExt cx="481439" cy="481438"/>
          </a:xfrm>
        </p:grpSpPr>
        <p:sp>
          <p:nvSpPr>
            <p:cNvPr id="95" name="曲线"/>
            <p:cNvSpPr>
              <a:spLocks/>
            </p:cNvSpPr>
            <p:nvPr/>
          </p:nvSpPr>
          <p:spPr>
            <a:xfrm>
              <a:off x="214403" y="2776542"/>
              <a:ext cx="481439" cy="481438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0800" y="0"/>
                  </a:moveTo>
                  <a:cubicBezTo>
                    <a:pt x="4835" y="0"/>
                    <a:pt x="0" y="4835"/>
                    <a:pt x="0" y="10800"/>
                  </a:cubicBezTo>
                  <a:cubicBezTo>
                    <a:pt x="0" y="16764"/>
                    <a:pt x="4835" y="21600"/>
                    <a:pt x="10800" y="21600"/>
                  </a:cubicBezTo>
                  <a:cubicBezTo>
                    <a:pt x="16764" y="21600"/>
                    <a:pt x="21600" y="16764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04775" cap="sq" cmpd="sng">
              <a:gradFill rotWithShape="1">
                <a:gsLst>
                  <a:gs pos="0">
                    <a:srgbClr val="F5DFF0">
                      <a:alpha val="2745"/>
                    </a:srgbClr>
                  </a:gs>
                  <a:gs pos="100000">
                    <a:srgbClr val="C6269E">
                      <a:alpha val="100000"/>
                    </a:srgbClr>
                  </a:gs>
                </a:gsLst>
                <a:lin ang="0" scaled="1"/>
              </a:gradFill>
              <a:prstDash val="solid"/>
              <a:miter/>
            </a:ln>
          </p:spPr>
        </p:sp>
        <p:sp>
          <p:nvSpPr>
            <p:cNvPr id="96" name="Rectangle"/>
            <p:cNvSpPr>
              <a:spLocks/>
            </p:cNvSpPr>
            <p:nvPr/>
          </p:nvSpPr>
          <p:spPr>
            <a:xfrm>
              <a:off x="259537" y="2838603"/>
              <a:ext cx="391169" cy="374243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sp>
      </p:grpSp>
      <p:grpSp>
        <p:nvGrpSpPr>
          <p:cNvPr id="100" name="Combination"/>
          <p:cNvGrpSpPr>
            <a:grpSpLocks/>
          </p:cNvGrpSpPr>
          <p:nvPr/>
        </p:nvGrpSpPr>
        <p:grpSpPr>
          <a:xfrm rot="2087853">
            <a:off x="214403" y="5331045"/>
            <a:ext cx="481439" cy="481438"/>
            <a:chOff x="214403" y="5331045"/>
            <a:chExt cx="481439" cy="481438"/>
          </a:xfrm>
        </p:grpSpPr>
        <p:sp>
          <p:nvSpPr>
            <p:cNvPr id="98" name="曲线"/>
            <p:cNvSpPr>
              <a:spLocks/>
            </p:cNvSpPr>
            <p:nvPr/>
          </p:nvSpPr>
          <p:spPr>
            <a:xfrm>
              <a:off x="214403" y="5331045"/>
              <a:ext cx="481439" cy="481438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0800" y="0"/>
                  </a:moveTo>
                  <a:cubicBezTo>
                    <a:pt x="4835" y="0"/>
                    <a:pt x="0" y="4835"/>
                    <a:pt x="0" y="10800"/>
                  </a:cubicBezTo>
                  <a:cubicBezTo>
                    <a:pt x="0" y="16764"/>
                    <a:pt x="4835" y="21600"/>
                    <a:pt x="10800" y="21600"/>
                  </a:cubicBezTo>
                  <a:cubicBezTo>
                    <a:pt x="16764" y="21600"/>
                    <a:pt x="21600" y="16764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04775" cap="sq" cmpd="sng">
              <a:gradFill rotWithShape="1">
                <a:gsLst>
                  <a:gs pos="0">
                    <a:srgbClr val="F5DFF0">
                      <a:alpha val="2745"/>
                    </a:srgbClr>
                  </a:gs>
                  <a:gs pos="100000">
                    <a:srgbClr val="C6269E">
                      <a:alpha val="100000"/>
                    </a:srgbClr>
                  </a:gs>
                </a:gsLst>
                <a:lin ang="0" scaled="1"/>
              </a:gradFill>
              <a:prstDash val="solid"/>
              <a:miter/>
            </a:ln>
          </p:spPr>
        </p:sp>
        <p:sp>
          <p:nvSpPr>
            <p:cNvPr id="99" name="Rectangle"/>
            <p:cNvSpPr>
              <a:spLocks/>
            </p:cNvSpPr>
            <p:nvPr/>
          </p:nvSpPr>
          <p:spPr>
            <a:xfrm>
              <a:off x="259537" y="5393106"/>
              <a:ext cx="391169" cy="374243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sp>
      </p:grpSp>
      <p:grpSp>
        <p:nvGrpSpPr>
          <p:cNvPr id="103" name="Combination"/>
          <p:cNvGrpSpPr>
            <a:grpSpLocks/>
          </p:cNvGrpSpPr>
          <p:nvPr/>
        </p:nvGrpSpPr>
        <p:grpSpPr>
          <a:xfrm rot="2087853">
            <a:off x="296669" y="6863147"/>
            <a:ext cx="481438" cy="481438"/>
            <a:chOff x="296669" y="6863147"/>
            <a:chExt cx="481438" cy="481438"/>
          </a:xfrm>
        </p:grpSpPr>
        <p:sp>
          <p:nvSpPr>
            <p:cNvPr id="101" name="曲线"/>
            <p:cNvSpPr>
              <a:spLocks/>
            </p:cNvSpPr>
            <p:nvPr/>
          </p:nvSpPr>
          <p:spPr>
            <a:xfrm>
              <a:off x="296669" y="6863147"/>
              <a:ext cx="481438" cy="481438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0800" y="0"/>
                  </a:moveTo>
                  <a:cubicBezTo>
                    <a:pt x="4835" y="0"/>
                    <a:pt x="0" y="4835"/>
                    <a:pt x="0" y="10800"/>
                  </a:cubicBezTo>
                  <a:cubicBezTo>
                    <a:pt x="0" y="16764"/>
                    <a:pt x="4835" y="21600"/>
                    <a:pt x="10800" y="21600"/>
                  </a:cubicBezTo>
                  <a:cubicBezTo>
                    <a:pt x="16764" y="21600"/>
                    <a:pt x="21600" y="16764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04775" cap="sq" cmpd="sng">
              <a:gradFill rotWithShape="1">
                <a:gsLst>
                  <a:gs pos="0">
                    <a:srgbClr val="F5DFF0">
                      <a:alpha val="2745"/>
                    </a:srgbClr>
                  </a:gs>
                  <a:gs pos="100000">
                    <a:srgbClr val="C6269E">
                      <a:alpha val="100000"/>
                    </a:srgbClr>
                  </a:gs>
                </a:gsLst>
                <a:lin ang="0" scaled="1"/>
              </a:gradFill>
              <a:prstDash val="solid"/>
              <a:miter/>
            </a:ln>
          </p:spPr>
        </p:sp>
        <p:sp>
          <p:nvSpPr>
            <p:cNvPr id="102" name="Rectangle"/>
            <p:cNvSpPr>
              <a:spLocks/>
            </p:cNvSpPr>
            <p:nvPr/>
          </p:nvSpPr>
          <p:spPr>
            <a:xfrm>
              <a:off x="341803" y="6925208"/>
              <a:ext cx="391169" cy="374243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sp>
      </p:grpSp>
    </p:spTree>
    <p:extLst>
      <p:ext uri="{BB962C8B-B14F-4D97-AF65-F5344CB8AC3E}">
        <p14:creationId xmlns:p14="http://schemas.microsoft.com/office/powerpoint/2010/main" val="940475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曲线"/>
          <p:cNvSpPr>
            <a:spLocks/>
          </p:cNvSpPr>
          <p:nvPr/>
        </p:nvSpPr>
        <p:spPr>
          <a:xfrm>
            <a:off x="6525283" y="-12620097"/>
            <a:ext cx="17956748" cy="1804698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/>
            <a:stretch/>
          </a:blipFill>
          <a:ln cap="flat" cmpd="sng">
            <a:noFill/>
            <a:prstDash val="solid"/>
            <a:miter/>
          </a:ln>
        </p:spPr>
      </p:sp>
      <p:grpSp>
        <p:nvGrpSpPr>
          <p:cNvPr id="107" name="Combination"/>
          <p:cNvGrpSpPr>
            <a:grpSpLocks/>
          </p:cNvGrpSpPr>
          <p:nvPr/>
        </p:nvGrpSpPr>
        <p:grpSpPr>
          <a:xfrm>
            <a:off x="15361577" y="986553"/>
            <a:ext cx="667852" cy="667852"/>
            <a:chOff x="15361577" y="986553"/>
            <a:chExt cx="667852" cy="667852"/>
          </a:xfrm>
        </p:grpSpPr>
        <p:sp>
          <p:nvSpPr>
            <p:cNvPr id="105" name="曲线"/>
            <p:cNvSpPr>
              <a:spLocks/>
            </p:cNvSpPr>
            <p:nvPr/>
          </p:nvSpPr>
          <p:spPr>
            <a:xfrm>
              <a:off x="15361577" y="986553"/>
              <a:ext cx="667852" cy="667852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0799" y="0"/>
                  </a:moveTo>
                  <a:lnTo>
                    <a:pt x="12896" y="2976"/>
                  </a:lnTo>
                  <a:lnTo>
                    <a:pt x="16200" y="1446"/>
                  </a:lnTo>
                  <a:lnTo>
                    <a:pt x="16527" y="5072"/>
                  </a:lnTo>
                  <a:lnTo>
                    <a:pt x="20153" y="5400"/>
                  </a:lnTo>
                  <a:lnTo>
                    <a:pt x="18624" y="8703"/>
                  </a:lnTo>
                  <a:lnTo>
                    <a:pt x="21600" y="10800"/>
                  </a:lnTo>
                  <a:lnTo>
                    <a:pt x="18624" y="12896"/>
                  </a:lnTo>
                  <a:lnTo>
                    <a:pt x="20153" y="16200"/>
                  </a:lnTo>
                  <a:lnTo>
                    <a:pt x="16527" y="16527"/>
                  </a:lnTo>
                  <a:lnTo>
                    <a:pt x="16200" y="20153"/>
                  </a:lnTo>
                  <a:lnTo>
                    <a:pt x="12896" y="18623"/>
                  </a:lnTo>
                  <a:lnTo>
                    <a:pt x="10799" y="21600"/>
                  </a:lnTo>
                  <a:lnTo>
                    <a:pt x="8703" y="18623"/>
                  </a:lnTo>
                  <a:lnTo>
                    <a:pt x="5399" y="20153"/>
                  </a:lnTo>
                  <a:lnTo>
                    <a:pt x="5072" y="16527"/>
                  </a:lnTo>
                  <a:lnTo>
                    <a:pt x="1446" y="16200"/>
                  </a:lnTo>
                  <a:lnTo>
                    <a:pt x="2975" y="12896"/>
                  </a:lnTo>
                  <a:lnTo>
                    <a:pt x="0" y="10800"/>
                  </a:lnTo>
                  <a:lnTo>
                    <a:pt x="2975" y="8703"/>
                  </a:lnTo>
                  <a:lnTo>
                    <a:pt x="1446" y="5400"/>
                  </a:lnTo>
                  <a:lnTo>
                    <a:pt x="5072" y="5072"/>
                  </a:lnTo>
                  <a:lnTo>
                    <a:pt x="5399" y="1446"/>
                  </a:lnTo>
                  <a:lnTo>
                    <a:pt x="8703" y="2976"/>
                  </a:lnTo>
                  <a:lnTo>
                    <a:pt x="10799" y="0"/>
                  </a:lnTo>
                  <a:close/>
                </a:path>
              </a:pathLst>
            </a:custGeom>
            <a:solidFill>
              <a:srgbClr val="F2F1EB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6" name="Rectangle"/>
            <p:cNvSpPr>
              <a:spLocks/>
            </p:cNvSpPr>
            <p:nvPr/>
          </p:nvSpPr>
          <p:spPr>
            <a:xfrm>
              <a:off x="15465930" y="1114383"/>
              <a:ext cx="459148" cy="435669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sp>
      </p:grpSp>
      <p:sp>
        <p:nvSpPr>
          <p:cNvPr id="108" name="Rectangle"/>
          <p:cNvSpPr>
            <a:spLocks/>
          </p:cNvSpPr>
          <p:nvPr/>
        </p:nvSpPr>
        <p:spPr>
          <a:xfrm>
            <a:off x="15309115" y="9063294"/>
            <a:ext cx="1716616" cy="258698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ts val="203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958" b="0" i="0" u="none" strike="noStrike" kern="1200" cap="none" spc="0" baseline="0">
                <a:solidFill>
                  <a:srgbClr val="FFFFFF"/>
                </a:solidFill>
                <a:latin typeface="Raleway" charset="0"/>
                <a:ea typeface="Raleway" charset="0"/>
                <a:cs typeface="Raleway" charset="0"/>
                <a:sym typeface="Raleway" charset="0"/>
              </a:rPr>
              <a:t>Next Slide</a:t>
            </a:r>
            <a:endParaRPr lang="zh-CN" altLang="en-US" sz="1958" b="0" i="0" u="none" strike="noStrike" kern="1200" cap="none" spc="0" baseline="0">
              <a:solidFill>
                <a:srgbClr val="FFFFFF"/>
              </a:solidFill>
              <a:latin typeface="Raleway" charset="0"/>
              <a:ea typeface="Raleway" charset="0"/>
              <a:cs typeface="Raleway" charset="0"/>
              <a:sym typeface="Raleway" charset="0"/>
            </a:endParaRPr>
          </a:p>
        </p:txBody>
      </p:sp>
      <p:sp>
        <p:nvSpPr>
          <p:cNvPr id="109" name="曲线"/>
          <p:cNvSpPr>
            <a:spLocks/>
          </p:cNvSpPr>
          <p:nvPr/>
        </p:nvSpPr>
        <p:spPr>
          <a:xfrm>
            <a:off x="16998830" y="8999755"/>
            <a:ext cx="416017" cy="418298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blipFill rotWithShape="1">
            <a:blip r:embed="rId3"/>
            <a:stretch/>
          </a:blipFill>
          <a:ln cap="flat" cmpd="sng">
            <a:noFill/>
            <a:prstDash val="solid"/>
            <a:miter/>
          </a:ln>
        </p:spPr>
      </p:sp>
      <p:sp>
        <p:nvSpPr>
          <p:cNvPr id="110" name="Rectangle"/>
          <p:cNvSpPr>
            <a:spLocks/>
          </p:cNvSpPr>
          <p:nvPr/>
        </p:nvSpPr>
        <p:spPr>
          <a:xfrm>
            <a:off x="1028700" y="2071469"/>
            <a:ext cx="17259300" cy="7325868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ts val="3036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charset="0"/>
              <a:ea typeface="宋体" charset="0"/>
              <a:cs typeface="Lucida Sans"/>
            </a:endParaRPr>
          </a:p>
          <a:p>
            <a:pPr marL="0" indent="0" algn="l">
              <a:lnSpc>
                <a:spcPts val="30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919" b="0" i="0" u="none" strike="noStrike" kern="1200" cap="none" spc="0" baseline="0">
                <a:solidFill>
                  <a:srgbClr val="FFFFFF"/>
                </a:solidFill>
                <a:latin typeface="Raleway Bold" charset="0"/>
                <a:ea typeface="Raleway Bold" charset="0"/>
                <a:cs typeface="Raleway Bold" charset="0"/>
                <a:sym typeface="Raleway Bold" charset="0"/>
              </a:rPr>
              <a:t>Recruiters and Employers:</a:t>
            </a:r>
          </a:p>
          <a:p>
            <a:pPr marL="0" indent="0" algn="l">
              <a:lnSpc>
                <a:spcPts val="3036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919" b="0" i="0" u="none" strike="noStrike" kern="1200" cap="none" spc="0" baseline="0">
              <a:solidFill>
                <a:srgbClr val="FFFFFF"/>
              </a:solidFill>
              <a:latin typeface="Raleway Bold" charset="0"/>
              <a:ea typeface="Raleway Bold" charset="0"/>
              <a:cs typeface="Raleway Bold" charset="0"/>
              <a:sym typeface="Raleway Bold" charset="0"/>
            </a:endParaRPr>
          </a:p>
          <a:p>
            <a:pPr marL="0" indent="0" algn="l">
              <a:lnSpc>
                <a:spcPts val="30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919" b="0" i="0" u="none" strike="noStrike" kern="1200" cap="none" spc="0" baseline="0">
                <a:solidFill>
                  <a:srgbClr val="FFFFFF"/>
                </a:solidFill>
                <a:latin typeface="Raleway" charset="0"/>
                <a:ea typeface="Raleway" charset="0"/>
                <a:cs typeface="Raleway" charset="0"/>
                <a:sym typeface="Raleway" charset="0"/>
              </a:rPr>
              <a:t>Why they use it. To assess your technical skills, personal qualities, and achievements before offering a job or internship.</a:t>
            </a:r>
          </a:p>
          <a:p>
            <a:pPr marL="0" indent="0" algn="l">
              <a:lnSpc>
                <a:spcPts val="3036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919" b="0" i="0" u="none" strike="noStrike" kern="1200" cap="none" spc="0" baseline="0">
              <a:solidFill>
                <a:srgbClr val="FFFFFF"/>
              </a:solidFill>
              <a:latin typeface="Raleway" charset="0"/>
              <a:ea typeface="Raleway" charset="0"/>
              <a:cs typeface="Raleway" charset="0"/>
              <a:sym typeface="Raleway" charset="0"/>
            </a:endParaRPr>
          </a:p>
          <a:p>
            <a:pPr marL="0" indent="0" algn="l">
              <a:lnSpc>
                <a:spcPts val="30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919" b="0" i="0" u="none" strike="noStrike" kern="1200" cap="none" spc="0" baseline="0">
                <a:solidFill>
                  <a:srgbClr val="FFFFFF"/>
                </a:solidFill>
                <a:latin typeface="Raleway" charset="0"/>
                <a:ea typeface="Raleway" charset="0"/>
                <a:cs typeface="Raleway" charset="0"/>
                <a:sym typeface="Raleway" charset="0"/>
              </a:rPr>
              <a:t>What they look for: Skills section, education, personal introduction, and overall presentation</a:t>
            </a:r>
          </a:p>
          <a:p>
            <a:pPr marL="0" indent="0" algn="l">
              <a:lnSpc>
                <a:spcPts val="3036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919" b="0" i="0" u="none" strike="noStrike" kern="1200" cap="none" spc="0" baseline="0">
              <a:solidFill>
                <a:srgbClr val="FFFFFF"/>
              </a:solidFill>
              <a:latin typeface="Raleway" charset="0"/>
              <a:ea typeface="Raleway" charset="0"/>
              <a:cs typeface="Raleway" charset="0"/>
              <a:sym typeface="Raleway" charset="0"/>
            </a:endParaRPr>
          </a:p>
          <a:p>
            <a:pPr marL="0" indent="0" algn="l">
              <a:lnSpc>
                <a:spcPts val="30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919" b="0" i="0" u="none" strike="noStrike" kern="1200" cap="none" spc="0" baseline="0">
                <a:solidFill>
                  <a:srgbClr val="FFFFFF"/>
                </a:solidFill>
                <a:latin typeface="Raleway Bold" charset="0"/>
                <a:ea typeface="Raleway Bold" charset="0"/>
                <a:cs typeface="Raleway Bold" charset="0"/>
                <a:sym typeface="Raleway Bold" charset="0"/>
              </a:rPr>
              <a:t>General Public/Online Visitors:</a:t>
            </a:r>
          </a:p>
          <a:p>
            <a:pPr marL="0" indent="0" algn="l">
              <a:lnSpc>
                <a:spcPts val="3036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919" b="0" i="0" u="none" strike="noStrike" kern="1200" cap="none" spc="0" baseline="0">
              <a:solidFill>
                <a:srgbClr val="FFFFFF"/>
              </a:solidFill>
              <a:latin typeface="Raleway Bold" charset="0"/>
              <a:ea typeface="Raleway Bold" charset="0"/>
              <a:cs typeface="Raleway Bold" charset="0"/>
              <a:sym typeface="Raleway Bold" charset="0"/>
            </a:endParaRPr>
          </a:p>
          <a:p>
            <a:pPr marL="0" indent="0" algn="l">
              <a:lnSpc>
                <a:spcPts val="30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919" b="0" i="0" u="none" strike="noStrike" kern="1200" cap="none" spc="0" baseline="0">
                <a:solidFill>
                  <a:srgbClr val="FFFFFF"/>
                </a:solidFill>
                <a:latin typeface="Raleway" charset="0"/>
                <a:ea typeface="Raleway" charset="0"/>
                <a:cs typeface="Raleway" charset="0"/>
                <a:sym typeface="Raleway" charset="0"/>
              </a:rPr>
              <a:t>Anyone curious to know more about my profile.</a:t>
            </a:r>
          </a:p>
          <a:p>
            <a:pPr marL="0" indent="0" algn="l">
              <a:lnSpc>
                <a:spcPts val="3036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919" b="0" i="0" u="none" strike="noStrike" kern="1200" cap="none" spc="0" baseline="0">
              <a:solidFill>
                <a:srgbClr val="FFFFFF"/>
              </a:solidFill>
              <a:latin typeface="Raleway" charset="0"/>
              <a:ea typeface="Raleway" charset="0"/>
              <a:cs typeface="Raleway" charset="0"/>
              <a:sym typeface="Raleway" charset="0"/>
            </a:endParaRPr>
          </a:p>
          <a:p>
            <a:pPr marL="0" indent="0" algn="l">
              <a:lnSpc>
                <a:spcPts val="30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919" b="0" i="0" u="none" strike="noStrike" kern="1200" cap="none" spc="0" baseline="0">
                <a:solidFill>
                  <a:srgbClr val="FFFFFF"/>
                </a:solidFill>
                <a:latin typeface="Raleway" charset="0"/>
                <a:ea typeface="Raleway" charset="0"/>
                <a:cs typeface="Raleway" charset="0"/>
                <a:sym typeface="Raleway" charset="0"/>
              </a:rPr>
              <a:t>Can reach out through the contact form for queries or opportunities.</a:t>
            </a:r>
          </a:p>
          <a:p>
            <a:pPr marL="0" indent="0" algn="l">
              <a:lnSpc>
                <a:spcPts val="3036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919" b="0" i="0" u="none" strike="noStrike" kern="1200" cap="none" spc="0" baseline="0">
              <a:solidFill>
                <a:srgbClr val="FFFFFF"/>
              </a:solidFill>
              <a:latin typeface="Raleway" charset="0"/>
              <a:ea typeface="Raleway" charset="0"/>
              <a:cs typeface="Raleway" charset="0"/>
              <a:sym typeface="Raleway" charset="0"/>
            </a:endParaRPr>
          </a:p>
          <a:p>
            <a:pPr marL="0" indent="0" algn="l">
              <a:lnSpc>
                <a:spcPts val="30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919" b="0" i="0" u="none" strike="noStrike" kern="1200" cap="none" spc="0" baseline="0">
                <a:solidFill>
                  <a:srgbClr val="FFFFFF"/>
                </a:solidFill>
                <a:latin typeface="Raleway" charset="0"/>
                <a:ea typeface="Raleway" charset="0"/>
                <a:cs typeface="Raleway" charset="0"/>
                <a:sym typeface="Raleway" charset="0"/>
              </a:rPr>
              <a:t>Students-Attempt quizzes, get scores</a:t>
            </a:r>
          </a:p>
          <a:p>
            <a:pPr marL="0" indent="0" algn="l">
              <a:lnSpc>
                <a:spcPts val="3036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919" b="0" i="0" u="none" strike="noStrike" kern="1200" cap="none" spc="0" baseline="0">
              <a:solidFill>
                <a:srgbClr val="FFFFFF"/>
              </a:solidFill>
              <a:latin typeface="Raleway" charset="0"/>
              <a:ea typeface="Raleway" charset="0"/>
              <a:cs typeface="Raleway" charset="0"/>
              <a:sym typeface="Raleway" charset="0"/>
            </a:endParaRPr>
          </a:p>
          <a:p>
            <a:pPr marL="0" indent="0" algn="l">
              <a:lnSpc>
                <a:spcPts val="30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919" b="0" i="0" u="none" strike="noStrike" kern="1200" cap="none" spc="0" baseline="0">
                <a:solidFill>
                  <a:srgbClr val="FFFFFF"/>
                </a:solidFill>
                <a:latin typeface="Raleway" charset="0"/>
                <a:ea typeface="Raleway" charset="0"/>
                <a:cs typeface="Raleway" charset="0"/>
                <a:sym typeface="Raleway" charset="0"/>
              </a:rPr>
              <a:t>Admins-Manage quiz content</a:t>
            </a:r>
          </a:p>
          <a:p>
            <a:pPr marL="0" indent="0" algn="l">
              <a:lnSpc>
                <a:spcPts val="3036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919" b="0" i="0" u="none" strike="noStrike" kern="1200" cap="none" spc="0" baseline="0">
              <a:solidFill>
                <a:srgbClr val="FFFFFF"/>
              </a:solidFill>
              <a:latin typeface="Raleway" charset="0"/>
              <a:ea typeface="Raleway" charset="0"/>
              <a:cs typeface="Raleway" charset="0"/>
              <a:sym typeface="Raleway" charset="0"/>
            </a:endParaRPr>
          </a:p>
          <a:p>
            <a:pPr marL="0" indent="0" algn="l">
              <a:lnSpc>
                <a:spcPts val="30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919" b="0" i="0" u="none" strike="noStrike" kern="1200" cap="none" spc="0" baseline="0">
                <a:solidFill>
                  <a:srgbClr val="FFFFFF"/>
                </a:solidFill>
                <a:latin typeface="Raleway" charset="0"/>
                <a:ea typeface="Raleway" charset="0"/>
                <a:cs typeface="Raleway" charset="0"/>
                <a:sym typeface="Raleway" charset="0"/>
              </a:rPr>
              <a:t>Visitors (optional) - Preview or demo access</a:t>
            </a:r>
            <a:endParaRPr lang="zh-CN" altLang="en-US" sz="2919" b="0" i="0" u="none" strike="noStrike" kern="1200" cap="none" spc="0" baseline="0">
              <a:solidFill>
                <a:srgbClr val="FFFFFF"/>
              </a:solidFill>
              <a:latin typeface="Raleway" charset="0"/>
              <a:ea typeface="Raleway" charset="0"/>
              <a:cs typeface="Raleway" charset="0"/>
              <a:sym typeface="Raleway" charset="0"/>
            </a:endParaRPr>
          </a:p>
        </p:txBody>
      </p:sp>
      <p:grpSp>
        <p:nvGrpSpPr>
          <p:cNvPr id="113" name="Combination"/>
          <p:cNvGrpSpPr>
            <a:grpSpLocks/>
          </p:cNvGrpSpPr>
          <p:nvPr/>
        </p:nvGrpSpPr>
        <p:grpSpPr>
          <a:xfrm rot="2087853">
            <a:off x="423059" y="2453269"/>
            <a:ext cx="481439" cy="481438"/>
            <a:chOff x="423059" y="2453269"/>
            <a:chExt cx="481439" cy="481438"/>
          </a:xfrm>
        </p:grpSpPr>
        <p:sp>
          <p:nvSpPr>
            <p:cNvPr id="111" name="曲线"/>
            <p:cNvSpPr>
              <a:spLocks/>
            </p:cNvSpPr>
            <p:nvPr/>
          </p:nvSpPr>
          <p:spPr>
            <a:xfrm>
              <a:off x="423059" y="2453269"/>
              <a:ext cx="481439" cy="481438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0800" y="0"/>
                  </a:moveTo>
                  <a:cubicBezTo>
                    <a:pt x="4835" y="0"/>
                    <a:pt x="0" y="4835"/>
                    <a:pt x="0" y="10800"/>
                  </a:cubicBezTo>
                  <a:cubicBezTo>
                    <a:pt x="0" y="16764"/>
                    <a:pt x="4835" y="21600"/>
                    <a:pt x="10800" y="21600"/>
                  </a:cubicBezTo>
                  <a:cubicBezTo>
                    <a:pt x="16764" y="21600"/>
                    <a:pt x="21600" y="16764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04775" cap="sq" cmpd="sng">
              <a:gradFill rotWithShape="1">
                <a:gsLst>
                  <a:gs pos="0">
                    <a:srgbClr val="F5DFF0">
                      <a:alpha val="2745"/>
                    </a:srgbClr>
                  </a:gs>
                  <a:gs pos="100000">
                    <a:srgbClr val="C6269E">
                      <a:alpha val="100000"/>
                    </a:srgbClr>
                  </a:gs>
                </a:gsLst>
                <a:lin ang="0" scaled="1"/>
              </a:gradFill>
              <a:prstDash val="solid"/>
              <a:miter/>
            </a:ln>
          </p:spPr>
        </p:sp>
        <p:sp>
          <p:nvSpPr>
            <p:cNvPr id="112" name="Rectangle"/>
            <p:cNvSpPr>
              <a:spLocks/>
            </p:cNvSpPr>
            <p:nvPr/>
          </p:nvSpPr>
          <p:spPr>
            <a:xfrm>
              <a:off x="468193" y="2515329"/>
              <a:ext cx="391169" cy="374243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sp>
      </p:grpSp>
      <p:grpSp>
        <p:nvGrpSpPr>
          <p:cNvPr id="116" name="Combination"/>
          <p:cNvGrpSpPr>
            <a:grpSpLocks/>
          </p:cNvGrpSpPr>
          <p:nvPr/>
        </p:nvGrpSpPr>
        <p:grpSpPr>
          <a:xfrm rot="2087853">
            <a:off x="423059" y="5186167"/>
            <a:ext cx="481439" cy="481438"/>
            <a:chOff x="423059" y="5186167"/>
            <a:chExt cx="481439" cy="481438"/>
          </a:xfrm>
        </p:grpSpPr>
        <p:sp>
          <p:nvSpPr>
            <p:cNvPr id="114" name="曲线"/>
            <p:cNvSpPr>
              <a:spLocks/>
            </p:cNvSpPr>
            <p:nvPr/>
          </p:nvSpPr>
          <p:spPr>
            <a:xfrm>
              <a:off x="423059" y="5186167"/>
              <a:ext cx="481439" cy="481438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0800" y="0"/>
                  </a:moveTo>
                  <a:cubicBezTo>
                    <a:pt x="4835" y="0"/>
                    <a:pt x="0" y="4835"/>
                    <a:pt x="0" y="10800"/>
                  </a:cubicBezTo>
                  <a:cubicBezTo>
                    <a:pt x="0" y="16764"/>
                    <a:pt x="4835" y="21600"/>
                    <a:pt x="10800" y="21600"/>
                  </a:cubicBezTo>
                  <a:cubicBezTo>
                    <a:pt x="16764" y="21600"/>
                    <a:pt x="21600" y="16764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04775" cap="sq" cmpd="sng">
              <a:gradFill rotWithShape="1">
                <a:gsLst>
                  <a:gs pos="0">
                    <a:srgbClr val="F5DFF0">
                      <a:alpha val="2745"/>
                    </a:srgbClr>
                  </a:gs>
                  <a:gs pos="100000">
                    <a:srgbClr val="C6269E">
                      <a:alpha val="100000"/>
                    </a:srgbClr>
                  </a:gs>
                </a:gsLst>
                <a:lin ang="0" scaled="1"/>
              </a:gradFill>
              <a:prstDash val="solid"/>
              <a:miter/>
            </a:ln>
          </p:spPr>
        </p:sp>
        <p:sp>
          <p:nvSpPr>
            <p:cNvPr id="115" name="Rectangle"/>
            <p:cNvSpPr>
              <a:spLocks/>
            </p:cNvSpPr>
            <p:nvPr/>
          </p:nvSpPr>
          <p:spPr>
            <a:xfrm>
              <a:off x="468193" y="5248228"/>
              <a:ext cx="391169" cy="374243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sp>
      </p:grpSp>
      <p:sp>
        <p:nvSpPr>
          <p:cNvPr id="117" name="Rectangle"/>
          <p:cNvSpPr>
            <a:spLocks/>
          </p:cNvSpPr>
          <p:nvPr/>
        </p:nvSpPr>
        <p:spPr>
          <a:xfrm>
            <a:off x="328731" y="1358578"/>
            <a:ext cx="6013886" cy="484886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marL="0" indent="0" algn="ctr">
              <a:lnSpc>
                <a:spcPts val="38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72" b="0" i="0" u="none" strike="noStrike" kern="1200" cap="none" spc="0" baseline="0">
                <a:solidFill>
                  <a:srgbClr val="FFFFFF"/>
                </a:solidFill>
                <a:latin typeface="Raleway Bold" charset="0"/>
                <a:ea typeface="Raleway Bold" charset="0"/>
                <a:cs typeface="Raleway Bold" charset="0"/>
                <a:sym typeface="Raleway Bold" charset="0"/>
              </a:rPr>
              <a:t>WHO ARE THE</a:t>
            </a:r>
            <a:r>
              <a:rPr lang="en-US" altLang="zh-CN" sz="3672" b="0" i="0" u="none" strike="noStrike" kern="1200" cap="none" spc="0" baseline="0">
                <a:solidFill>
                  <a:srgbClr val="FFFFFF"/>
                </a:solidFill>
                <a:latin typeface="Raleway" charset="0"/>
                <a:ea typeface="Raleway" charset="0"/>
                <a:cs typeface="Raleway" charset="0"/>
                <a:sym typeface="Raleway" charset="0"/>
              </a:rPr>
              <a:t> </a:t>
            </a:r>
            <a:r>
              <a:rPr lang="en-US" altLang="zh-CN" sz="3672" b="0" i="0" u="none" strike="noStrike" kern="1200" cap="none" spc="0" baseline="0">
                <a:solidFill>
                  <a:srgbClr val="FFFFFF"/>
                </a:solidFill>
                <a:latin typeface="Raleway Bold" charset="0"/>
                <a:ea typeface="Raleway Bold" charset="0"/>
                <a:cs typeface="Raleway Bold" charset="0"/>
                <a:sym typeface="Raleway Bold" charset="0"/>
              </a:rPr>
              <a:t>END</a:t>
            </a:r>
            <a:r>
              <a:rPr lang="en-US" altLang="zh-CN" sz="3672" b="0" i="0" u="none" strike="noStrike" kern="1200" cap="none" spc="0" baseline="0">
                <a:solidFill>
                  <a:srgbClr val="FFFFFF"/>
                </a:solidFill>
                <a:latin typeface="Raleway" charset="0"/>
                <a:ea typeface="Raleway" charset="0"/>
                <a:cs typeface="Raleway" charset="0"/>
                <a:sym typeface="Raleway" charset="0"/>
              </a:rPr>
              <a:t> </a:t>
            </a:r>
            <a:r>
              <a:rPr lang="en-US" altLang="zh-CN" sz="3672" b="0" i="0" u="none" strike="noStrike" kern="1200" cap="none" spc="0" baseline="0">
                <a:solidFill>
                  <a:srgbClr val="FFFFFF"/>
                </a:solidFill>
                <a:latin typeface="Raleway Bold" charset="0"/>
                <a:ea typeface="Raleway Bold" charset="0"/>
                <a:cs typeface="Raleway Bold" charset="0"/>
                <a:sym typeface="Raleway Bold" charset="0"/>
              </a:rPr>
              <a:t>USERS</a:t>
            </a:r>
            <a:r>
              <a:rPr lang="en-US" altLang="zh-CN" sz="3672" b="0" i="0" u="none" strike="noStrike" kern="1200" cap="none" spc="0" baseline="0">
                <a:solidFill>
                  <a:srgbClr val="FFFFFF"/>
                </a:solidFill>
                <a:latin typeface="Raleway" charset="0"/>
                <a:ea typeface="Raleway" charset="0"/>
                <a:cs typeface="Raleway" charset="0"/>
                <a:sym typeface="Raleway" charset="0"/>
              </a:rPr>
              <a:t>:</a:t>
            </a:r>
            <a:endParaRPr lang="zh-CN" altLang="en-US" sz="3672" b="0" i="0" u="none" strike="noStrike" kern="1200" cap="none" spc="0" baseline="0">
              <a:solidFill>
                <a:srgbClr val="FFFFFF"/>
              </a:solidFill>
              <a:latin typeface="Raleway" charset="0"/>
              <a:ea typeface="Raleway" charset="0"/>
              <a:cs typeface="Raleway" charset="0"/>
              <a:sym typeface="Raleway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7200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曲线"/>
          <p:cNvSpPr>
            <a:spLocks/>
          </p:cNvSpPr>
          <p:nvPr/>
        </p:nvSpPr>
        <p:spPr>
          <a:xfrm>
            <a:off x="6525283" y="-12620097"/>
            <a:ext cx="17956748" cy="1804698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/>
            <a:stretch/>
          </a:blipFill>
          <a:ln cap="flat" cmpd="sng">
            <a:noFill/>
            <a:prstDash val="solid"/>
            <a:miter/>
          </a:ln>
        </p:spPr>
      </p:sp>
      <p:sp>
        <p:nvSpPr>
          <p:cNvPr id="119" name="曲线"/>
          <p:cNvSpPr>
            <a:spLocks/>
          </p:cNvSpPr>
          <p:nvPr/>
        </p:nvSpPr>
        <p:spPr>
          <a:xfrm>
            <a:off x="-10339441" y="5426887"/>
            <a:ext cx="17956748" cy="1804698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/>
            <a:stretch/>
          </a:blipFill>
          <a:ln cap="flat" cmpd="sng">
            <a:noFill/>
            <a:prstDash val="solid"/>
            <a:miter/>
          </a:ln>
        </p:spPr>
      </p:sp>
      <p:grpSp>
        <p:nvGrpSpPr>
          <p:cNvPr id="122" name="Combination"/>
          <p:cNvGrpSpPr>
            <a:grpSpLocks/>
          </p:cNvGrpSpPr>
          <p:nvPr/>
        </p:nvGrpSpPr>
        <p:grpSpPr>
          <a:xfrm>
            <a:off x="15361577" y="986553"/>
            <a:ext cx="667852" cy="667852"/>
            <a:chOff x="15361577" y="986553"/>
            <a:chExt cx="667852" cy="667852"/>
          </a:xfrm>
        </p:grpSpPr>
        <p:sp>
          <p:nvSpPr>
            <p:cNvPr id="120" name="曲线"/>
            <p:cNvSpPr>
              <a:spLocks/>
            </p:cNvSpPr>
            <p:nvPr/>
          </p:nvSpPr>
          <p:spPr>
            <a:xfrm>
              <a:off x="15361577" y="986553"/>
              <a:ext cx="667852" cy="667852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0799" y="0"/>
                  </a:moveTo>
                  <a:lnTo>
                    <a:pt x="12896" y="2976"/>
                  </a:lnTo>
                  <a:lnTo>
                    <a:pt x="16200" y="1446"/>
                  </a:lnTo>
                  <a:lnTo>
                    <a:pt x="16527" y="5072"/>
                  </a:lnTo>
                  <a:lnTo>
                    <a:pt x="20153" y="5400"/>
                  </a:lnTo>
                  <a:lnTo>
                    <a:pt x="18624" y="8703"/>
                  </a:lnTo>
                  <a:lnTo>
                    <a:pt x="21600" y="10800"/>
                  </a:lnTo>
                  <a:lnTo>
                    <a:pt x="18624" y="12896"/>
                  </a:lnTo>
                  <a:lnTo>
                    <a:pt x="20153" y="16200"/>
                  </a:lnTo>
                  <a:lnTo>
                    <a:pt x="16527" y="16527"/>
                  </a:lnTo>
                  <a:lnTo>
                    <a:pt x="16200" y="20153"/>
                  </a:lnTo>
                  <a:lnTo>
                    <a:pt x="12896" y="18623"/>
                  </a:lnTo>
                  <a:lnTo>
                    <a:pt x="10799" y="21600"/>
                  </a:lnTo>
                  <a:lnTo>
                    <a:pt x="8703" y="18623"/>
                  </a:lnTo>
                  <a:lnTo>
                    <a:pt x="5399" y="20153"/>
                  </a:lnTo>
                  <a:lnTo>
                    <a:pt x="5072" y="16527"/>
                  </a:lnTo>
                  <a:lnTo>
                    <a:pt x="1446" y="16200"/>
                  </a:lnTo>
                  <a:lnTo>
                    <a:pt x="2975" y="12896"/>
                  </a:lnTo>
                  <a:lnTo>
                    <a:pt x="0" y="10800"/>
                  </a:lnTo>
                  <a:lnTo>
                    <a:pt x="2975" y="8703"/>
                  </a:lnTo>
                  <a:lnTo>
                    <a:pt x="1446" y="5400"/>
                  </a:lnTo>
                  <a:lnTo>
                    <a:pt x="5072" y="5072"/>
                  </a:lnTo>
                  <a:lnTo>
                    <a:pt x="5399" y="1446"/>
                  </a:lnTo>
                  <a:lnTo>
                    <a:pt x="8703" y="2976"/>
                  </a:lnTo>
                  <a:lnTo>
                    <a:pt x="10799" y="0"/>
                  </a:lnTo>
                  <a:close/>
                </a:path>
              </a:pathLst>
            </a:custGeom>
            <a:solidFill>
              <a:srgbClr val="F2F1EB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21" name="Rectangle"/>
            <p:cNvSpPr>
              <a:spLocks/>
            </p:cNvSpPr>
            <p:nvPr/>
          </p:nvSpPr>
          <p:spPr>
            <a:xfrm>
              <a:off x="15465930" y="1114383"/>
              <a:ext cx="459148" cy="435669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sp>
      </p:grpSp>
      <p:sp>
        <p:nvSpPr>
          <p:cNvPr id="123" name="Rectangle"/>
          <p:cNvSpPr>
            <a:spLocks/>
          </p:cNvSpPr>
          <p:nvPr/>
        </p:nvSpPr>
        <p:spPr>
          <a:xfrm>
            <a:off x="15309115" y="9063294"/>
            <a:ext cx="1716616" cy="258698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ts val="203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958" b="0" i="0" u="none" strike="noStrike" kern="1200" cap="none" spc="0" baseline="0">
                <a:solidFill>
                  <a:srgbClr val="FFFFFF"/>
                </a:solidFill>
                <a:latin typeface="Raleway" charset="0"/>
                <a:ea typeface="Raleway" charset="0"/>
                <a:cs typeface="Raleway" charset="0"/>
                <a:sym typeface="Raleway" charset="0"/>
              </a:rPr>
              <a:t>Next Slide</a:t>
            </a:r>
            <a:endParaRPr lang="zh-CN" altLang="en-US" sz="1958" b="0" i="0" u="none" strike="noStrike" kern="1200" cap="none" spc="0" baseline="0">
              <a:solidFill>
                <a:srgbClr val="FFFFFF"/>
              </a:solidFill>
              <a:latin typeface="Raleway" charset="0"/>
              <a:ea typeface="Raleway" charset="0"/>
              <a:cs typeface="Raleway" charset="0"/>
              <a:sym typeface="Raleway" charset="0"/>
            </a:endParaRPr>
          </a:p>
        </p:txBody>
      </p:sp>
      <p:sp>
        <p:nvSpPr>
          <p:cNvPr id="124" name="曲线"/>
          <p:cNvSpPr>
            <a:spLocks/>
          </p:cNvSpPr>
          <p:nvPr/>
        </p:nvSpPr>
        <p:spPr>
          <a:xfrm>
            <a:off x="16998830" y="8999755"/>
            <a:ext cx="416017" cy="418298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blipFill rotWithShape="1">
            <a:blip r:embed="rId3"/>
            <a:stretch/>
          </a:blipFill>
          <a:ln cap="flat" cmpd="sng">
            <a:noFill/>
            <a:prstDash val="solid"/>
            <a:miter/>
          </a:ln>
        </p:spPr>
      </p:sp>
      <p:sp>
        <p:nvSpPr>
          <p:cNvPr id="125" name="Rectangle"/>
          <p:cNvSpPr>
            <a:spLocks/>
          </p:cNvSpPr>
          <p:nvPr/>
        </p:nvSpPr>
        <p:spPr>
          <a:xfrm>
            <a:off x="117349" y="1085850"/>
            <a:ext cx="6407933" cy="53022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marL="0" indent="0" algn="ctr">
              <a:lnSpc>
                <a:spcPts val="41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15" b="0" i="0" u="none" strike="noStrike" kern="1200" cap="none" spc="0" baseline="0">
                <a:solidFill>
                  <a:srgbClr val="FFFFFF"/>
                </a:solidFill>
                <a:latin typeface="Raleway Bold" charset="0"/>
                <a:ea typeface="Raleway Bold" charset="0"/>
                <a:cs typeface="Raleway Bold" charset="0"/>
                <a:sym typeface="Raleway Bold" charset="0"/>
              </a:rPr>
              <a:t>TOOLS</a:t>
            </a:r>
            <a:r>
              <a:rPr lang="en-US" altLang="zh-CN" sz="4015" b="0" i="0" u="none" strike="noStrike" kern="1200" cap="none" spc="0" baseline="0">
                <a:solidFill>
                  <a:srgbClr val="FFFFFF"/>
                </a:solidFill>
                <a:latin typeface="Raleway" charset="0"/>
                <a:ea typeface="Raleway" charset="0"/>
                <a:cs typeface="Raleway" charset="0"/>
                <a:sym typeface="Raleway" charset="0"/>
              </a:rPr>
              <a:t> </a:t>
            </a:r>
            <a:r>
              <a:rPr lang="en-US" altLang="zh-CN" sz="4015" b="0" i="0" u="none" strike="noStrike" kern="1200" cap="none" spc="0" baseline="0">
                <a:solidFill>
                  <a:srgbClr val="FFFFFF"/>
                </a:solidFill>
                <a:latin typeface="Raleway Bold" charset="0"/>
                <a:ea typeface="Raleway Bold" charset="0"/>
                <a:cs typeface="Raleway Bold" charset="0"/>
                <a:sym typeface="Raleway Bold" charset="0"/>
              </a:rPr>
              <a:t>AND</a:t>
            </a:r>
            <a:r>
              <a:rPr lang="en-US" altLang="zh-CN" sz="4015" b="0" i="0" u="none" strike="noStrike" kern="1200" cap="none" spc="0" baseline="0">
                <a:solidFill>
                  <a:srgbClr val="FFFFFF"/>
                </a:solidFill>
                <a:latin typeface="Raleway" charset="0"/>
                <a:ea typeface="Raleway" charset="0"/>
                <a:cs typeface="Raleway" charset="0"/>
                <a:sym typeface="Raleway" charset="0"/>
              </a:rPr>
              <a:t> </a:t>
            </a:r>
            <a:r>
              <a:rPr lang="en-US" altLang="zh-CN" sz="4015" b="0" i="0" u="none" strike="noStrike" kern="1200" cap="none" spc="0" baseline="0">
                <a:solidFill>
                  <a:srgbClr val="FFFFFF"/>
                </a:solidFill>
                <a:latin typeface="Raleway Bold" charset="0"/>
                <a:ea typeface="Raleway Bold" charset="0"/>
                <a:cs typeface="Raleway Bold" charset="0"/>
                <a:sym typeface="Raleway Bold" charset="0"/>
              </a:rPr>
              <a:t>TECHNIQUES</a:t>
            </a:r>
            <a:r>
              <a:rPr lang="en-US" altLang="zh-CN" sz="4015" b="0" i="0" u="none" strike="noStrike" kern="1200" cap="none" spc="0" baseline="0">
                <a:solidFill>
                  <a:srgbClr val="FFFFFF"/>
                </a:solidFill>
                <a:latin typeface="Raleway" charset="0"/>
                <a:ea typeface="Raleway" charset="0"/>
                <a:cs typeface="Raleway" charset="0"/>
                <a:sym typeface="Raleway" charset="0"/>
              </a:rPr>
              <a:t>:</a:t>
            </a:r>
            <a:endParaRPr lang="zh-CN" altLang="en-US" sz="4015" b="0" i="0" u="none" strike="noStrike" kern="1200" cap="none" spc="0" baseline="0">
              <a:solidFill>
                <a:srgbClr val="FFFFFF"/>
              </a:solidFill>
              <a:latin typeface="Raleway" charset="0"/>
              <a:ea typeface="Raleway" charset="0"/>
              <a:cs typeface="Raleway" charset="0"/>
              <a:sym typeface="Raleway" charset="0"/>
            </a:endParaRPr>
          </a:p>
        </p:txBody>
      </p:sp>
      <p:sp>
        <p:nvSpPr>
          <p:cNvPr id="126" name="Rectangle"/>
          <p:cNvSpPr>
            <a:spLocks/>
          </p:cNvSpPr>
          <p:nvPr/>
        </p:nvSpPr>
        <p:spPr>
          <a:xfrm>
            <a:off x="1028700" y="2394519"/>
            <a:ext cx="11075264" cy="6170041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ts val="25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58" b="0" i="0" u="none" strike="noStrike" kern="1200" cap="none" spc="0" baseline="0">
                <a:solidFill>
                  <a:srgbClr val="FFFFFF"/>
                </a:solidFill>
                <a:latin typeface="Raleway Bold" charset="0"/>
                <a:ea typeface="Raleway Bold" charset="0"/>
                <a:cs typeface="Raleway Bold" charset="0"/>
                <a:sym typeface="Raleway Bold" charset="0"/>
              </a:rPr>
              <a:t>HTML</a:t>
            </a:r>
            <a:r>
              <a:rPr lang="en-US" altLang="zh-CN" sz="2458" b="0" i="0" u="none" strike="noStrike" kern="1200" cap="none" spc="0" baseline="0">
                <a:solidFill>
                  <a:srgbClr val="FFFFFF"/>
                </a:solidFill>
                <a:latin typeface="Raleway" charset="0"/>
                <a:ea typeface="Raleway" charset="0"/>
                <a:cs typeface="Raleway" charset="0"/>
                <a:sym typeface="Raleway" charset="0"/>
              </a:rPr>
              <a:t> (Hyper Text Markup Language):</a:t>
            </a:r>
          </a:p>
          <a:p>
            <a:pPr marL="0" indent="0" algn="l">
              <a:lnSpc>
                <a:spcPts val="2557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58" b="0" i="0" u="none" strike="noStrike" kern="1200" cap="none" spc="0" baseline="0">
              <a:solidFill>
                <a:srgbClr val="FFFFFF"/>
              </a:solidFill>
              <a:latin typeface="Raleway" charset="0"/>
              <a:ea typeface="Raleway" charset="0"/>
              <a:cs typeface="Raleway" charset="0"/>
              <a:sym typeface="Raleway" charset="0"/>
            </a:endParaRPr>
          </a:p>
          <a:p>
            <a:pPr marL="0" indent="0" algn="l">
              <a:lnSpc>
                <a:spcPts val="25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58" b="0" i="0" u="none" strike="noStrike" kern="1200" cap="none" spc="0" baseline="0">
                <a:solidFill>
                  <a:srgbClr val="FFFFFF"/>
                </a:solidFill>
                <a:latin typeface="Raleway" charset="0"/>
                <a:ea typeface="Raleway" charset="0"/>
                <a:cs typeface="Raleway" charset="0"/>
                <a:sym typeface="Raleway" charset="0"/>
              </a:rPr>
              <a:t>Used to structure the content of the webpage.</a:t>
            </a:r>
          </a:p>
          <a:p>
            <a:pPr marL="0" indent="0" algn="l">
              <a:lnSpc>
                <a:spcPts val="2557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58" b="0" i="0" u="none" strike="noStrike" kern="1200" cap="none" spc="0" baseline="0">
              <a:solidFill>
                <a:srgbClr val="FFFFFF"/>
              </a:solidFill>
              <a:latin typeface="Raleway" charset="0"/>
              <a:ea typeface="Raleway" charset="0"/>
              <a:cs typeface="Raleway" charset="0"/>
              <a:sym typeface="Raleway" charset="0"/>
            </a:endParaRPr>
          </a:p>
          <a:p>
            <a:pPr marL="0" indent="0" algn="l">
              <a:lnSpc>
                <a:spcPts val="25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58" b="0" i="0" u="none" strike="noStrike" kern="1200" cap="none" spc="0" baseline="0">
                <a:solidFill>
                  <a:srgbClr val="FFFFFF"/>
                </a:solidFill>
                <a:latin typeface="Raleway Bold" charset="0"/>
                <a:ea typeface="Raleway Bold" charset="0"/>
                <a:cs typeface="Raleway Bold" charset="0"/>
                <a:sym typeface="Raleway Bold" charset="0"/>
              </a:rPr>
              <a:t>CSS</a:t>
            </a:r>
            <a:r>
              <a:rPr lang="en-US" altLang="zh-CN" sz="2458" b="0" i="0" u="none" strike="noStrike" kern="1200" cap="none" spc="0" baseline="0">
                <a:solidFill>
                  <a:srgbClr val="FFFFFF"/>
                </a:solidFill>
                <a:latin typeface="Raleway" charset="0"/>
                <a:ea typeface="Raleway" charset="0"/>
                <a:cs typeface="Raleway" charset="0"/>
                <a:sym typeface="Raleway" charset="0"/>
              </a:rPr>
              <a:t> (Cascading Style Sheets):</a:t>
            </a:r>
          </a:p>
          <a:p>
            <a:pPr marL="0" indent="0" algn="l">
              <a:lnSpc>
                <a:spcPts val="2557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58" b="0" i="0" u="none" strike="noStrike" kern="1200" cap="none" spc="0" baseline="0">
              <a:solidFill>
                <a:srgbClr val="FFFFFF"/>
              </a:solidFill>
              <a:latin typeface="Raleway" charset="0"/>
              <a:ea typeface="Raleway" charset="0"/>
              <a:cs typeface="Raleway" charset="0"/>
              <a:sym typeface="Raleway" charset="0"/>
            </a:endParaRPr>
          </a:p>
          <a:p>
            <a:pPr marL="0" indent="0" algn="l">
              <a:lnSpc>
                <a:spcPts val="25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58" b="0" i="0" u="none" strike="noStrike" kern="1200" cap="none" spc="0" baseline="0">
                <a:solidFill>
                  <a:srgbClr val="FFFFFF"/>
                </a:solidFill>
                <a:latin typeface="Raleway" charset="0"/>
                <a:ea typeface="Raleway" charset="0"/>
                <a:cs typeface="Raleway" charset="0"/>
                <a:sym typeface="Raleway" charset="0"/>
              </a:rPr>
              <a:t>Used to style the webpage (colors, layout, fonts, spacing, responsive design).</a:t>
            </a:r>
          </a:p>
          <a:p>
            <a:pPr marL="0" indent="0" algn="l">
              <a:lnSpc>
                <a:spcPts val="2557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58" b="0" i="0" u="none" strike="noStrike" kern="1200" cap="none" spc="0" baseline="0">
              <a:solidFill>
                <a:srgbClr val="FFFFFF"/>
              </a:solidFill>
              <a:latin typeface="Raleway" charset="0"/>
              <a:ea typeface="Raleway" charset="0"/>
              <a:cs typeface="Raleway" charset="0"/>
              <a:sym typeface="Raleway" charset="0"/>
            </a:endParaRPr>
          </a:p>
          <a:p>
            <a:pPr marL="0" indent="0" algn="l">
              <a:lnSpc>
                <a:spcPts val="25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58" b="0" i="0" u="none" strike="noStrike" kern="1200" cap="none" spc="0" baseline="0">
                <a:solidFill>
                  <a:srgbClr val="FFFFFF"/>
                </a:solidFill>
                <a:latin typeface="Raleway Bold" charset="0"/>
                <a:ea typeface="Raleway Bold" charset="0"/>
                <a:cs typeface="Raleway Bold" charset="0"/>
                <a:sym typeface="Raleway Bold" charset="0"/>
              </a:rPr>
              <a:t>JavaScript</a:t>
            </a:r>
            <a:r>
              <a:rPr lang="en-US" altLang="zh-CN" sz="2458" b="0" i="0" u="none" strike="noStrike" kern="1200" cap="none" spc="0" baseline="0">
                <a:solidFill>
                  <a:srgbClr val="FFFFFF"/>
                </a:solidFill>
                <a:latin typeface="Raleway" charset="0"/>
                <a:ea typeface="Raleway" charset="0"/>
                <a:cs typeface="Raleway" charset="0"/>
                <a:sym typeface="Raleway" charset="0"/>
              </a:rPr>
              <a:t> (Basic):</a:t>
            </a:r>
          </a:p>
          <a:p>
            <a:pPr marL="0" indent="0" algn="l">
              <a:lnSpc>
                <a:spcPts val="2557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58" b="0" i="0" u="none" strike="noStrike" kern="1200" cap="none" spc="0" baseline="0">
              <a:solidFill>
                <a:srgbClr val="FFFFFF"/>
              </a:solidFill>
              <a:latin typeface="Raleway" charset="0"/>
              <a:ea typeface="Raleway" charset="0"/>
              <a:cs typeface="Raleway" charset="0"/>
              <a:sym typeface="Raleway" charset="0"/>
            </a:endParaRPr>
          </a:p>
          <a:p>
            <a:pPr marL="0" indent="0" algn="l">
              <a:lnSpc>
                <a:spcPts val="25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58" b="0" i="0" u="none" strike="noStrike" kern="1200" cap="none" spc="0" baseline="0">
                <a:solidFill>
                  <a:srgbClr val="FFFFFF"/>
                </a:solidFill>
                <a:latin typeface="Raleway" charset="0"/>
                <a:ea typeface="Raleway" charset="0"/>
                <a:cs typeface="Raleway" charset="0"/>
                <a:sym typeface="Raleway" charset="0"/>
              </a:rPr>
              <a:t>Used for:</a:t>
            </a:r>
          </a:p>
          <a:p>
            <a:pPr marL="0" indent="0" algn="l">
              <a:lnSpc>
                <a:spcPts val="2557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58" b="0" i="0" u="none" strike="noStrike" kern="1200" cap="none" spc="0" baseline="0">
              <a:solidFill>
                <a:srgbClr val="FFFFFF"/>
              </a:solidFill>
              <a:latin typeface="Raleway" charset="0"/>
              <a:ea typeface="Raleway" charset="0"/>
              <a:cs typeface="Raleway" charset="0"/>
              <a:sym typeface="Raleway" charset="0"/>
            </a:endParaRPr>
          </a:p>
          <a:p>
            <a:pPr marL="0" indent="0" algn="l">
              <a:lnSpc>
                <a:spcPts val="25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58" b="0" i="0" u="none" strike="noStrike" kern="1200" cap="none" spc="0" baseline="0">
                <a:solidFill>
                  <a:srgbClr val="FFFFFF"/>
                </a:solidFill>
                <a:latin typeface="Raleway" charset="0"/>
                <a:ea typeface="Raleway" charset="0"/>
                <a:cs typeface="Raleway" charset="0"/>
                <a:sym typeface="Raleway" charset="0"/>
              </a:rPr>
              <a:t>Fetching and sending data</a:t>
            </a:r>
          </a:p>
          <a:p>
            <a:pPr marL="0" indent="0" algn="l">
              <a:lnSpc>
                <a:spcPts val="2557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58" b="0" i="0" u="none" strike="noStrike" kern="1200" cap="none" spc="0" baseline="0">
              <a:solidFill>
                <a:srgbClr val="FFFFFF"/>
              </a:solidFill>
              <a:latin typeface="Raleway" charset="0"/>
              <a:ea typeface="Raleway" charset="0"/>
              <a:cs typeface="Raleway" charset="0"/>
              <a:sym typeface="Raleway" charset="0"/>
            </a:endParaRPr>
          </a:p>
          <a:p>
            <a:pPr marL="0" indent="0" algn="l">
              <a:lnSpc>
                <a:spcPts val="25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58" b="0" i="0" u="none" strike="noStrike" kern="1200" cap="none" spc="0" baseline="0">
                <a:solidFill>
                  <a:srgbClr val="FFFFFF"/>
                </a:solidFill>
                <a:latin typeface="Raleway" charset="0"/>
                <a:ea typeface="Raleway" charset="0"/>
                <a:cs typeface="Raleway" charset="0"/>
                <a:sym typeface="Raleway" charset="0"/>
              </a:rPr>
              <a:t>Navigation between sections</a:t>
            </a:r>
          </a:p>
          <a:p>
            <a:pPr marL="0" indent="0" algn="l">
              <a:lnSpc>
                <a:spcPts val="2557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58" b="0" i="0" u="none" strike="noStrike" kern="1200" cap="none" spc="0" baseline="0">
              <a:solidFill>
                <a:srgbClr val="FFFFFF"/>
              </a:solidFill>
              <a:latin typeface="Raleway" charset="0"/>
              <a:ea typeface="Raleway" charset="0"/>
              <a:cs typeface="Raleway" charset="0"/>
              <a:sym typeface="Raleway" charset="0"/>
            </a:endParaRPr>
          </a:p>
          <a:p>
            <a:pPr marL="0" indent="0" algn="l">
              <a:lnSpc>
                <a:spcPts val="25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58" b="0" i="0" u="none" strike="noStrike" kern="1200" cap="none" spc="0" baseline="0">
                <a:solidFill>
                  <a:srgbClr val="FFFFFF"/>
                </a:solidFill>
                <a:latin typeface="Raleway" charset="0"/>
                <a:ea typeface="Raleway" charset="0"/>
                <a:cs typeface="Raleway" charset="0"/>
                <a:sym typeface="Raleway" charset="0"/>
              </a:rPr>
              <a:t>Handling form submission</a:t>
            </a:r>
          </a:p>
          <a:p>
            <a:pPr marL="0" indent="0" algn="l">
              <a:lnSpc>
                <a:spcPts val="2557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58" b="0" i="0" u="none" strike="noStrike" kern="1200" cap="none" spc="0" baseline="0">
              <a:solidFill>
                <a:srgbClr val="FFFFFF"/>
              </a:solidFill>
              <a:latin typeface="Raleway" charset="0"/>
              <a:ea typeface="Raleway" charset="0"/>
              <a:cs typeface="Raleway" charset="0"/>
              <a:sym typeface="Raleway" charset="0"/>
            </a:endParaRPr>
          </a:p>
          <a:p>
            <a:pPr marL="0" indent="0" algn="l">
              <a:lnSpc>
                <a:spcPts val="25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58" b="0" i="0" u="none" strike="noStrike" kern="1200" cap="none" spc="0" baseline="0">
                <a:solidFill>
                  <a:srgbClr val="FFFFFF"/>
                </a:solidFill>
                <a:latin typeface="Raleway" charset="0"/>
                <a:ea typeface="Raleway" charset="0"/>
                <a:cs typeface="Raleway" charset="0"/>
                <a:sym typeface="Raleway" charset="0"/>
              </a:rPr>
              <a:t>Showing success messages</a:t>
            </a:r>
            <a:endParaRPr lang="zh-CN" altLang="en-US" sz="2458" b="0" i="0" u="none" strike="noStrike" kern="1200" cap="none" spc="0" baseline="0">
              <a:solidFill>
                <a:srgbClr val="FFFFFF"/>
              </a:solidFill>
              <a:latin typeface="Raleway" charset="0"/>
              <a:ea typeface="Raleway" charset="0"/>
              <a:cs typeface="Raleway" charset="0"/>
              <a:sym typeface="Raleway" charset="0"/>
            </a:endParaRPr>
          </a:p>
        </p:txBody>
      </p:sp>
      <p:grpSp>
        <p:nvGrpSpPr>
          <p:cNvPr id="129" name="Combination"/>
          <p:cNvGrpSpPr>
            <a:grpSpLocks/>
          </p:cNvGrpSpPr>
          <p:nvPr/>
        </p:nvGrpSpPr>
        <p:grpSpPr>
          <a:xfrm rot="2087853">
            <a:off x="427264" y="2464476"/>
            <a:ext cx="502904" cy="502904"/>
            <a:chOff x="427264" y="2464476"/>
            <a:chExt cx="502904" cy="502904"/>
          </a:xfrm>
        </p:grpSpPr>
        <p:sp>
          <p:nvSpPr>
            <p:cNvPr id="127" name="曲线"/>
            <p:cNvSpPr>
              <a:spLocks/>
            </p:cNvSpPr>
            <p:nvPr/>
          </p:nvSpPr>
          <p:spPr>
            <a:xfrm>
              <a:off x="427264" y="2464476"/>
              <a:ext cx="502904" cy="50290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0799" y="0"/>
                  </a:moveTo>
                  <a:cubicBezTo>
                    <a:pt x="4835" y="0"/>
                    <a:pt x="0" y="4835"/>
                    <a:pt x="0" y="10800"/>
                  </a:cubicBezTo>
                  <a:cubicBezTo>
                    <a:pt x="0" y="16764"/>
                    <a:pt x="4835" y="21600"/>
                    <a:pt x="10799" y="21600"/>
                  </a:cubicBezTo>
                  <a:cubicBezTo>
                    <a:pt x="16764" y="21600"/>
                    <a:pt x="21600" y="16764"/>
                    <a:pt x="21600" y="10800"/>
                  </a:cubicBezTo>
                  <a:cubicBezTo>
                    <a:pt x="21600" y="4835"/>
                    <a:pt x="16764" y="0"/>
                    <a:pt x="10799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04775" cap="sq" cmpd="sng">
              <a:gradFill rotWithShape="1">
                <a:gsLst>
                  <a:gs pos="0">
                    <a:srgbClr val="F5DFF0">
                      <a:alpha val="2745"/>
                    </a:srgbClr>
                  </a:gs>
                  <a:gs pos="100000">
                    <a:srgbClr val="C6269E">
                      <a:alpha val="100000"/>
                    </a:srgbClr>
                  </a:gs>
                </a:gsLst>
                <a:lin ang="0" scaled="1"/>
              </a:gradFill>
              <a:prstDash val="solid"/>
              <a:miter/>
            </a:ln>
          </p:spPr>
        </p:sp>
        <p:sp>
          <p:nvSpPr>
            <p:cNvPr id="128" name="Rectangle"/>
            <p:cNvSpPr>
              <a:spLocks/>
            </p:cNvSpPr>
            <p:nvPr/>
          </p:nvSpPr>
          <p:spPr>
            <a:xfrm>
              <a:off x="474411" y="2529303"/>
              <a:ext cx="408609" cy="390929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sp>
      </p:grpSp>
      <p:grpSp>
        <p:nvGrpSpPr>
          <p:cNvPr id="132" name="Combination"/>
          <p:cNvGrpSpPr>
            <a:grpSpLocks/>
          </p:cNvGrpSpPr>
          <p:nvPr/>
        </p:nvGrpSpPr>
        <p:grpSpPr>
          <a:xfrm rot="2087853">
            <a:off x="412326" y="3654040"/>
            <a:ext cx="502904" cy="502904"/>
            <a:chOff x="412326" y="3654040"/>
            <a:chExt cx="502904" cy="502904"/>
          </a:xfrm>
        </p:grpSpPr>
        <p:sp>
          <p:nvSpPr>
            <p:cNvPr id="130" name="曲线"/>
            <p:cNvSpPr>
              <a:spLocks/>
            </p:cNvSpPr>
            <p:nvPr/>
          </p:nvSpPr>
          <p:spPr>
            <a:xfrm>
              <a:off x="412326" y="3654040"/>
              <a:ext cx="502904" cy="50290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0800" y="0"/>
                  </a:moveTo>
                  <a:cubicBezTo>
                    <a:pt x="4835" y="0"/>
                    <a:pt x="0" y="4835"/>
                    <a:pt x="0" y="10800"/>
                  </a:cubicBezTo>
                  <a:cubicBezTo>
                    <a:pt x="0" y="16764"/>
                    <a:pt x="4835" y="21600"/>
                    <a:pt x="10800" y="21600"/>
                  </a:cubicBezTo>
                  <a:cubicBezTo>
                    <a:pt x="16764" y="21600"/>
                    <a:pt x="21600" y="16764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04775" cap="sq" cmpd="sng">
              <a:gradFill rotWithShape="1">
                <a:gsLst>
                  <a:gs pos="0">
                    <a:srgbClr val="F5DFF0">
                      <a:alpha val="2745"/>
                    </a:srgbClr>
                  </a:gs>
                  <a:gs pos="100000">
                    <a:srgbClr val="C6269E">
                      <a:alpha val="100000"/>
                    </a:srgbClr>
                  </a:gs>
                </a:gsLst>
                <a:lin ang="0" scaled="1"/>
              </a:gradFill>
              <a:prstDash val="solid"/>
              <a:miter/>
            </a:ln>
          </p:spPr>
        </p:sp>
        <p:sp>
          <p:nvSpPr>
            <p:cNvPr id="131" name="Rectangle"/>
            <p:cNvSpPr>
              <a:spLocks/>
            </p:cNvSpPr>
            <p:nvPr/>
          </p:nvSpPr>
          <p:spPr>
            <a:xfrm>
              <a:off x="459473" y="3718868"/>
              <a:ext cx="408609" cy="390929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sp>
      </p:grpSp>
      <p:grpSp>
        <p:nvGrpSpPr>
          <p:cNvPr id="135" name="Combination"/>
          <p:cNvGrpSpPr>
            <a:grpSpLocks/>
          </p:cNvGrpSpPr>
          <p:nvPr/>
        </p:nvGrpSpPr>
        <p:grpSpPr>
          <a:xfrm rot="2087853">
            <a:off x="397388" y="4843607"/>
            <a:ext cx="502903" cy="502903"/>
            <a:chOff x="397388" y="4843607"/>
            <a:chExt cx="502903" cy="502903"/>
          </a:xfrm>
        </p:grpSpPr>
        <p:sp>
          <p:nvSpPr>
            <p:cNvPr id="133" name="曲线"/>
            <p:cNvSpPr>
              <a:spLocks/>
            </p:cNvSpPr>
            <p:nvPr/>
          </p:nvSpPr>
          <p:spPr>
            <a:xfrm>
              <a:off x="397388" y="4843607"/>
              <a:ext cx="502903" cy="502903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0800" y="0"/>
                  </a:moveTo>
                  <a:cubicBezTo>
                    <a:pt x="4835" y="0"/>
                    <a:pt x="0" y="4835"/>
                    <a:pt x="0" y="10800"/>
                  </a:cubicBezTo>
                  <a:cubicBezTo>
                    <a:pt x="0" y="16764"/>
                    <a:pt x="4835" y="21600"/>
                    <a:pt x="10800" y="21600"/>
                  </a:cubicBezTo>
                  <a:cubicBezTo>
                    <a:pt x="16764" y="21600"/>
                    <a:pt x="21600" y="16764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04775" cap="sq" cmpd="sng">
              <a:gradFill rotWithShape="1">
                <a:gsLst>
                  <a:gs pos="0">
                    <a:srgbClr val="F5DFF0">
                      <a:alpha val="2745"/>
                    </a:srgbClr>
                  </a:gs>
                  <a:gs pos="100000">
                    <a:srgbClr val="C6269E">
                      <a:alpha val="100000"/>
                    </a:srgbClr>
                  </a:gs>
                </a:gsLst>
                <a:lin ang="0" scaled="1"/>
              </a:gradFill>
              <a:prstDash val="solid"/>
              <a:miter/>
            </a:ln>
          </p:spPr>
        </p:sp>
        <p:sp>
          <p:nvSpPr>
            <p:cNvPr id="134" name="Rectangle"/>
            <p:cNvSpPr>
              <a:spLocks/>
            </p:cNvSpPr>
            <p:nvPr/>
          </p:nvSpPr>
          <p:spPr>
            <a:xfrm>
              <a:off x="444535" y="4908434"/>
              <a:ext cx="408609" cy="390929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sp>
      </p:grpSp>
    </p:spTree>
    <p:extLst>
      <p:ext uri="{BB962C8B-B14F-4D97-AF65-F5344CB8AC3E}">
        <p14:creationId xmlns:p14="http://schemas.microsoft.com/office/powerpoint/2010/main" val="19996697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曲线"/>
          <p:cNvSpPr>
            <a:spLocks/>
          </p:cNvSpPr>
          <p:nvPr/>
        </p:nvSpPr>
        <p:spPr>
          <a:xfrm>
            <a:off x="6525283" y="-12620097"/>
            <a:ext cx="17956748" cy="1804698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/>
            <a:stretch/>
          </a:blipFill>
          <a:ln cap="flat" cmpd="sng">
            <a:noFill/>
            <a:prstDash val="solid"/>
            <a:miter/>
          </a:ln>
        </p:spPr>
      </p:sp>
      <p:sp>
        <p:nvSpPr>
          <p:cNvPr id="137" name="曲线"/>
          <p:cNvSpPr>
            <a:spLocks/>
          </p:cNvSpPr>
          <p:nvPr/>
        </p:nvSpPr>
        <p:spPr>
          <a:xfrm>
            <a:off x="-8140649" y="7241478"/>
            <a:ext cx="17956748" cy="1623239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/>
            <a:stretch>
              <a:fillRect t="-11178"/>
            </a:stretch>
          </a:blipFill>
          <a:ln cap="flat" cmpd="sng">
            <a:noFill/>
            <a:prstDash val="solid"/>
            <a:miter/>
          </a:ln>
        </p:spPr>
      </p:sp>
      <p:grpSp>
        <p:nvGrpSpPr>
          <p:cNvPr id="140" name="Combination"/>
          <p:cNvGrpSpPr>
            <a:grpSpLocks/>
          </p:cNvGrpSpPr>
          <p:nvPr/>
        </p:nvGrpSpPr>
        <p:grpSpPr>
          <a:xfrm>
            <a:off x="15361577" y="986553"/>
            <a:ext cx="667852" cy="667852"/>
            <a:chOff x="15361577" y="986553"/>
            <a:chExt cx="667852" cy="667852"/>
          </a:xfrm>
        </p:grpSpPr>
        <p:sp>
          <p:nvSpPr>
            <p:cNvPr id="138" name="曲线"/>
            <p:cNvSpPr>
              <a:spLocks/>
            </p:cNvSpPr>
            <p:nvPr/>
          </p:nvSpPr>
          <p:spPr>
            <a:xfrm>
              <a:off x="15361577" y="986553"/>
              <a:ext cx="667852" cy="667852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0799" y="0"/>
                  </a:moveTo>
                  <a:lnTo>
                    <a:pt x="12896" y="2976"/>
                  </a:lnTo>
                  <a:lnTo>
                    <a:pt x="16200" y="1446"/>
                  </a:lnTo>
                  <a:lnTo>
                    <a:pt x="16527" y="5072"/>
                  </a:lnTo>
                  <a:lnTo>
                    <a:pt x="20153" y="5400"/>
                  </a:lnTo>
                  <a:lnTo>
                    <a:pt x="18624" y="8703"/>
                  </a:lnTo>
                  <a:lnTo>
                    <a:pt x="21600" y="10800"/>
                  </a:lnTo>
                  <a:lnTo>
                    <a:pt x="18624" y="12896"/>
                  </a:lnTo>
                  <a:lnTo>
                    <a:pt x="20153" y="16200"/>
                  </a:lnTo>
                  <a:lnTo>
                    <a:pt x="16527" y="16527"/>
                  </a:lnTo>
                  <a:lnTo>
                    <a:pt x="16200" y="20153"/>
                  </a:lnTo>
                  <a:lnTo>
                    <a:pt x="12896" y="18623"/>
                  </a:lnTo>
                  <a:lnTo>
                    <a:pt x="10799" y="21600"/>
                  </a:lnTo>
                  <a:lnTo>
                    <a:pt x="8703" y="18623"/>
                  </a:lnTo>
                  <a:lnTo>
                    <a:pt x="5399" y="20153"/>
                  </a:lnTo>
                  <a:lnTo>
                    <a:pt x="5072" y="16527"/>
                  </a:lnTo>
                  <a:lnTo>
                    <a:pt x="1446" y="16200"/>
                  </a:lnTo>
                  <a:lnTo>
                    <a:pt x="2975" y="12896"/>
                  </a:lnTo>
                  <a:lnTo>
                    <a:pt x="0" y="10800"/>
                  </a:lnTo>
                  <a:lnTo>
                    <a:pt x="2975" y="8703"/>
                  </a:lnTo>
                  <a:lnTo>
                    <a:pt x="1446" y="5400"/>
                  </a:lnTo>
                  <a:lnTo>
                    <a:pt x="5072" y="5072"/>
                  </a:lnTo>
                  <a:lnTo>
                    <a:pt x="5399" y="1446"/>
                  </a:lnTo>
                  <a:lnTo>
                    <a:pt x="8703" y="2976"/>
                  </a:lnTo>
                  <a:lnTo>
                    <a:pt x="10799" y="0"/>
                  </a:lnTo>
                  <a:close/>
                </a:path>
              </a:pathLst>
            </a:custGeom>
            <a:solidFill>
              <a:srgbClr val="F2F1EB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39" name="Rectangle"/>
            <p:cNvSpPr>
              <a:spLocks/>
            </p:cNvSpPr>
            <p:nvPr/>
          </p:nvSpPr>
          <p:spPr>
            <a:xfrm>
              <a:off x="15465930" y="1114383"/>
              <a:ext cx="459148" cy="435669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sp>
      </p:grpSp>
      <p:sp>
        <p:nvSpPr>
          <p:cNvPr id="141" name="Rectangle"/>
          <p:cNvSpPr>
            <a:spLocks/>
          </p:cNvSpPr>
          <p:nvPr/>
        </p:nvSpPr>
        <p:spPr>
          <a:xfrm>
            <a:off x="15309115" y="9063294"/>
            <a:ext cx="1716616" cy="277924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ts val="203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958" b="0" i="0" u="none" strike="noStrike" kern="1200" cap="none" spc="0" baseline="0">
                <a:solidFill>
                  <a:srgbClr val="FFFFFF"/>
                </a:solidFill>
                <a:latin typeface="Raleway" charset="0"/>
                <a:ea typeface="Raleway" charset="0"/>
                <a:cs typeface="Raleway" charset="0"/>
                <a:sym typeface="Raleway" charset="0"/>
              </a:rPr>
              <a:t>Next Slide</a:t>
            </a:r>
            <a:endParaRPr lang="zh-CN" altLang="en-US" sz="1958" b="0" i="0" u="none" strike="noStrike" kern="1200" cap="none" spc="0" baseline="0">
              <a:solidFill>
                <a:srgbClr val="FFFFFF"/>
              </a:solidFill>
              <a:latin typeface="Raleway" charset="0"/>
              <a:ea typeface="Raleway" charset="0"/>
              <a:cs typeface="Raleway" charset="0"/>
              <a:sym typeface="Raleway" charset="0"/>
            </a:endParaRPr>
          </a:p>
        </p:txBody>
      </p:sp>
      <p:sp>
        <p:nvSpPr>
          <p:cNvPr id="142" name="曲线"/>
          <p:cNvSpPr>
            <a:spLocks/>
          </p:cNvSpPr>
          <p:nvPr/>
        </p:nvSpPr>
        <p:spPr>
          <a:xfrm>
            <a:off x="16998830" y="8999755"/>
            <a:ext cx="416017" cy="418298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blipFill rotWithShape="1">
            <a:blip r:embed="rId3"/>
            <a:stretch/>
          </a:blipFill>
          <a:ln cap="flat" cmpd="sng">
            <a:noFill/>
            <a:prstDash val="solid"/>
            <a:miter/>
          </a:ln>
        </p:spPr>
      </p:sp>
      <p:grpSp>
        <p:nvGrpSpPr>
          <p:cNvPr id="145" name="Combination"/>
          <p:cNvGrpSpPr>
            <a:grpSpLocks/>
          </p:cNvGrpSpPr>
          <p:nvPr/>
        </p:nvGrpSpPr>
        <p:grpSpPr>
          <a:xfrm rot="2087853">
            <a:off x="1190563" y="2623161"/>
            <a:ext cx="396045" cy="396045"/>
            <a:chOff x="1190563" y="2623161"/>
            <a:chExt cx="396045" cy="396045"/>
          </a:xfrm>
        </p:grpSpPr>
        <p:sp>
          <p:nvSpPr>
            <p:cNvPr id="143" name="曲线"/>
            <p:cNvSpPr>
              <a:spLocks/>
            </p:cNvSpPr>
            <p:nvPr/>
          </p:nvSpPr>
          <p:spPr>
            <a:xfrm>
              <a:off x="1190563" y="2623161"/>
              <a:ext cx="396045" cy="39604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0800" y="0"/>
                  </a:moveTo>
                  <a:cubicBezTo>
                    <a:pt x="4835" y="0"/>
                    <a:pt x="0" y="4835"/>
                    <a:pt x="0" y="10799"/>
                  </a:cubicBezTo>
                  <a:cubicBezTo>
                    <a:pt x="0" y="16764"/>
                    <a:pt x="4835" y="21600"/>
                    <a:pt x="10800" y="21600"/>
                  </a:cubicBezTo>
                  <a:cubicBezTo>
                    <a:pt x="16764" y="21600"/>
                    <a:pt x="21600" y="16764"/>
                    <a:pt x="21600" y="10799"/>
                  </a:cubicBezTo>
                  <a:cubicBezTo>
                    <a:pt x="21600" y="4835"/>
                    <a:pt x="16764" y="0"/>
                    <a:pt x="108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23850" cap="sq" cmpd="sng">
              <a:gradFill rotWithShape="1">
                <a:gsLst>
                  <a:gs pos="0">
                    <a:srgbClr val="F5DFF0">
                      <a:alpha val="28627"/>
                    </a:srgbClr>
                  </a:gs>
                  <a:gs pos="100000">
                    <a:srgbClr val="C6269E">
                      <a:alpha val="100000"/>
                    </a:srgbClr>
                  </a:gs>
                </a:gsLst>
                <a:lin ang="0" scaled="1"/>
              </a:gradFill>
              <a:prstDash val="solid"/>
              <a:miter/>
            </a:ln>
          </p:spPr>
        </p:sp>
        <p:sp>
          <p:nvSpPr>
            <p:cNvPr id="144" name="Rectangle"/>
            <p:cNvSpPr>
              <a:spLocks/>
            </p:cNvSpPr>
            <p:nvPr/>
          </p:nvSpPr>
          <p:spPr>
            <a:xfrm>
              <a:off x="1227692" y="2674213"/>
              <a:ext cx="321786" cy="307863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sp>
      </p:grpSp>
      <p:sp>
        <p:nvSpPr>
          <p:cNvPr id="146" name="Rectangle"/>
          <p:cNvSpPr>
            <a:spLocks/>
          </p:cNvSpPr>
          <p:nvPr/>
        </p:nvSpPr>
        <p:spPr>
          <a:xfrm>
            <a:off x="1664203" y="2583666"/>
            <a:ext cx="15323693" cy="29605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ts val="332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0" i="0" u="none" strike="noStrike" kern="1200" cap="none" spc="0" baseline="0">
                <a:solidFill>
                  <a:srgbClr val="FFFFFF"/>
                </a:solidFill>
                <a:latin typeface="Raleway" charset="0"/>
                <a:ea typeface="Raleway" charset="0"/>
                <a:cs typeface="Raleway" charset="0"/>
                <a:sym typeface="Raleway" charset="0"/>
              </a:rPr>
              <a:t>Design Principles:</a:t>
            </a:r>
          </a:p>
          <a:p>
            <a:pPr marL="0" indent="0" algn="l">
              <a:lnSpc>
                <a:spcPts val="3328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3200" b="0" i="0" u="none" strike="noStrike" kern="1200" cap="none" spc="0" baseline="0">
              <a:solidFill>
                <a:srgbClr val="FFFFFF"/>
              </a:solidFill>
              <a:latin typeface="Raleway" charset="0"/>
              <a:ea typeface="Raleway" charset="0"/>
              <a:cs typeface="Raleway" charset="0"/>
              <a:sym typeface="Raleway" charset="0"/>
            </a:endParaRPr>
          </a:p>
          <a:p>
            <a:pPr marL="0" indent="0" algn="l">
              <a:lnSpc>
                <a:spcPts val="332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0" i="0" u="none" strike="noStrike" kern="1200" cap="none" spc="0" baseline="0">
                <a:solidFill>
                  <a:srgbClr val="FFFFFF"/>
                </a:solidFill>
                <a:latin typeface="Raleway" charset="0"/>
                <a:ea typeface="Raleway" charset="0"/>
                <a:cs typeface="Raleway" charset="0"/>
                <a:sym typeface="Raleway" charset="0"/>
              </a:rPr>
              <a:t>1. Clean and minimalistic: Avoid clutter and focus on showcasing your work.</a:t>
            </a:r>
          </a:p>
          <a:p>
            <a:pPr marL="0" indent="0" algn="l">
              <a:lnSpc>
                <a:spcPts val="3328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3200" b="0" i="0" u="none" strike="noStrike" kern="1200" cap="none" spc="0" baseline="0">
              <a:solidFill>
                <a:srgbClr val="FFFFFF"/>
              </a:solidFill>
              <a:latin typeface="Raleway" charset="0"/>
              <a:ea typeface="Raleway" charset="0"/>
              <a:cs typeface="Raleway" charset="0"/>
              <a:sym typeface="Raleway" charset="0"/>
            </a:endParaRPr>
          </a:p>
          <a:p>
            <a:pPr marL="0" indent="0" algn="l">
              <a:lnSpc>
                <a:spcPts val="332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0" i="0" u="none" strike="noStrike" kern="1200" cap="none" spc="0" baseline="0">
                <a:solidFill>
                  <a:srgbClr val="FFFFFF"/>
                </a:solidFill>
                <a:latin typeface="Raleway" charset="0"/>
                <a:ea typeface="Raleway" charset="0"/>
                <a:cs typeface="Raleway" charset="0"/>
                <a:sym typeface="Raleway" charset="0"/>
              </a:rPr>
              <a:t>2. Consistent typography: Use a consistent font scheme throughout your portfolio.</a:t>
            </a:r>
          </a:p>
          <a:p>
            <a:pPr marL="0" indent="0" algn="l">
              <a:lnSpc>
                <a:spcPts val="3328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3200" b="0" i="0" u="none" strike="noStrike" kern="1200" cap="none" spc="0" baseline="0">
              <a:solidFill>
                <a:srgbClr val="FFFFFF"/>
              </a:solidFill>
              <a:latin typeface="Raleway" charset="0"/>
              <a:ea typeface="Raleway" charset="0"/>
              <a:cs typeface="Raleway" charset="0"/>
              <a:sym typeface="Raleway" charset="0"/>
            </a:endParaRPr>
          </a:p>
          <a:p>
            <a:pPr marL="0" indent="0" algn="l">
              <a:lnSpc>
                <a:spcPts val="332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0" i="0" u="none" strike="noStrike" kern="1200" cap="none" spc="0" baseline="0">
                <a:solidFill>
                  <a:srgbClr val="FFFFFF"/>
                </a:solidFill>
                <a:latin typeface="Raleway" charset="0"/>
                <a:ea typeface="Raleway" charset="0"/>
                <a:cs typeface="Raleway" charset="0"/>
                <a:sym typeface="Raleway" charset="0"/>
              </a:rPr>
              <a:t>3. Color scheme: Choose a palette that reflects your personal brand.</a:t>
            </a:r>
            <a:endParaRPr lang="zh-CN" altLang="en-US" sz="3200" b="0" i="0" u="none" strike="noStrike" kern="1200" cap="none" spc="0" baseline="0">
              <a:solidFill>
                <a:srgbClr val="FFFFFF"/>
              </a:solidFill>
              <a:latin typeface="Raleway" charset="0"/>
              <a:ea typeface="Raleway" charset="0"/>
              <a:cs typeface="Raleway" charset="0"/>
              <a:sym typeface="Raleway" charset="0"/>
            </a:endParaRPr>
          </a:p>
        </p:txBody>
      </p:sp>
      <p:sp>
        <p:nvSpPr>
          <p:cNvPr id="147" name="Rectangle"/>
          <p:cNvSpPr>
            <a:spLocks/>
          </p:cNvSpPr>
          <p:nvPr/>
        </p:nvSpPr>
        <p:spPr>
          <a:xfrm>
            <a:off x="1579936" y="5776345"/>
            <a:ext cx="15969607" cy="3029331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ts val="343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300" b="0" i="0" u="none" strike="noStrike" kern="1200" cap="none" spc="0" baseline="0">
                <a:solidFill>
                  <a:srgbClr val="FFFFFF"/>
                </a:solidFill>
                <a:latin typeface="Raleway" charset="0"/>
                <a:ea typeface="Raleway" charset="0"/>
                <a:cs typeface="Raleway" charset="0"/>
                <a:sym typeface="Raleway" charset="0"/>
              </a:rPr>
              <a:t>Layout:</a:t>
            </a:r>
          </a:p>
          <a:p>
            <a:pPr marL="0" indent="0" algn="l">
              <a:lnSpc>
                <a:spcPts val="3432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3300" b="0" i="0" u="none" strike="noStrike" kern="1200" cap="none" spc="0" baseline="0">
              <a:solidFill>
                <a:srgbClr val="FFFFFF"/>
              </a:solidFill>
              <a:latin typeface="Raleway" charset="0"/>
              <a:ea typeface="Raleway" charset="0"/>
              <a:cs typeface="Raleway" charset="0"/>
              <a:sym typeface="Raleway" charset="0"/>
            </a:endParaRPr>
          </a:p>
          <a:p>
            <a:pPr marL="0" indent="0" algn="l">
              <a:lnSpc>
                <a:spcPts val="343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300" b="0" i="0" u="none" strike="noStrike" kern="1200" cap="none" spc="0" baseline="0">
                <a:solidFill>
                  <a:srgbClr val="FFFFFF"/>
                </a:solidFill>
                <a:latin typeface="Raleway" charset="0"/>
                <a:ea typeface="Raleway" charset="0"/>
                <a:cs typeface="Raleway" charset="0"/>
                <a:sym typeface="Raleway" charset="0"/>
              </a:rPr>
              <a:t>1. Simple navigation: Make it easy for visitors to find what they're looking for.</a:t>
            </a:r>
          </a:p>
          <a:p>
            <a:pPr marL="0" indent="0" algn="l">
              <a:lnSpc>
                <a:spcPts val="3432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3300" b="0" i="0" u="none" strike="noStrike" kern="1200" cap="none" spc="0" baseline="0">
              <a:solidFill>
                <a:srgbClr val="FFFFFF"/>
              </a:solidFill>
              <a:latin typeface="Raleway" charset="0"/>
              <a:ea typeface="Raleway" charset="0"/>
              <a:cs typeface="Raleway" charset="0"/>
              <a:sym typeface="Raleway" charset="0"/>
            </a:endParaRPr>
          </a:p>
          <a:p>
            <a:pPr marL="0" indent="0" algn="l">
              <a:lnSpc>
                <a:spcPts val="343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300" b="0" i="0" u="none" strike="noStrike" kern="1200" cap="none" spc="0" baseline="0">
                <a:solidFill>
                  <a:srgbClr val="FFFFFF"/>
                </a:solidFill>
                <a:latin typeface="Raleway" charset="0"/>
                <a:ea typeface="Raleway" charset="0"/>
                <a:cs typeface="Raleway" charset="0"/>
                <a:sym typeface="Raleway" charset="0"/>
              </a:rPr>
              <a:t>2. Project showcases: Use images, videos, or live demos to showcase your projects.</a:t>
            </a:r>
          </a:p>
          <a:p>
            <a:pPr marL="0" indent="0" algn="l">
              <a:lnSpc>
                <a:spcPts val="3432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3300" b="0" i="0" u="none" strike="noStrike" kern="1200" cap="none" spc="0" baseline="0">
              <a:solidFill>
                <a:srgbClr val="FFFFFF"/>
              </a:solidFill>
              <a:latin typeface="Raleway" charset="0"/>
              <a:ea typeface="Raleway" charset="0"/>
              <a:cs typeface="Raleway" charset="0"/>
              <a:sym typeface="Raleway" charset="0"/>
            </a:endParaRPr>
          </a:p>
          <a:p>
            <a:pPr marL="0" indent="0" algn="l">
              <a:lnSpc>
                <a:spcPts val="343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300" b="0" i="0" u="none" strike="noStrike" kern="1200" cap="none" spc="0" baseline="0">
                <a:solidFill>
                  <a:srgbClr val="FFFFFF"/>
                </a:solidFill>
                <a:latin typeface="Raleway" charset="0"/>
                <a:ea typeface="Raleway" charset="0"/>
                <a:cs typeface="Raleway" charset="0"/>
                <a:sym typeface="Raleway" charset="0"/>
              </a:rPr>
              <a:t>3. Project descriptions: Provide context and details about each project.</a:t>
            </a:r>
            <a:endParaRPr lang="zh-CN" altLang="en-US" sz="3300" b="0" i="0" u="none" strike="noStrike" kern="1200" cap="none" spc="0" baseline="0">
              <a:solidFill>
                <a:srgbClr val="FFFFFF"/>
              </a:solidFill>
              <a:latin typeface="Raleway" charset="0"/>
              <a:ea typeface="Raleway" charset="0"/>
              <a:cs typeface="Raleway" charset="0"/>
              <a:sym typeface="Raleway" charset="0"/>
            </a:endParaRPr>
          </a:p>
        </p:txBody>
      </p:sp>
      <p:grpSp>
        <p:nvGrpSpPr>
          <p:cNvPr id="150" name="Combination"/>
          <p:cNvGrpSpPr>
            <a:grpSpLocks/>
          </p:cNvGrpSpPr>
          <p:nvPr/>
        </p:nvGrpSpPr>
        <p:grpSpPr>
          <a:xfrm rot="2087853">
            <a:off x="1106296" y="5815841"/>
            <a:ext cx="396045" cy="396044"/>
            <a:chOff x="1106296" y="5815841"/>
            <a:chExt cx="396045" cy="396044"/>
          </a:xfrm>
        </p:grpSpPr>
        <p:sp>
          <p:nvSpPr>
            <p:cNvPr id="148" name="曲线"/>
            <p:cNvSpPr>
              <a:spLocks/>
            </p:cNvSpPr>
            <p:nvPr/>
          </p:nvSpPr>
          <p:spPr>
            <a:xfrm>
              <a:off x="1106296" y="5815841"/>
              <a:ext cx="396045" cy="39604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0799" y="0"/>
                  </a:moveTo>
                  <a:cubicBezTo>
                    <a:pt x="4835" y="0"/>
                    <a:pt x="0" y="4835"/>
                    <a:pt x="0" y="10799"/>
                  </a:cubicBezTo>
                  <a:cubicBezTo>
                    <a:pt x="0" y="16764"/>
                    <a:pt x="4835" y="21600"/>
                    <a:pt x="10799" y="21600"/>
                  </a:cubicBezTo>
                  <a:cubicBezTo>
                    <a:pt x="16764" y="21600"/>
                    <a:pt x="21600" y="16764"/>
                    <a:pt x="21600" y="10799"/>
                  </a:cubicBezTo>
                  <a:cubicBezTo>
                    <a:pt x="21600" y="4835"/>
                    <a:pt x="16764" y="0"/>
                    <a:pt x="10799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23850" cap="sq" cmpd="sng">
              <a:gradFill rotWithShape="1">
                <a:gsLst>
                  <a:gs pos="0">
                    <a:srgbClr val="F5DFF0">
                      <a:alpha val="28627"/>
                    </a:srgbClr>
                  </a:gs>
                  <a:gs pos="100000">
                    <a:srgbClr val="C6269E">
                      <a:alpha val="100000"/>
                    </a:srgbClr>
                  </a:gs>
                </a:gsLst>
                <a:lin ang="0" scaled="1"/>
              </a:gradFill>
              <a:prstDash val="solid"/>
              <a:miter/>
            </a:ln>
          </p:spPr>
        </p:sp>
        <p:sp>
          <p:nvSpPr>
            <p:cNvPr id="149" name="Rectangle"/>
            <p:cNvSpPr>
              <a:spLocks/>
            </p:cNvSpPr>
            <p:nvPr/>
          </p:nvSpPr>
          <p:spPr>
            <a:xfrm>
              <a:off x="1143425" y="5866893"/>
              <a:ext cx="321786" cy="307863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sp>
      </p:grpSp>
      <p:sp>
        <p:nvSpPr>
          <p:cNvPr id="151" name="Rectangle"/>
          <p:cNvSpPr>
            <a:spLocks/>
          </p:cNvSpPr>
          <p:nvPr/>
        </p:nvSpPr>
        <p:spPr>
          <a:xfrm>
            <a:off x="64616" y="1384822"/>
            <a:ext cx="9261434" cy="586792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marL="0" indent="0" algn="ctr">
              <a:lnSpc>
                <a:spcPts val="44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241" b="0" i="0" u="none" strike="noStrike" kern="1200" cap="none" spc="0" baseline="0">
                <a:solidFill>
                  <a:srgbClr val="FFFFFF"/>
                </a:solidFill>
                <a:latin typeface="Raleway Bold" charset="0"/>
                <a:ea typeface="Raleway Bold" charset="0"/>
                <a:cs typeface="Raleway Bold" charset="0"/>
                <a:sym typeface="Raleway Bold" charset="0"/>
              </a:rPr>
              <a:t>PORTFOLIO</a:t>
            </a:r>
            <a:r>
              <a:rPr lang="en-US" altLang="zh-CN" sz="4241" b="0" i="0" u="none" strike="noStrike" kern="1200" cap="none" spc="0" baseline="0">
                <a:solidFill>
                  <a:srgbClr val="FFFFFF"/>
                </a:solidFill>
                <a:latin typeface="Raleway" charset="0"/>
                <a:ea typeface="Raleway" charset="0"/>
                <a:cs typeface="Raleway" charset="0"/>
                <a:sym typeface="Raleway" charset="0"/>
              </a:rPr>
              <a:t> </a:t>
            </a:r>
            <a:r>
              <a:rPr lang="en-US" altLang="zh-CN" sz="4241" b="0" i="0" u="none" strike="noStrike" kern="1200" cap="none" spc="0" baseline="0">
                <a:solidFill>
                  <a:srgbClr val="FFFFFF"/>
                </a:solidFill>
                <a:latin typeface="Raleway Bold" charset="0"/>
                <a:ea typeface="Raleway Bold" charset="0"/>
                <a:cs typeface="Raleway Bold" charset="0"/>
                <a:sym typeface="Raleway Bold" charset="0"/>
              </a:rPr>
              <a:t>DESIGN</a:t>
            </a:r>
            <a:r>
              <a:rPr lang="en-US" altLang="zh-CN" sz="4241" b="0" i="0" u="none" strike="noStrike" kern="1200" cap="none" spc="0" baseline="0">
                <a:solidFill>
                  <a:srgbClr val="FFFFFF"/>
                </a:solidFill>
                <a:latin typeface="Raleway" charset="0"/>
                <a:ea typeface="Raleway" charset="0"/>
                <a:cs typeface="Raleway" charset="0"/>
                <a:sym typeface="Raleway" charset="0"/>
              </a:rPr>
              <a:t>  </a:t>
            </a:r>
            <a:r>
              <a:rPr lang="en-US" altLang="zh-CN" sz="4241" b="0" i="0" u="none" strike="noStrike" kern="1200" cap="none" spc="0" baseline="0">
                <a:solidFill>
                  <a:srgbClr val="FFFFFF"/>
                </a:solidFill>
                <a:latin typeface="Raleway Bold" charset="0"/>
                <a:ea typeface="Raleway Bold" charset="0"/>
                <a:cs typeface="Raleway Bold" charset="0"/>
                <a:sym typeface="Raleway Bold" charset="0"/>
              </a:rPr>
              <a:t>AND</a:t>
            </a:r>
            <a:r>
              <a:rPr lang="en-US" altLang="zh-CN" sz="4241" b="0" i="0" u="none" strike="noStrike" kern="1200" cap="none" spc="0" baseline="0">
                <a:solidFill>
                  <a:srgbClr val="FFFFFF"/>
                </a:solidFill>
                <a:latin typeface="Raleway" charset="0"/>
                <a:ea typeface="Raleway" charset="0"/>
                <a:cs typeface="Raleway" charset="0"/>
                <a:sym typeface="Raleway" charset="0"/>
              </a:rPr>
              <a:t> </a:t>
            </a:r>
            <a:r>
              <a:rPr lang="en-US" altLang="zh-CN" sz="4241" b="0" i="0" u="none" strike="noStrike" kern="1200" cap="none" spc="0" baseline="0">
                <a:solidFill>
                  <a:srgbClr val="FFFFFF"/>
                </a:solidFill>
                <a:latin typeface="Raleway Bold" charset="0"/>
                <a:ea typeface="Raleway Bold" charset="0"/>
                <a:cs typeface="Raleway Bold" charset="0"/>
                <a:sym typeface="Raleway Bold" charset="0"/>
              </a:rPr>
              <a:t>LAYOUTS</a:t>
            </a:r>
            <a:r>
              <a:rPr lang="en-US" altLang="zh-CN" sz="4241" b="0" i="0" u="none" strike="noStrike" kern="1200" cap="none" spc="0" baseline="0">
                <a:solidFill>
                  <a:srgbClr val="FFFFFF"/>
                </a:solidFill>
                <a:latin typeface="Raleway" charset="0"/>
                <a:ea typeface="Raleway" charset="0"/>
                <a:cs typeface="Raleway" charset="0"/>
                <a:sym typeface="Raleway" charset="0"/>
              </a:rPr>
              <a:t>:</a:t>
            </a:r>
            <a:endParaRPr lang="zh-CN" altLang="en-US" sz="4241" b="0" i="0" u="none" strike="noStrike" kern="1200" cap="none" spc="0" baseline="0">
              <a:solidFill>
                <a:srgbClr val="FFFFFF"/>
              </a:solidFill>
              <a:latin typeface="Raleway" charset="0"/>
              <a:ea typeface="Raleway" charset="0"/>
              <a:cs typeface="Raleway" charset="0"/>
              <a:sym typeface="Raleway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7987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曲线"/>
          <p:cNvSpPr>
            <a:spLocks/>
          </p:cNvSpPr>
          <p:nvPr/>
        </p:nvSpPr>
        <p:spPr>
          <a:xfrm>
            <a:off x="6525283" y="-12620097"/>
            <a:ext cx="17956748" cy="1804698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/>
            <a:stretch/>
          </a:blipFill>
          <a:ln cap="flat" cmpd="sng">
            <a:noFill/>
            <a:prstDash val="solid"/>
            <a:miter/>
          </a:ln>
        </p:spPr>
      </p:sp>
      <p:sp>
        <p:nvSpPr>
          <p:cNvPr id="153" name="曲线"/>
          <p:cNvSpPr>
            <a:spLocks/>
          </p:cNvSpPr>
          <p:nvPr/>
        </p:nvSpPr>
        <p:spPr>
          <a:xfrm>
            <a:off x="-8064448" y="5426887"/>
            <a:ext cx="17956748" cy="1804698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/>
            <a:stretch/>
          </a:blipFill>
          <a:ln cap="flat" cmpd="sng">
            <a:noFill/>
            <a:prstDash val="solid"/>
            <a:miter/>
          </a:ln>
        </p:spPr>
      </p:sp>
      <p:grpSp>
        <p:nvGrpSpPr>
          <p:cNvPr id="156" name="Combination"/>
          <p:cNvGrpSpPr>
            <a:grpSpLocks/>
          </p:cNvGrpSpPr>
          <p:nvPr/>
        </p:nvGrpSpPr>
        <p:grpSpPr>
          <a:xfrm>
            <a:off x="15361577" y="986553"/>
            <a:ext cx="667852" cy="667852"/>
            <a:chOff x="15361577" y="986553"/>
            <a:chExt cx="667852" cy="667852"/>
          </a:xfrm>
        </p:grpSpPr>
        <p:sp>
          <p:nvSpPr>
            <p:cNvPr id="154" name="曲线"/>
            <p:cNvSpPr>
              <a:spLocks/>
            </p:cNvSpPr>
            <p:nvPr/>
          </p:nvSpPr>
          <p:spPr>
            <a:xfrm>
              <a:off x="15361577" y="986553"/>
              <a:ext cx="667852" cy="667852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0799" y="0"/>
                  </a:moveTo>
                  <a:lnTo>
                    <a:pt x="12896" y="2976"/>
                  </a:lnTo>
                  <a:lnTo>
                    <a:pt x="16200" y="1446"/>
                  </a:lnTo>
                  <a:lnTo>
                    <a:pt x="16527" y="5072"/>
                  </a:lnTo>
                  <a:lnTo>
                    <a:pt x="20153" y="5400"/>
                  </a:lnTo>
                  <a:lnTo>
                    <a:pt x="18624" y="8703"/>
                  </a:lnTo>
                  <a:lnTo>
                    <a:pt x="21600" y="10800"/>
                  </a:lnTo>
                  <a:lnTo>
                    <a:pt x="18624" y="12896"/>
                  </a:lnTo>
                  <a:lnTo>
                    <a:pt x="20153" y="16200"/>
                  </a:lnTo>
                  <a:lnTo>
                    <a:pt x="16527" y="16527"/>
                  </a:lnTo>
                  <a:lnTo>
                    <a:pt x="16200" y="20153"/>
                  </a:lnTo>
                  <a:lnTo>
                    <a:pt x="12896" y="18623"/>
                  </a:lnTo>
                  <a:lnTo>
                    <a:pt x="10799" y="21600"/>
                  </a:lnTo>
                  <a:lnTo>
                    <a:pt x="8703" y="18623"/>
                  </a:lnTo>
                  <a:lnTo>
                    <a:pt x="5399" y="20153"/>
                  </a:lnTo>
                  <a:lnTo>
                    <a:pt x="5072" y="16527"/>
                  </a:lnTo>
                  <a:lnTo>
                    <a:pt x="1446" y="16200"/>
                  </a:lnTo>
                  <a:lnTo>
                    <a:pt x="2975" y="12896"/>
                  </a:lnTo>
                  <a:lnTo>
                    <a:pt x="0" y="10800"/>
                  </a:lnTo>
                  <a:lnTo>
                    <a:pt x="2975" y="8703"/>
                  </a:lnTo>
                  <a:lnTo>
                    <a:pt x="1446" y="5400"/>
                  </a:lnTo>
                  <a:lnTo>
                    <a:pt x="5072" y="5072"/>
                  </a:lnTo>
                  <a:lnTo>
                    <a:pt x="5399" y="1446"/>
                  </a:lnTo>
                  <a:lnTo>
                    <a:pt x="8703" y="2976"/>
                  </a:lnTo>
                  <a:lnTo>
                    <a:pt x="10799" y="0"/>
                  </a:lnTo>
                  <a:close/>
                </a:path>
              </a:pathLst>
            </a:custGeom>
            <a:solidFill>
              <a:srgbClr val="F2F1EB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55" name="Rectangle"/>
            <p:cNvSpPr>
              <a:spLocks/>
            </p:cNvSpPr>
            <p:nvPr/>
          </p:nvSpPr>
          <p:spPr>
            <a:xfrm>
              <a:off x="15465930" y="1114383"/>
              <a:ext cx="459148" cy="435669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sp>
      </p:grpSp>
      <p:sp>
        <p:nvSpPr>
          <p:cNvPr id="157" name="Rectangle"/>
          <p:cNvSpPr>
            <a:spLocks/>
          </p:cNvSpPr>
          <p:nvPr/>
        </p:nvSpPr>
        <p:spPr>
          <a:xfrm>
            <a:off x="15309115" y="9063294"/>
            <a:ext cx="1716616" cy="277924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ts val="203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958" b="0" i="0" u="none" strike="noStrike" kern="1200" cap="none" spc="0" baseline="0">
                <a:solidFill>
                  <a:srgbClr val="FFFFFF"/>
                </a:solidFill>
                <a:latin typeface="Raleway" charset="0"/>
                <a:ea typeface="Raleway" charset="0"/>
                <a:cs typeface="Raleway" charset="0"/>
                <a:sym typeface="Raleway" charset="0"/>
              </a:rPr>
              <a:t>Next Slide</a:t>
            </a:r>
            <a:endParaRPr lang="zh-CN" altLang="en-US" sz="1958" b="0" i="0" u="none" strike="noStrike" kern="1200" cap="none" spc="0" baseline="0">
              <a:solidFill>
                <a:srgbClr val="FFFFFF"/>
              </a:solidFill>
              <a:latin typeface="Raleway" charset="0"/>
              <a:ea typeface="Raleway" charset="0"/>
              <a:cs typeface="Raleway" charset="0"/>
              <a:sym typeface="Raleway" charset="0"/>
            </a:endParaRPr>
          </a:p>
        </p:txBody>
      </p:sp>
      <p:sp>
        <p:nvSpPr>
          <p:cNvPr id="158" name="曲线"/>
          <p:cNvSpPr>
            <a:spLocks/>
          </p:cNvSpPr>
          <p:nvPr/>
        </p:nvSpPr>
        <p:spPr>
          <a:xfrm>
            <a:off x="16998830" y="8999755"/>
            <a:ext cx="416017" cy="418298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blipFill rotWithShape="1">
            <a:blip r:embed="rId3"/>
            <a:stretch/>
          </a:blipFill>
          <a:ln cap="flat" cmpd="sng">
            <a:noFill/>
            <a:prstDash val="solid"/>
            <a:miter/>
          </a:ln>
        </p:spPr>
      </p:sp>
      <p:sp>
        <p:nvSpPr>
          <p:cNvPr id="159" name="Rectangle"/>
          <p:cNvSpPr>
            <a:spLocks/>
          </p:cNvSpPr>
          <p:nvPr/>
        </p:nvSpPr>
        <p:spPr>
          <a:xfrm>
            <a:off x="663778" y="1692505"/>
            <a:ext cx="7670952" cy="53445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marL="0" indent="0" algn="ctr">
              <a:lnSpc>
                <a:spcPts val="395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800" b="0" i="0" u="none" strike="noStrike" kern="1200" cap="none" spc="0" baseline="0">
                <a:solidFill>
                  <a:srgbClr val="FFFFFF"/>
                </a:solidFill>
                <a:latin typeface="Raleway Bold" charset="0"/>
                <a:ea typeface="Raleway Bold" charset="0"/>
                <a:cs typeface="Raleway Bold" charset="0"/>
                <a:sym typeface="Raleway Bold" charset="0"/>
              </a:rPr>
              <a:t>FEATURES</a:t>
            </a:r>
            <a:r>
              <a:rPr lang="en-US" altLang="zh-CN" sz="3800" b="0" i="0" u="none" strike="noStrike" kern="1200" cap="none" spc="0" baseline="0">
                <a:solidFill>
                  <a:srgbClr val="FFFFFF"/>
                </a:solidFill>
                <a:latin typeface="Raleway" charset="0"/>
                <a:ea typeface="Raleway" charset="0"/>
                <a:cs typeface="Raleway" charset="0"/>
                <a:sym typeface="Raleway" charset="0"/>
              </a:rPr>
              <a:t> </a:t>
            </a:r>
            <a:r>
              <a:rPr lang="en-US" altLang="zh-CN" sz="3800" b="0" i="0" u="none" strike="noStrike" kern="1200" cap="none" spc="0" baseline="0">
                <a:solidFill>
                  <a:srgbClr val="FFFFFF"/>
                </a:solidFill>
                <a:latin typeface="Raleway Bold" charset="0"/>
                <a:ea typeface="Raleway Bold" charset="0"/>
                <a:cs typeface="Raleway Bold" charset="0"/>
                <a:sym typeface="Raleway Bold" charset="0"/>
              </a:rPr>
              <a:t>AND</a:t>
            </a:r>
            <a:r>
              <a:rPr lang="en-US" altLang="zh-CN" sz="3800" b="0" i="0" u="none" strike="noStrike" kern="1200" cap="none" spc="0" baseline="0">
                <a:solidFill>
                  <a:srgbClr val="FFFFFF"/>
                </a:solidFill>
                <a:latin typeface="Raleway" charset="0"/>
                <a:ea typeface="Raleway" charset="0"/>
                <a:cs typeface="Raleway" charset="0"/>
                <a:sym typeface="Raleway" charset="0"/>
              </a:rPr>
              <a:t> </a:t>
            </a:r>
            <a:r>
              <a:rPr lang="en-US" altLang="zh-CN" sz="3800" b="0" i="0" u="none" strike="noStrike" kern="1200" cap="none" spc="0" baseline="0">
                <a:solidFill>
                  <a:srgbClr val="FFFFFF"/>
                </a:solidFill>
                <a:latin typeface="Raleway Bold" charset="0"/>
                <a:ea typeface="Raleway Bold" charset="0"/>
                <a:cs typeface="Raleway Bold" charset="0"/>
                <a:sym typeface="Raleway Bold" charset="0"/>
              </a:rPr>
              <a:t>FUNCTIONALITY</a:t>
            </a:r>
            <a:r>
              <a:rPr lang="en-US" altLang="zh-CN" sz="3800" b="0" i="0" u="none" strike="noStrike" kern="1200" cap="none" spc="0" baseline="0">
                <a:solidFill>
                  <a:srgbClr val="FFFFFF"/>
                </a:solidFill>
                <a:latin typeface="Raleway" charset="0"/>
                <a:ea typeface="Raleway" charset="0"/>
                <a:cs typeface="Raleway" charset="0"/>
                <a:sym typeface="Raleway" charset="0"/>
              </a:rPr>
              <a:t>:</a:t>
            </a:r>
            <a:endParaRPr lang="zh-CN" altLang="en-US" sz="3800" b="0" i="0" u="none" strike="noStrike" kern="1200" cap="none" spc="0" baseline="0">
              <a:solidFill>
                <a:srgbClr val="FFFFFF"/>
              </a:solidFill>
              <a:latin typeface="Raleway" charset="0"/>
              <a:ea typeface="Raleway" charset="0"/>
              <a:cs typeface="Raleway" charset="0"/>
              <a:sym typeface="Raleway" charset="0"/>
            </a:endParaRPr>
          </a:p>
        </p:txBody>
      </p:sp>
      <p:sp>
        <p:nvSpPr>
          <p:cNvPr id="160" name="Rectangle"/>
          <p:cNvSpPr>
            <a:spLocks/>
          </p:cNvSpPr>
          <p:nvPr/>
        </p:nvSpPr>
        <p:spPr>
          <a:xfrm>
            <a:off x="1377862" y="1969256"/>
            <a:ext cx="10546924" cy="8031351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ts val="3016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charset="0"/>
              <a:ea typeface="宋体" charset="0"/>
              <a:cs typeface="Lucida Sans"/>
            </a:endParaRPr>
          </a:p>
          <a:p>
            <a:pPr marL="0" indent="0" algn="l">
              <a:lnSpc>
                <a:spcPts val="3016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charset="0"/>
              <a:ea typeface="宋体" charset="0"/>
              <a:cs typeface="Lucida Sans"/>
            </a:endParaRPr>
          </a:p>
          <a:p>
            <a:pPr marL="0" indent="0" algn="l">
              <a:lnSpc>
                <a:spcPts val="3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900" b="0" i="0" u="none" strike="noStrike" kern="1200" cap="none" spc="0" baseline="0">
                <a:solidFill>
                  <a:srgbClr val="FFFFFF"/>
                </a:solidFill>
                <a:latin typeface="Raleway" charset="0"/>
                <a:ea typeface="Raleway" charset="0"/>
                <a:cs typeface="Raleway" charset="0"/>
                <a:sym typeface="Raleway" charset="0"/>
              </a:rPr>
              <a:t>Responsive Design:</a:t>
            </a:r>
          </a:p>
          <a:p>
            <a:pPr marL="0" indent="0" algn="l">
              <a:lnSpc>
                <a:spcPts val="3016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900" b="0" i="0" u="none" strike="noStrike" kern="1200" cap="none" spc="0" baseline="0">
              <a:solidFill>
                <a:srgbClr val="FFFFFF"/>
              </a:solidFill>
              <a:latin typeface="Raleway" charset="0"/>
              <a:ea typeface="Raleway" charset="0"/>
              <a:cs typeface="Raleway" charset="0"/>
              <a:sym typeface="Raleway" charset="0"/>
            </a:endParaRPr>
          </a:p>
          <a:p>
            <a:pPr marL="0" indent="0" algn="l">
              <a:lnSpc>
                <a:spcPts val="3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900" b="0" i="0" u="none" strike="noStrike" kern="1200" cap="none" spc="0" baseline="0">
                <a:solidFill>
                  <a:srgbClr val="FFFFFF"/>
                </a:solidFill>
                <a:latin typeface="Raleway" charset="0"/>
                <a:ea typeface="Raleway" charset="0"/>
                <a:cs typeface="Raleway" charset="0"/>
                <a:sym typeface="Raleway" charset="0"/>
              </a:rPr>
              <a:t>The portfolio is optimized for various devices and screen sizes.</a:t>
            </a:r>
          </a:p>
          <a:p>
            <a:pPr marL="0" indent="0" algn="l">
              <a:lnSpc>
                <a:spcPts val="3016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900" b="0" i="0" u="none" strike="noStrike" kern="1200" cap="none" spc="0" baseline="0">
              <a:solidFill>
                <a:srgbClr val="FFFFFF"/>
              </a:solidFill>
              <a:latin typeface="Raleway" charset="0"/>
              <a:ea typeface="Raleway" charset="0"/>
              <a:cs typeface="Raleway" charset="0"/>
              <a:sym typeface="Raleway" charset="0"/>
            </a:endParaRPr>
          </a:p>
          <a:p>
            <a:pPr marL="0" indent="0" algn="l">
              <a:lnSpc>
                <a:spcPts val="3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900" b="0" i="0" u="none" strike="noStrike" kern="1200" cap="none" spc="0" baseline="0">
                <a:solidFill>
                  <a:srgbClr val="FFFFFF"/>
                </a:solidFill>
                <a:latin typeface="Raleway" charset="0"/>
                <a:ea typeface="Raleway" charset="0"/>
                <a:cs typeface="Raleway" charset="0"/>
                <a:sym typeface="Raleway" charset="0"/>
              </a:rPr>
              <a:t>Project Showcase:</a:t>
            </a:r>
          </a:p>
          <a:p>
            <a:pPr marL="0" indent="0" algn="l">
              <a:lnSpc>
                <a:spcPts val="3016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900" b="0" i="0" u="none" strike="noStrike" kern="1200" cap="none" spc="0" baseline="0">
              <a:solidFill>
                <a:srgbClr val="FFFFFF"/>
              </a:solidFill>
              <a:latin typeface="Raleway" charset="0"/>
              <a:ea typeface="Raleway" charset="0"/>
              <a:cs typeface="Raleway" charset="0"/>
              <a:sym typeface="Raleway" charset="0"/>
            </a:endParaRPr>
          </a:p>
          <a:p>
            <a:pPr marL="0" indent="0" algn="l">
              <a:lnSpc>
                <a:spcPts val="3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900" b="0" i="0" u="none" strike="noStrike" kern="1200" cap="none" spc="0" baseline="0">
                <a:solidFill>
                  <a:srgbClr val="FFFFFF"/>
                </a:solidFill>
                <a:latin typeface="Raleway" charset="0"/>
                <a:ea typeface="Raleway" charset="0"/>
                <a:cs typeface="Raleway" charset="0"/>
                <a:sym typeface="Raleway" charset="0"/>
              </a:rPr>
              <a:t>I have a section to display your projects with descriptions.</a:t>
            </a:r>
          </a:p>
          <a:p>
            <a:pPr marL="0" indent="0" algn="l">
              <a:lnSpc>
                <a:spcPts val="3016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900" b="0" i="0" u="none" strike="noStrike" kern="1200" cap="none" spc="0" baseline="0">
              <a:solidFill>
                <a:srgbClr val="FFFFFF"/>
              </a:solidFill>
              <a:latin typeface="Raleway" charset="0"/>
              <a:ea typeface="Raleway" charset="0"/>
              <a:cs typeface="Raleway" charset="0"/>
              <a:sym typeface="Raleway" charset="0"/>
            </a:endParaRPr>
          </a:p>
          <a:p>
            <a:pPr marL="0" indent="0" algn="l">
              <a:lnSpc>
                <a:spcPts val="3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900" b="0" i="0" u="none" strike="noStrike" kern="1200" cap="none" spc="0" baseline="0">
                <a:solidFill>
                  <a:srgbClr val="FFFFFF"/>
                </a:solidFill>
                <a:latin typeface="Raleway" charset="0"/>
                <a:ea typeface="Raleway" charset="0"/>
                <a:cs typeface="Raleway" charset="0"/>
                <a:sym typeface="Raleway" charset="0"/>
              </a:rPr>
              <a:t>Skills Section:</a:t>
            </a:r>
          </a:p>
          <a:p>
            <a:pPr marL="0" indent="0" algn="l">
              <a:lnSpc>
                <a:spcPts val="3016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900" b="0" i="0" u="none" strike="noStrike" kern="1200" cap="none" spc="0" baseline="0">
              <a:solidFill>
                <a:srgbClr val="FFFFFF"/>
              </a:solidFill>
              <a:latin typeface="Raleway" charset="0"/>
              <a:ea typeface="Raleway" charset="0"/>
              <a:cs typeface="Raleway" charset="0"/>
              <a:sym typeface="Raleway" charset="0"/>
            </a:endParaRPr>
          </a:p>
          <a:p>
            <a:pPr marL="0" indent="0" algn="l">
              <a:lnSpc>
                <a:spcPts val="3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900" b="0" i="0" u="none" strike="noStrike" kern="1200" cap="none" spc="0" baseline="0">
                <a:solidFill>
                  <a:srgbClr val="FFFFFF"/>
                </a:solidFill>
                <a:latin typeface="Raleway" charset="0"/>
                <a:ea typeface="Raleway" charset="0"/>
                <a:cs typeface="Raleway" charset="0"/>
                <a:sym typeface="Raleway" charset="0"/>
              </a:rPr>
              <a:t>I listed your technical skills and proficiencies.</a:t>
            </a:r>
          </a:p>
          <a:p>
            <a:pPr marL="0" indent="0" algn="l">
              <a:lnSpc>
                <a:spcPts val="3016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900" b="0" i="0" u="none" strike="noStrike" kern="1200" cap="none" spc="0" baseline="0">
              <a:solidFill>
                <a:srgbClr val="FFFFFF"/>
              </a:solidFill>
              <a:latin typeface="Raleway" charset="0"/>
              <a:ea typeface="Raleway" charset="0"/>
              <a:cs typeface="Raleway" charset="0"/>
              <a:sym typeface="Raleway" charset="0"/>
            </a:endParaRPr>
          </a:p>
          <a:p>
            <a:pPr marL="0" indent="0" algn="l">
              <a:lnSpc>
                <a:spcPts val="3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900" b="0" i="0" u="none" strike="noStrike" kern="1200" cap="none" spc="0" baseline="0">
                <a:solidFill>
                  <a:srgbClr val="FFFFFF"/>
                </a:solidFill>
                <a:latin typeface="Raleway" charset="0"/>
                <a:ea typeface="Raleway" charset="0"/>
                <a:cs typeface="Raleway" charset="0"/>
                <a:sym typeface="Raleway" charset="0"/>
              </a:rPr>
              <a:t>About Me:</a:t>
            </a:r>
          </a:p>
          <a:p>
            <a:pPr marL="0" indent="0" algn="l">
              <a:lnSpc>
                <a:spcPts val="3016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900" b="0" i="0" u="none" strike="noStrike" kern="1200" cap="none" spc="0" baseline="0">
              <a:solidFill>
                <a:srgbClr val="FFFFFF"/>
              </a:solidFill>
              <a:latin typeface="Raleway" charset="0"/>
              <a:ea typeface="Raleway" charset="0"/>
              <a:cs typeface="Raleway" charset="0"/>
              <a:sym typeface="Raleway" charset="0"/>
            </a:endParaRPr>
          </a:p>
          <a:p>
            <a:pPr marL="0" indent="0" algn="l">
              <a:lnSpc>
                <a:spcPts val="3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900" b="0" i="0" u="none" strike="noStrike" kern="1200" cap="none" spc="0" baseline="0">
                <a:solidFill>
                  <a:srgbClr val="FFFFFF"/>
                </a:solidFill>
                <a:latin typeface="Raleway" charset="0"/>
                <a:ea typeface="Raleway" charset="0"/>
                <a:cs typeface="Raleway" charset="0"/>
                <a:sym typeface="Raleway" charset="0"/>
              </a:rPr>
              <a:t>A brief bio and introduction to who you are and what you do.</a:t>
            </a:r>
          </a:p>
          <a:p>
            <a:pPr marL="0" indent="0" algn="l">
              <a:lnSpc>
                <a:spcPts val="3016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900" b="0" i="0" u="none" strike="noStrike" kern="1200" cap="none" spc="0" baseline="0">
              <a:solidFill>
                <a:srgbClr val="FFFFFF"/>
              </a:solidFill>
              <a:latin typeface="Raleway" charset="0"/>
              <a:ea typeface="Raleway" charset="0"/>
              <a:cs typeface="Raleway" charset="0"/>
              <a:sym typeface="Raleway" charset="0"/>
            </a:endParaRPr>
          </a:p>
          <a:p>
            <a:pPr marL="0" indent="0" algn="l">
              <a:lnSpc>
                <a:spcPts val="3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900" b="0" i="0" u="none" strike="noStrike" kern="1200" cap="none" spc="0" baseline="0">
                <a:solidFill>
                  <a:srgbClr val="FFFFFF"/>
                </a:solidFill>
                <a:latin typeface="Raleway" charset="0"/>
                <a:ea typeface="Raleway" charset="0"/>
                <a:cs typeface="Raleway" charset="0"/>
                <a:sym typeface="Raleway" charset="0"/>
              </a:rPr>
              <a:t>Contact Form:</a:t>
            </a:r>
          </a:p>
          <a:p>
            <a:pPr marL="0" indent="0" algn="l">
              <a:lnSpc>
                <a:spcPts val="3016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900" b="0" i="0" u="none" strike="noStrike" kern="1200" cap="none" spc="0" baseline="0">
              <a:solidFill>
                <a:srgbClr val="FFFFFF"/>
              </a:solidFill>
              <a:latin typeface="Raleway" charset="0"/>
              <a:ea typeface="Raleway" charset="0"/>
              <a:cs typeface="Raleway" charset="0"/>
              <a:sym typeface="Raleway" charset="0"/>
            </a:endParaRPr>
          </a:p>
          <a:p>
            <a:pPr marL="0" indent="0" algn="l">
              <a:lnSpc>
                <a:spcPts val="3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900" b="0" i="0" u="none" strike="noStrike" kern="1200" cap="none" spc="0" baseline="0">
                <a:solidFill>
                  <a:srgbClr val="FFFFFF"/>
                </a:solidFill>
                <a:latin typeface="Raleway" charset="0"/>
                <a:ea typeface="Raleway" charset="0"/>
                <a:cs typeface="Raleway" charset="0"/>
                <a:sym typeface="Raleway" charset="0"/>
              </a:rPr>
              <a:t>A way for visitors to get in touch with you.</a:t>
            </a:r>
            <a:endParaRPr lang="zh-CN" altLang="en-US" sz="2900" b="0" i="0" u="none" strike="noStrike" kern="1200" cap="none" spc="0" baseline="0">
              <a:solidFill>
                <a:srgbClr val="FFFFFF"/>
              </a:solidFill>
              <a:latin typeface="Raleway" charset="0"/>
              <a:ea typeface="Raleway" charset="0"/>
              <a:cs typeface="Raleway" charset="0"/>
              <a:sym typeface="Raleway" charset="0"/>
            </a:endParaRPr>
          </a:p>
        </p:txBody>
      </p:sp>
      <p:grpSp>
        <p:nvGrpSpPr>
          <p:cNvPr id="163" name="Combination"/>
          <p:cNvGrpSpPr>
            <a:grpSpLocks/>
          </p:cNvGrpSpPr>
          <p:nvPr/>
        </p:nvGrpSpPr>
        <p:grpSpPr>
          <a:xfrm rot="2087853">
            <a:off x="758104" y="2637751"/>
            <a:ext cx="481438" cy="481438"/>
            <a:chOff x="758104" y="2637751"/>
            <a:chExt cx="481438" cy="481438"/>
          </a:xfrm>
        </p:grpSpPr>
        <p:sp>
          <p:nvSpPr>
            <p:cNvPr id="161" name="曲线"/>
            <p:cNvSpPr>
              <a:spLocks/>
            </p:cNvSpPr>
            <p:nvPr/>
          </p:nvSpPr>
          <p:spPr>
            <a:xfrm>
              <a:off x="758104" y="2637751"/>
              <a:ext cx="481438" cy="481438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0799" y="0"/>
                  </a:moveTo>
                  <a:cubicBezTo>
                    <a:pt x="4835" y="0"/>
                    <a:pt x="0" y="4835"/>
                    <a:pt x="0" y="10800"/>
                  </a:cubicBezTo>
                  <a:cubicBezTo>
                    <a:pt x="0" y="16764"/>
                    <a:pt x="4835" y="21600"/>
                    <a:pt x="10799" y="21600"/>
                  </a:cubicBezTo>
                  <a:cubicBezTo>
                    <a:pt x="16764" y="21600"/>
                    <a:pt x="21600" y="16764"/>
                    <a:pt x="21600" y="10800"/>
                  </a:cubicBezTo>
                  <a:cubicBezTo>
                    <a:pt x="21600" y="4835"/>
                    <a:pt x="16764" y="0"/>
                    <a:pt x="10799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04775" cap="sq" cmpd="sng">
              <a:gradFill rotWithShape="1">
                <a:gsLst>
                  <a:gs pos="0">
                    <a:srgbClr val="F5DFF0">
                      <a:alpha val="2745"/>
                    </a:srgbClr>
                  </a:gs>
                  <a:gs pos="100000">
                    <a:srgbClr val="C6269E">
                      <a:alpha val="100000"/>
                    </a:srgbClr>
                  </a:gs>
                </a:gsLst>
                <a:lin ang="0" scaled="1"/>
              </a:gradFill>
              <a:prstDash val="solid"/>
              <a:miter/>
            </a:ln>
          </p:spPr>
        </p:sp>
        <p:sp>
          <p:nvSpPr>
            <p:cNvPr id="162" name="Rectangle"/>
            <p:cNvSpPr>
              <a:spLocks/>
            </p:cNvSpPr>
            <p:nvPr/>
          </p:nvSpPr>
          <p:spPr>
            <a:xfrm>
              <a:off x="803239" y="2699811"/>
              <a:ext cx="391169" cy="374243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sp>
      </p:grpSp>
      <p:grpSp>
        <p:nvGrpSpPr>
          <p:cNvPr id="166" name="Combination"/>
          <p:cNvGrpSpPr>
            <a:grpSpLocks/>
          </p:cNvGrpSpPr>
          <p:nvPr/>
        </p:nvGrpSpPr>
        <p:grpSpPr>
          <a:xfrm rot="2087853">
            <a:off x="758104" y="4079483"/>
            <a:ext cx="481438" cy="481438"/>
            <a:chOff x="758104" y="4079483"/>
            <a:chExt cx="481438" cy="481438"/>
          </a:xfrm>
        </p:grpSpPr>
        <p:sp>
          <p:nvSpPr>
            <p:cNvPr id="164" name="曲线"/>
            <p:cNvSpPr>
              <a:spLocks/>
            </p:cNvSpPr>
            <p:nvPr/>
          </p:nvSpPr>
          <p:spPr>
            <a:xfrm>
              <a:off x="758104" y="4079483"/>
              <a:ext cx="481438" cy="481438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0799" y="0"/>
                  </a:moveTo>
                  <a:cubicBezTo>
                    <a:pt x="4835" y="0"/>
                    <a:pt x="0" y="4835"/>
                    <a:pt x="0" y="10800"/>
                  </a:cubicBezTo>
                  <a:cubicBezTo>
                    <a:pt x="0" y="16764"/>
                    <a:pt x="4835" y="21600"/>
                    <a:pt x="10799" y="21600"/>
                  </a:cubicBezTo>
                  <a:cubicBezTo>
                    <a:pt x="16764" y="21600"/>
                    <a:pt x="21600" y="16764"/>
                    <a:pt x="21600" y="10800"/>
                  </a:cubicBezTo>
                  <a:cubicBezTo>
                    <a:pt x="21600" y="4835"/>
                    <a:pt x="16764" y="0"/>
                    <a:pt x="10799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04775" cap="sq" cmpd="sng">
              <a:gradFill rotWithShape="1">
                <a:gsLst>
                  <a:gs pos="0">
                    <a:srgbClr val="F5DFF0">
                      <a:alpha val="2745"/>
                    </a:srgbClr>
                  </a:gs>
                  <a:gs pos="100000">
                    <a:srgbClr val="C6269E">
                      <a:alpha val="100000"/>
                    </a:srgbClr>
                  </a:gs>
                </a:gsLst>
                <a:lin ang="0" scaled="1"/>
              </a:gradFill>
              <a:prstDash val="solid"/>
              <a:miter/>
            </a:ln>
          </p:spPr>
        </p:sp>
        <p:sp>
          <p:nvSpPr>
            <p:cNvPr id="165" name="Rectangle"/>
            <p:cNvSpPr>
              <a:spLocks/>
            </p:cNvSpPr>
            <p:nvPr/>
          </p:nvSpPr>
          <p:spPr>
            <a:xfrm>
              <a:off x="803239" y="4141543"/>
              <a:ext cx="391169" cy="374243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sp>
      </p:grpSp>
      <p:grpSp>
        <p:nvGrpSpPr>
          <p:cNvPr id="169" name="Combination"/>
          <p:cNvGrpSpPr>
            <a:grpSpLocks/>
          </p:cNvGrpSpPr>
          <p:nvPr/>
        </p:nvGrpSpPr>
        <p:grpSpPr>
          <a:xfrm rot="2087853">
            <a:off x="787981" y="5729925"/>
            <a:ext cx="481439" cy="481438"/>
            <a:chOff x="787981" y="5729925"/>
            <a:chExt cx="481439" cy="481438"/>
          </a:xfrm>
        </p:grpSpPr>
        <p:sp>
          <p:nvSpPr>
            <p:cNvPr id="167" name="曲线"/>
            <p:cNvSpPr>
              <a:spLocks/>
            </p:cNvSpPr>
            <p:nvPr/>
          </p:nvSpPr>
          <p:spPr>
            <a:xfrm>
              <a:off x="787981" y="5729925"/>
              <a:ext cx="481439" cy="481438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0800" y="0"/>
                  </a:moveTo>
                  <a:cubicBezTo>
                    <a:pt x="4835" y="0"/>
                    <a:pt x="0" y="4835"/>
                    <a:pt x="0" y="10800"/>
                  </a:cubicBezTo>
                  <a:cubicBezTo>
                    <a:pt x="0" y="16764"/>
                    <a:pt x="4835" y="21600"/>
                    <a:pt x="10800" y="21600"/>
                  </a:cubicBezTo>
                  <a:cubicBezTo>
                    <a:pt x="16764" y="21600"/>
                    <a:pt x="21600" y="16764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04775" cap="sq" cmpd="sng">
              <a:gradFill rotWithShape="1">
                <a:gsLst>
                  <a:gs pos="0">
                    <a:srgbClr val="F5DFF0">
                      <a:alpha val="2745"/>
                    </a:srgbClr>
                  </a:gs>
                  <a:gs pos="100000">
                    <a:srgbClr val="C6269E">
                      <a:alpha val="100000"/>
                    </a:srgbClr>
                  </a:gs>
                </a:gsLst>
                <a:lin ang="0" scaled="1"/>
              </a:gradFill>
              <a:prstDash val="solid"/>
              <a:miter/>
            </a:ln>
          </p:spPr>
        </p:sp>
        <p:sp>
          <p:nvSpPr>
            <p:cNvPr id="168" name="Rectangle"/>
            <p:cNvSpPr>
              <a:spLocks/>
            </p:cNvSpPr>
            <p:nvPr/>
          </p:nvSpPr>
          <p:spPr>
            <a:xfrm>
              <a:off x="833116" y="5791985"/>
              <a:ext cx="391169" cy="374243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sp>
      </p:grpSp>
      <p:grpSp>
        <p:nvGrpSpPr>
          <p:cNvPr id="172" name="Combination"/>
          <p:cNvGrpSpPr>
            <a:grpSpLocks/>
          </p:cNvGrpSpPr>
          <p:nvPr/>
        </p:nvGrpSpPr>
        <p:grpSpPr>
          <a:xfrm rot="2087853">
            <a:off x="758104" y="7214664"/>
            <a:ext cx="481438" cy="481438"/>
            <a:chOff x="758104" y="7214664"/>
            <a:chExt cx="481438" cy="481438"/>
          </a:xfrm>
        </p:grpSpPr>
        <p:sp>
          <p:nvSpPr>
            <p:cNvPr id="170" name="曲线"/>
            <p:cNvSpPr>
              <a:spLocks/>
            </p:cNvSpPr>
            <p:nvPr/>
          </p:nvSpPr>
          <p:spPr>
            <a:xfrm>
              <a:off x="758104" y="7214664"/>
              <a:ext cx="481438" cy="481438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0799" y="0"/>
                  </a:moveTo>
                  <a:cubicBezTo>
                    <a:pt x="4835" y="0"/>
                    <a:pt x="0" y="4835"/>
                    <a:pt x="0" y="10800"/>
                  </a:cubicBezTo>
                  <a:cubicBezTo>
                    <a:pt x="0" y="16764"/>
                    <a:pt x="4835" y="21600"/>
                    <a:pt x="10799" y="21600"/>
                  </a:cubicBezTo>
                  <a:cubicBezTo>
                    <a:pt x="16764" y="21600"/>
                    <a:pt x="21600" y="16764"/>
                    <a:pt x="21600" y="10800"/>
                  </a:cubicBezTo>
                  <a:cubicBezTo>
                    <a:pt x="21600" y="4835"/>
                    <a:pt x="16764" y="0"/>
                    <a:pt x="10799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04775" cap="sq" cmpd="sng">
              <a:gradFill rotWithShape="1">
                <a:gsLst>
                  <a:gs pos="0">
                    <a:srgbClr val="F5DFF0">
                      <a:alpha val="2745"/>
                    </a:srgbClr>
                  </a:gs>
                  <a:gs pos="100000">
                    <a:srgbClr val="C6269E">
                      <a:alpha val="100000"/>
                    </a:srgbClr>
                  </a:gs>
                </a:gsLst>
                <a:lin ang="0" scaled="1"/>
              </a:gradFill>
              <a:prstDash val="solid"/>
              <a:miter/>
            </a:ln>
          </p:spPr>
        </p:sp>
        <p:sp>
          <p:nvSpPr>
            <p:cNvPr id="171" name="Rectangle"/>
            <p:cNvSpPr>
              <a:spLocks/>
            </p:cNvSpPr>
            <p:nvPr/>
          </p:nvSpPr>
          <p:spPr>
            <a:xfrm>
              <a:off x="803239" y="7276724"/>
              <a:ext cx="391169" cy="374243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sp>
      </p:grpSp>
      <p:grpSp>
        <p:nvGrpSpPr>
          <p:cNvPr id="175" name="Combination"/>
          <p:cNvGrpSpPr>
            <a:grpSpLocks/>
          </p:cNvGrpSpPr>
          <p:nvPr/>
        </p:nvGrpSpPr>
        <p:grpSpPr>
          <a:xfrm rot="2087853">
            <a:off x="802098" y="8803524"/>
            <a:ext cx="481439" cy="481438"/>
            <a:chOff x="802098" y="8803524"/>
            <a:chExt cx="481439" cy="481438"/>
          </a:xfrm>
        </p:grpSpPr>
        <p:sp>
          <p:nvSpPr>
            <p:cNvPr id="173" name="曲线"/>
            <p:cNvSpPr>
              <a:spLocks/>
            </p:cNvSpPr>
            <p:nvPr/>
          </p:nvSpPr>
          <p:spPr>
            <a:xfrm>
              <a:off x="802098" y="8803524"/>
              <a:ext cx="481439" cy="481438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0800" y="0"/>
                  </a:moveTo>
                  <a:cubicBezTo>
                    <a:pt x="4835" y="0"/>
                    <a:pt x="0" y="4835"/>
                    <a:pt x="0" y="10800"/>
                  </a:cubicBezTo>
                  <a:cubicBezTo>
                    <a:pt x="0" y="16764"/>
                    <a:pt x="4835" y="21600"/>
                    <a:pt x="10800" y="21600"/>
                  </a:cubicBezTo>
                  <a:cubicBezTo>
                    <a:pt x="16764" y="21600"/>
                    <a:pt x="21600" y="16764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04775" cap="sq" cmpd="sng">
              <a:gradFill rotWithShape="1">
                <a:gsLst>
                  <a:gs pos="0">
                    <a:srgbClr val="F5DFF0">
                      <a:alpha val="2745"/>
                    </a:srgbClr>
                  </a:gs>
                  <a:gs pos="100000">
                    <a:srgbClr val="C6269E">
                      <a:alpha val="100000"/>
                    </a:srgbClr>
                  </a:gs>
                </a:gsLst>
                <a:lin ang="0" scaled="1"/>
              </a:gradFill>
              <a:prstDash val="solid"/>
              <a:miter/>
            </a:ln>
          </p:spPr>
        </p:sp>
        <p:sp>
          <p:nvSpPr>
            <p:cNvPr id="174" name="Rectangle"/>
            <p:cNvSpPr>
              <a:spLocks/>
            </p:cNvSpPr>
            <p:nvPr/>
          </p:nvSpPr>
          <p:spPr>
            <a:xfrm>
              <a:off x="847232" y="8865584"/>
              <a:ext cx="391169" cy="374243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sp>
      </p:grpSp>
    </p:spTree>
    <p:extLst>
      <p:ext uri="{BB962C8B-B14F-4D97-AF65-F5344CB8AC3E}">
        <p14:creationId xmlns:p14="http://schemas.microsoft.com/office/powerpoint/2010/main" val="20573492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1</TotalTime>
  <Application>Microsoft Office PowerPoint</Application>
  <PresentationFormat>Custom</PresentationFormat>
  <Slides>14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Purple Black Modern Marketing Plan Presentation</dc:title>
  <cp:lastModifiedBy>Almas Begam</cp:lastModifiedBy>
  <cp:revision>2</cp:revision>
  <dcterms:created xsi:type="dcterms:W3CDTF">2006-08-16T00:00:00Z</dcterms:created>
  <dcterms:modified xsi:type="dcterms:W3CDTF">2025-09-08T03:04:34Z</dcterms:modified>
</cp:coreProperties>
</file>