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4" r:id="rId4"/>
    <p:sldId id="260" r:id="rId5"/>
    <p:sldId id="261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13A16-B448-4CE2-A154-D3D2F44AA1A4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A8EC0-532D-4650-860A-1F57499E4B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28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hu-HU" baseline="0" dirty="0" smtClean="0"/>
              <a:t> energiatermelés szempontjából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Szélerőművet</a:t>
            </a:r>
            <a:r>
              <a:rPr lang="hu-HU" baseline="0" dirty="0" smtClean="0"/>
              <a:t> olyan helyre érdemes telepíteni, ahol folyamatosan viszonylag aktív a széláramlás és nincsenek gátló tényezők. Ebből következik, hogy a szélturbináknak el kell érniük egy bizonyos magasságot, hogy csökkenjen a zavaró tényezők száma.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A8EC0-532D-4650-860A-1F57499E4B6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3945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Ideális telepítési hely: 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nyílt terület, semmilyen légmozgást akadályozó tényező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bizonyos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inimum magasság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A8EC0-532D-4650-860A-1F57499E4B6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32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9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31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7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86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590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822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407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520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86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360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099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59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75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19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70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608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2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317804-328B-400F-A68D-27E5EF55C960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62AC73-328E-4A3E-A6FA-1E8B927735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306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pelemrendszer.info/nap-vagy-szel.html" TargetMode="External"/><Relationship Id="rId2" Type="http://schemas.openxmlformats.org/officeDocument/2006/relationships/hyperlink" Target="https://alternativenergia.hu/napelem-vagy-szelturbina-mi-a-jo-valasztas/905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Nap- és szélenergia összehasonlítása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2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Telepítés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Napelem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Napsütéses helyet igényel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/>
              <a:t>Szélerőmű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smtClean="0"/>
              <a:t>Nyílt terület</a:t>
            </a:r>
          </a:p>
          <a:p>
            <a:r>
              <a:rPr lang="hu-HU" dirty="0" smtClean="0"/>
              <a:t>Aktív széláramlás</a:t>
            </a:r>
          </a:p>
          <a:p>
            <a:pPr lvl="1"/>
            <a:r>
              <a:rPr lang="hu-HU" dirty="0" smtClean="0"/>
              <a:t>Bizonyos minimum magasság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20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Energiatermelés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Napelem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Időszakos energiatermelés</a:t>
            </a:r>
          </a:p>
          <a:p>
            <a:r>
              <a:rPr lang="hu-HU" dirty="0" smtClean="0"/>
              <a:t>A lakosság körében népszerű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/>
              <a:t>Szélerőmű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smtClean="0"/>
              <a:t>Folyamatos energiatermelés</a:t>
            </a:r>
          </a:p>
          <a:p>
            <a:r>
              <a:rPr lang="hu-HU" dirty="0" smtClean="0"/>
              <a:t>Ipari termelés körében elterjedtebb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246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Mindkettőnek van hátránya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Szélerőmű:</a:t>
            </a:r>
          </a:p>
          <a:p>
            <a:pPr lvl="1"/>
            <a:r>
              <a:rPr lang="hu-HU" dirty="0" smtClean="0"/>
              <a:t>Helyhez kötött</a:t>
            </a:r>
          </a:p>
          <a:p>
            <a:pPr lvl="1"/>
            <a:r>
              <a:rPr lang="hu-HU" dirty="0" smtClean="0"/>
              <a:t>Karbantartást igényel</a:t>
            </a:r>
          </a:p>
          <a:p>
            <a:r>
              <a:rPr lang="hu-HU" dirty="0" smtClean="0"/>
              <a:t>Napelem:</a:t>
            </a:r>
          </a:p>
          <a:p>
            <a:pPr lvl="1"/>
            <a:r>
              <a:rPr lang="hu-HU" dirty="0" smtClean="0"/>
              <a:t>Időjárásfüggő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247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Míg a napenergia a lakosság körében, a szélenergia az ipari energiatermelés tekintetében népszerű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118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szélerőmű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Helyhez kötött, csak bizonyos helyre éri meg telepíteni</a:t>
            </a:r>
          </a:p>
          <a:p>
            <a:r>
              <a:rPr lang="hu-HU" dirty="0" smtClean="0"/>
              <a:t>Éjszaka is termel jó helyen</a:t>
            </a:r>
          </a:p>
          <a:p>
            <a:r>
              <a:rPr lang="hu-HU" dirty="0" smtClean="0"/>
              <a:t>Egyidejű befektetés után is nagyobb anyagi ráfordítással járhat esetleges alkatrészcsere, karbantartás</a:t>
            </a:r>
          </a:p>
          <a:p>
            <a:r>
              <a:rPr lang="hu-HU" dirty="0" smtClean="0"/>
              <a:t>(különböző mértékben felmelegedett területek okozzák a szélmozgást)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790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napelem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Bárhova lehet ahol nincs árnyék</a:t>
            </a:r>
          </a:p>
          <a:p>
            <a:r>
              <a:rPr lang="hu-HU" dirty="0" smtClean="0"/>
              <a:t>Éjszaka nem termel</a:t>
            </a:r>
          </a:p>
          <a:p>
            <a:r>
              <a:rPr lang="hu-HU" dirty="0" smtClean="0"/>
              <a:t>Nagyobb karbantartást nem igényel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997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alternativenergia.hu/napelem-vagy-szelturbina-mi-a-jo-valasztas/90549</a:t>
            </a:r>
            <a:endParaRPr lang="hu-HU" dirty="0" smtClean="0"/>
          </a:p>
          <a:p>
            <a:r>
              <a:rPr lang="hu-HU" dirty="0">
                <a:hlinkClick r:id="rId3"/>
              </a:rPr>
              <a:t>https</a:t>
            </a:r>
            <a:r>
              <a:rPr lang="hu-HU">
                <a:hlinkClick r:id="rId3"/>
              </a:rPr>
              <a:t>://</a:t>
            </a:r>
            <a:r>
              <a:rPr lang="hu-HU" smtClean="0">
                <a:hlinkClick r:id="rId3"/>
              </a:rPr>
              <a:t>napelemrendszer.info/nap-vagy-szel.html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75512734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TM02900771[[fn=Szelet]]</Template>
  <TotalTime>52</TotalTime>
  <Words>172</Words>
  <Application>Microsoft Office PowerPoint</Application>
  <PresentationFormat>Szélesvásznú</PresentationFormat>
  <Paragraphs>38</Paragraphs>
  <Slides>8</Slides>
  <Notes>2</Notes>
  <HiddenSlides>4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Szelet</vt:lpstr>
      <vt:lpstr>Nap- és szélenergia összehasonlítása</vt:lpstr>
      <vt:lpstr>Telepítés</vt:lpstr>
      <vt:lpstr>Energiatermelés</vt:lpstr>
      <vt:lpstr>Mindkettőnek van hátránya</vt:lpstr>
      <vt:lpstr>PowerPoint-bemutató</vt:lpstr>
      <vt:lpstr>szélerőmű</vt:lpstr>
      <vt:lpstr>napelem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Almási Gergely</dc:creator>
  <cp:lastModifiedBy>Almási Gergely</cp:lastModifiedBy>
  <cp:revision>22</cp:revision>
  <dcterms:created xsi:type="dcterms:W3CDTF">2023-10-12T11:19:39Z</dcterms:created>
  <dcterms:modified xsi:type="dcterms:W3CDTF">2023-10-12T12:12:57Z</dcterms:modified>
</cp:coreProperties>
</file>