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82" autoAdjust="0"/>
    <p:restoredTop sz="94660"/>
  </p:normalViewPr>
  <p:slideViewPr>
    <p:cSldViewPr snapToGrid="0">
      <p:cViewPr>
        <p:scale>
          <a:sx n="100" d="100"/>
          <a:sy n="100" d="100"/>
        </p:scale>
        <p:origin x="22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76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70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13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80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44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58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14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91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99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17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88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3" descr="Fehér szerkezet">
            <a:extLst>
              <a:ext uri="{FF2B5EF4-FFF2-40B4-BE49-F238E27FC236}">
                <a16:creationId xmlns:a16="http://schemas.microsoft.com/office/drawing/2014/main" id="{684A95DF-8C8A-624C-F3F0-3402368C61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242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99252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794" r:id="rId6"/>
    <p:sldLayoutId id="2147483790" r:id="rId7"/>
    <p:sldLayoutId id="2147483791" r:id="rId8"/>
    <p:sldLayoutId id="2147483792" r:id="rId9"/>
    <p:sldLayoutId id="2147483793" r:id="rId10"/>
    <p:sldLayoutId id="2147483795" r:id="rId11"/>
  </p:sldLayoutIdLst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602F952-E241-C358-5A7E-8ED5F3642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6799" y="1371600"/>
            <a:ext cx="6114227" cy="2736443"/>
          </a:xfrm>
        </p:spPr>
        <p:txBody>
          <a:bodyPr>
            <a:normAutofit/>
          </a:bodyPr>
          <a:lstStyle/>
          <a:p>
            <a:pPr algn="r"/>
            <a:r>
              <a:rPr lang="hu-HU" dirty="0" err="1"/>
              <a:t>Obj</a:t>
            </a:r>
            <a:r>
              <a:rPr lang="hu-HU" dirty="0"/>
              <a:t> file megjelenítő</a:t>
            </a:r>
            <a:endParaRPr lang="en-GB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E5D36AA-83F9-1AF3-BD8C-2618C2EA8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6799" y="4299358"/>
            <a:ext cx="6114227" cy="1187042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hu-HU" dirty="0"/>
              <a:t>Készítette:</a:t>
            </a:r>
          </a:p>
          <a:p>
            <a:pPr algn="r"/>
            <a:r>
              <a:rPr lang="hu-HU" dirty="0"/>
              <a:t>Almási Gergely</a:t>
            </a:r>
          </a:p>
          <a:p>
            <a:pPr algn="r"/>
            <a:r>
              <a:rPr lang="hu-HU" dirty="0"/>
              <a:t>2024.01.03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532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4B9B16-C566-47D2-A841-BB0A50BAC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Első lépések</a:t>
            </a:r>
            <a:endParaRPr lang="en-GB" dirty="0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801F0F6F-FD0B-3F10-C5AE-8B1A182EC0F7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2CFF2B9-7CBF-9753-4A62-2805D1183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Ablak létrehozása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Tkinter</a:t>
            </a:r>
            <a:r>
              <a:rPr lang="hu-HU" dirty="0"/>
              <a:t> könyvtár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Obj</a:t>
            </a:r>
            <a:r>
              <a:rPr lang="hu-HU" dirty="0"/>
              <a:t> file formátum megismerése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Oldalak megjelenítése</a:t>
            </a:r>
            <a:endParaRPr lang="en-GB" dirty="0"/>
          </a:p>
        </p:txBody>
      </p:sp>
      <p:pic>
        <p:nvPicPr>
          <p:cNvPr id="17" name="Kép 16">
            <a:extLst>
              <a:ext uri="{FF2B5EF4-FFF2-40B4-BE49-F238E27FC236}">
                <a16:creationId xmlns:a16="http://schemas.microsoft.com/office/drawing/2014/main" id="{0F30394F-C613-6151-6955-70F24B640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554" y="1629000"/>
            <a:ext cx="610376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23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4B9B16-C566-47D2-A841-BB0A50BAC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Forgatás</a:t>
            </a:r>
            <a:endParaRPr lang="en-GB" dirty="0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801F0F6F-FD0B-3F10-C5AE-8B1A182EC0F7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2CFF2B9-7CBF-9753-4A62-2805D1183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Pontok forgatása 3D térben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Elforgatott pontok megjelenítése</a:t>
            </a:r>
            <a:endParaRPr lang="en-GB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BE4B672F-5D43-3752-7357-4650DB9A5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554" y="1629000"/>
            <a:ext cx="610376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75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4B9B16-C566-47D2-A841-BB0A50BAC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Kitöltés,</a:t>
            </a:r>
            <a:br>
              <a:rPr lang="hu-HU" dirty="0"/>
            </a:br>
            <a:r>
              <a:rPr lang="hu-HU" sz="2400" dirty="0"/>
              <a:t>(+ Nagyítás, Mozgatás)</a:t>
            </a:r>
            <a:endParaRPr lang="en-GB" sz="2400" dirty="0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801F0F6F-FD0B-3F10-C5AE-8B1A182EC0F7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2CFF2B9-7CBF-9753-4A62-2805D1183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Oldalak Z-tengelyen való sorba rendezése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Oldalak megjelenítése</a:t>
            </a:r>
            <a:endParaRPr lang="en-GB" dirty="0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641BD7C4-671D-2B5C-3088-FFC36D0CF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554" y="1629000"/>
            <a:ext cx="610376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17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4B9B16-C566-47D2-A841-BB0A50BAC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UI változtatások</a:t>
            </a:r>
            <a:endParaRPr lang="en-GB" dirty="0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801F0F6F-FD0B-3F10-C5AE-8B1A182EC0F7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2CFF2B9-7CBF-9753-4A62-2805D1183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Gombok elhelyezése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Szín- és Fileválasztó</a:t>
            </a:r>
            <a:endParaRPr lang="en-GB" dirty="0"/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E2434BE0-69FE-CE0A-0B19-27E03C9DC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554" y="1629000"/>
            <a:ext cx="610376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475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27A71D5-9209-403D-A9F1-41302A1F8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371600"/>
            <a:ext cx="4876800" cy="4114800"/>
          </a:xfrm>
        </p:spPr>
        <p:txBody>
          <a:bodyPr anchor="ctr">
            <a:normAutofit/>
          </a:bodyPr>
          <a:lstStyle/>
          <a:p>
            <a:r>
              <a:rPr lang="hu-HU" sz="3200" dirty="0"/>
              <a:t>Köszönöm a figyelmet!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52055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ncaseVTI">
  <a:themeElements>
    <a:clrScheme name="Encase">
      <a:dk1>
        <a:sysClr val="windowText" lastClr="000000"/>
      </a:dk1>
      <a:lt1>
        <a:sysClr val="window" lastClr="FFFFFF"/>
      </a:lt1>
      <a:dk2>
        <a:srgbClr val="1E2121"/>
      </a:dk2>
      <a:lt2>
        <a:srgbClr val="EFECEB"/>
      </a:lt2>
      <a:accent1>
        <a:srgbClr val="717059"/>
      </a:accent1>
      <a:accent2>
        <a:srgbClr val="B9A17E"/>
      </a:accent2>
      <a:accent3>
        <a:srgbClr val="766752"/>
      </a:accent3>
      <a:accent4>
        <a:srgbClr val="A28578"/>
      </a:accent4>
      <a:accent5>
        <a:srgbClr val="6E736D"/>
      </a:accent5>
      <a:accent6>
        <a:srgbClr val="BE8366"/>
      </a:accent6>
      <a:hlink>
        <a:srgbClr val="B5714F"/>
      </a:hlink>
      <a:folHlink>
        <a:srgbClr val="7B6B4C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54</Words>
  <Application>Microsoft Office PowerPoint</Application>
  <PresentationFormat>Szélesvásznú</PresentationFormat>
  <Paragraphs>19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Avenir Next LT Pro Light</vt:lpstr>
      <vt:lpstr>EncaseVTI</vt:lpstr>
      <vt:lpstr>Obj file megjelenítő</vt:lpstr>
      <vt:lpstr>Első lépések</vt:lpstr>
      <vt:lpstr>Forgatás</vt:lpstr>
      <vt:lpstr>Kitöltés, (+ Nagyítás, Mozgatás)</vt:lpstr>
      <vt:lpstr>UI változtatások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O365 felhasználó</dc:creator>
  <cp:lastModifiedBy>O365 felhasználó</cp:lastModifiedBy>
  <cp:revision>21</cp:revision>
  <dcterms:created xsi:type="dcterms:W3CDTF">2024-01-03T22:11:34Z</dcterms:created>
  <dcterms:modified xsi:type="dcterms:W3CDTF">2024-01-04T00:15:57Z</dcterms:modified>
</cp:coreProperties>
</file>