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7" r:id="rId9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Barlow Light Bold" panose="020B0604020202020204" charset="0"/>
      <p:regular r:id="rId11"/>
    </p:embeddedFont>
    <p:embeddedFont>
      <p:font typeface="Barlow Medium" panose="020B0604020202020204" charset="0"/>
      <p:regular r:id="rId12"/>
    </p:embeddedFont>
    <p:embeddedFont>
      <p:font typeface="Barlow Medium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ubik Mono" panose="020B0604020202020204" charset="-79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00FF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09EBC-2D7A-4E64-9823-C65F3CB6E22C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47A05B-C5F1-4A68-ABA2-8778A6216323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5F896A92-3DA3-4F72-B38C-64EE59D60E02}" type="parTrans" cxnId="{0A9A7671-947E-416C-8655-86B542321528}">
      <dgm:prSet/>
      <dgm:spPr/>
      <dgm:t>
        <a:bodyPr/>
        <a:lstStyle/>
        <a:p>
          <a:endParaRPr lang="ru-RU"/>
        </a:p>
      </dgm:t>
    </dgm:pt>
    <dgm:pt modelId="{FF3C1673-EBBA-4C96-A497-AC1DF64ECCD8}" type="sibTrans" cxnId="{0A9A7671-947E-416C-8655-86B542321528}">
      <dgm:prSet/>
      <dgm:spPr/>
      <dgm:t>
        <a:bodyPr/>
        <a:lstStyle/>
        <a:p>
          <a:endParaRPr lang="ru-RU"/>
        </a:p>
      </dgm:t>
    </dgm:pt>
    <dgm:pt modelId="{903D1BCA-2F38-412C-89B3-CA8A91BD5E18}" type="asst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Walking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1B0E043B-00A7-402F-9786-FD70007AEBC1}" type="parTrans" cxnId="{2B2F69D7-58BA-483E-B146-08116FD9B772}">
      <dgm:prSet/>
      <dgm:spPr/>
      <dgm:t>
        <a:bodyPr/>
        <a:lstStyle/>
        <a:p>
          <a:endParaRPr lang="ru-RU"/>
        </a:p>
      </dgm:t>
    </dgm:pt>
    <dgm:pt modelId="{919FC1E4-A6DF-4D5B-A098-935D801208FD}" type="sibTrans" cxnId="{2B2F69D7-58BA-483E-B146-08116FD9B772}">
      <dgm:prSet/>
      <dgm:spPr/>
      <dgm:t>
        <a:bodyPr/>
        <a:lstStyle/>
        <a:p>
          <a:endParaRPr lang="ru-RU"/>
        </a:p>
      </dgm:t>
    </dgm:pt>
    <dgm:pt modelId="{A4BE3640-CB20-41A8-B9E0-BB19063ADCBB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FBB5FEF1-B6D7-45AA-AD67-14562647939A}" type="parTrans" cxnId="{D39A77FD-C011-4CAA-ACBB-0FBF0876CB90}">
      <dgm:prSet/>
      <dgm:spPr/>
      <dgm:t>
        <a:bodyPr/>
        <a:lstStyle/>
        <a:p>
          <a:endParaRPr lang="ru-RU"/>
        </a:p>
      </dgm:t>
    </dgm:pt>
    <dgm:pt modelId="{8E380692-252E-4A17-B4D4-DE122ED4EFC7}" type="sibTrans" cxnId="{D39A77FD-C011-4CAA-ACBB-0FBF0876CB90}">
      <dgm:prSet/>
      <dgm:spPr/>
      <dgm:t>
        <a:bodyPr/>
        <a:lstStyle/>
        <a:p>
          <a:endParaRPr lang="ru-RU"/>
        </a:p>
      </dgm:t>
    </dgm:pt>
    <dgm:pt modelId="{022BF6F7-4AFA-48D3-927E-279424F7181E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Floor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3B0BDB1A-72FC-455F-8CF4-60873BBFE198}" type="parTrans" cxnId="{CDF1ACEF-5CB7-40B3-A014-90092090CDA5}">
      <dgm:prSet/>
      <dgm:spPr/>
      <dgm:t>
        <a:bodyPr/>
        <a:lstStyle/>
        <a:p>
          <a:endParaRPr lang="ru-RU"/>
        </a:p>
      </dgm:t>
    </dgm:pt>
    <dgm:pt modelId="{18F5339A-7B75-4E66-A1B4-E9AE286702A7}" type="sibTrans" cxnId="{CDF1ACEF-5CB7-40B3-A014-90092090CDA5}">
      <dgm:prSet/>
      <dgm:spPr/>
      <dgm:t>
        <a:bodyPr/>
        <a:lstStyle/>
        <a:p>
          <a:endParaRPr lang="ru-RU"/>
        </a:p>
      </dgm:t>
    </dgm:pt>
    <dgm:pt modelId="{E4EC1007-AE28-43E2-97B9-0FC8BFBF00DA}">
      <dgm:prSet custT="1"/>
      <dgm:spPr>
        <a:solidFill>
          <a:srgbClr val="00FF7D"/>
        </a:solidFill>
      </dgm:spPr>
      <dgm:t>
        <a:bodyPr/>
        <a:lstStyle/>
        <a:p>
          <a:r>
            <a:rPr lang="en-US" sz="2400" spc="179" dirty="0">
              <a:solidFill>
                <a:srgbClr val="222222"/>
              </a:solidFill>
              <a:latin typeface="Barlow Medium Bold" panose="020B0604020202020204" charset="0"/>
            </a:rPr>
            <a:t>Jumping Wall</a:t>
          </a:r>
          <a:endParaRPr lang="ru-RU" sz="2400" dirty="0"/>
        </a:p>
      </dgm:t>
    </dgm:pt>
    <dgm:pt modelId="{1D8FF046-63DD-4AFB-97A4-57DC60DCEF56}" type="parTrans" cxnId="{39227587-20D7-45A3-BF3B-243A690BF7B1}">
      <dgm:prSet/>
      <dgm:spPr/>
      <dgm:t>
        <a:bodyPr/>
        <a:lstStyle/>
        <a:p>
          <a:endParaRPr lang="ru-RU"/>
        </a:p>
      </dgm:t>
    </dgm:pt>
    <dgm:pt modelId="{0DA71C8D-3432-46C8-B98F-E876644AA969}" type="sibTrans" cxnId="{39227587-20D7-45A3-BF3B-243A690BF7B1}">
      <dgm:prSet/>
      <dgm:spPr/>
      <dgm:t>
        <a:bodyPr/>
        <a:lstStyle/>
        <a:p>
          <a:endParaRPr lang="ru-RU"/>
        </a:p>
      </dgm:t>
    </dgm:pt>
    <dgm:pt modelId="{08D1AD7D-BEE7-47A0-95E3-C0E45F9BF23D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F0480E10-3F02-4AEC-9140-4608DAF2E97B}" type="parTrans" cxnId="{25204AC5-55DF-414C-B806-C5046D59BC95}">
      <dgm:prSet/>
      <dgm:spPr/>
      <dgm:t>
        <a:bodyPr/>
        <a:lstStyle/>
        <a:p>
          <a:endParaRPr lang="ru-RU"/>
        </a:p>
      </dgm:t>
    </dgm:pt>
    <dgm:pt modelId="{C5B0B822-FC73-4B39-990E-4CCFDF1782FB}" type="sibTrans" cxnId="{25204AC5-55DF-414C-B806-C5046D59BC95}">
      <dgm:prSet/>
      <dgm:spPr/>
      <dgm:t>
        <a:bodyPr/>
        <a:lstStyle/>
        <a:p>
          <a:endParaRPr lang="ru-RU"/>
        </a:p>
      </dgm:t>
    </dgm:pt>
    <dgm:pt modelId="{2468323C-7075-4C30-B26A-2A6B3AA19642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Blue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3FC88AF4-3052-4AFA-8F29-DE0F3A359D6B}" type="parTrans" cxnId="{5A6D0322-8B6F-4365-A40A-6C114C83A8BB}">
      <dgm:prSet/>
      <dgm:spPr/>
      <dgm:t>
        <a:bodyPr/>
        <a:lstStyle/>
        <a:p>
          <a:endParaRPr lang="ru-RU"/>
        </a:p>
      </dgm:t>
    </dgm:pt>
    <dgm:pt modelId="{8D3FA436-BB73-452F-AABD-1A60EC865218}" type="sibTrans" cxnId="{5A6D0322-8B6F-4365-A40A-6C114C83A8BB}">
      <dgm:prSet/>
      <dgm:spPr/>
      <dgm:t>
        <a:bodyPr/>
        <a:lstStyle/>
        <a:p>
          <a:endParaRPr lang="ru-RU"/>
        </a:p>
      </dgm:t>
    </dgm:pt>
    <dgm:pt modelId="{58F5F907-81B0-42B9-9676-61CA87337F95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Green 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5C878698-2C6F-45C3-8EDB-CA4B7D8594CA}" type="parTrans" cxnId="{5920FB86-5845-4F68-80BE-96A89F39AFBC}">
      <dgm:prSet/>
      <dgm:spPr/>
      <dgm:t>
        <a:bodyPr/>
        <a:lstStyle/>
        <a:p>
          <a:endParaRPr lang="ru-RU"/>
        </a:p>
      </dgm:t>
    </dgm:pt>
    <dgm:pt modelId="{7F895B9A-B1A6-4D3D-AA2E-402D756A7E07}" type="sibTrans" cxnId="{5920FB86-5845-4F68-80BE-96A89F39AFBC}">
      <dgm:prSet/>
      <dgm:spPr/>
      <dgm:t>
        <a:bodyPr/>
        <a:lstStyle/>
        <a:p>
          <a:endParaRPr lang="ru-RU"/>
        </a:p>
      </dgm:t>
    </dgm:pt>
    <dgm:pt modelId="{3FB269B0-EEF1-42E7-9D42-9C6115DE30F4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4DDC983A-6C7C-4D8F-B1AC-7FFDAC88FB8C}" type="parTrans" cxnId="{3AB290C8-20B5-4B2C-AD39-59EAEAFDB40C}">
      <dgm:prSet/>
      <dgm:spPr/>
      <dgm:t>
        <a:bodyPr/>
        <a:lstStyle/>
        <a:p>
          <a:endParaRPr lang="ru-RU"/>
        </a:p>
      </dgm:t>
    </dgm:pt>
    <dgm:pt modelId="{27D4EC59-A48D-4158-B118-9C2D64E2D604}" type="sibTrans" cxnId="{3AB290C8-20B5-4B2C-AD39-59EAEAFDB40C}">
      <dgm:prSet/>
      <dgm:spPr/>
      <dgm:t>
        <a:bodyPr/>
        <a:lstStyle/>
        <a:p>
          <a:endParaRPr lang="ru-RU"/>
        </a:p>
      </dgm:t>
    </dgm:pt>
    <dgm:pt modelId="{F12C5C50-14B3-4583-95A8-CF22884A1B8F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Blob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134C43A6-EAE9-4CF0-B91B-6A7EA35D8B9C}" type="parTrans" cxnId="{32119F1F-8CF9-4D71-9A4E-FDFEDC502C75}">
      <dgm:prSet/>
      <dgm:spPr/>
      <dgm:t>
        <a:bodyPr/>
        <a:lstStyle/>
        <a:p>
          <a:endParaRPr lang="ru-RU"/>
        </a:p>
      </dgm:t>
    </dgm:pt>
    <dgm:pt modelId="{E74E1342-75A8-4DF1-BA84-C7DDEA43C2A4}" type="sibTrans" cxnId="{32119F1F-8CF9-4D71-9A4E-FDFEDC502C75}">
      <dgm:prSet/>
      <dgm:spPr/>
      <dgm:t>
        <a:bodyPr/>
        <a:lstStyle/>
        <a:p>
          <a:endParaRPr lang="ru-RU"/>
        </a:p>
      </dgm:t>
    </dgm:pt>
    <dgm:pt modelId="{0341104C-FF41-4B2C-9BA1-154AADC488D3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DC5681E0-60D5-4B58-9FA3-FF91DF5FA7B5}" type="parTrans" cxnId="{9A8E00CB-160C-4209-BC9D-9214AB5F9394}">
      <dgm:prSet/>
      <dgm:spPr/>
      <dgm:t>
        <a:bodyPr/>
        <a:lstStyle/>
        <a:p>
          <a:endParaRPr lang="ru-RU"/>
        </a:p>
      </dgm:t>
    </dgm:pt>
    <dgm:pt modelId="{4DE36C4B-F70D-4430-AFEB-01674B43CF93}" type="sibTrans" cxnId="{9A8E00CB-160C-4209-BC9D-9214AB5F9394}">
      <dgm:prSet/>
      <dgm:spPr/>
      <dgm:t>
        <a:bodyPr/>
        <a:lstStyle/>
        <a:p>
          <a:endParaRPr lang="ru-RU"/>
        </a:p>
      </dgm:t>
    </dgm:pt>
    <dgm:pt modelId="{DC6F1DBD-211D-4CE3-B6CD-E5FA89383CC3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Spider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C965F5F0-567E-458C-AB96-9418F7EB703E}" type="parTrans" cxnId="{92C115F7-271D-4495-91B4-3AE9E833C463}">
      <dgm:prSet/>
      <dgm:spPr/>
      <dgm:t>
        <a:bodyPr/>
        <a:lstStyle/>
        <a:p>
          <a:endParaRPr lang="ru-RU"/>
        </a:p>
      </dgm:t>
    </dgm:pt>
    <dgm:pt modelId="{173E8DC0-495C-4A90-8AAA-3E44D84F3ACA}" type="sibTrans" cxnId="{92C115F7-271D-4495-91B4-3AE9E833C463}">
      <dgm:prSet/>
      <dgm:spPr/>
      <dgm:t>
        <a:bodyPr/>
        <a:lstStyle/>
        <a:p>
          <a:endParaRPr lang="ru-RU"/>
        </a:p>
      </dgm:t>
    </dgm:pt>
    <dgm:pt modelId="{10165E55-9649-4FA6-8E11-B623E4861C16}" type="pres">
      <dgm:prSet presAssocID="{4C009EBC-2D7A-4E64-9823-C65F3CB6E22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DD7E87-032D-4E5E-BEB5-ABCEE95C8BB9}" type="pres">
      <dgm:prSet presAssocID="{4C009EBC-2D7A-4E64-9823-C65F3CB6E22C}" presName="hierFlow" presStyleCnt="0"/>
      <dgm:spPr/>
    </dgm:pt>
    <dgm:pt modelId="{02F16648-E77B-45FA-8235-81972B9ACB27}" type="pres">
      <dgm:prSet presAssocID="{4C009EBC-2D7A-4E64-9823-C65F3CB6E22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50EB466-C40B-4925-9751-B914B978ACA8}" type="pres">
      <dgm:prSet presAssocID="{B047A05B-C5F1-4A68-ABA2-8778A6216323}" presName="Name14" presStyleCnt="0"/>
      <dgm:spPr/>
    </dgm:pt>
    <dgm:pt modelId="{C903E657-FE9C-478C-A38C-B0346ADA7229}" type="pres">
      <dgm:prSet presAssocID="{B047A05B-C5F1-4A68-ABA2-8778A6216323}" presName="level1Shape" presStyleLbl="node0" presStyleIdx="0" presStyleCnt="1">
        <dgm:presLayoutVars>
          <dgm:chPref val="3"/>
        </dgm:presLayoutVars>
      </dgm:prSet>
      <dgm:spPr/>
    </dgm:pt>
    <dgm:pt modelId="{3243C7DD-2EEA-435A-8A7D-D7988AE2F96E}" type="pres">
      <dgm:prSet presAssocID="{B047A05B-C5F1-4A68-ABA2-8778A6216323}" presName="hierChild2" presStyleCnt="0"/>
      <dgm:spPr/>
    </dgm:pt>
    <dgm:pt modelId="{74C0B00D-130F-4BBC-A40D-ED96E49C6C41}" type="pres">
      <dgm:prSet presAssocID="{1B0E043B-00A7-402F-9786-FD70007AEBC1}" presName="Name19" presStyleLbl="parChTrans1D2" presStyleIdx="0" presStyleCnt="3"/>
      <dgm:spPr/>
    </dgm:pt>
    <dgm:pt modelId="{742E52C8-E930-41CD-BFC7-FF2EC60570D1}" type="pres">
      <dgm:prSet presAssocID="{903D1BCA-2F38-412C-89B3-CA8A91BD5E18}" presName="Name21" presStyleCnt="0"/>
      <dgm:spPr/>
    </dgm:pt>
    <dgm:pt modelId="{45090B9D-822D-4C36-AEB7-ACDF1ABAB4C5}" type="pres">
      <dgm:prSet presAssocID="{903D1BCA-2F38-412C-89B3-CA8A91BD5E18}" presName="level2Shape" presStyleLbl="asst1" presStyleIdx="0" presStyleCnt="1"/>
      <dgm:spPr/>
    </dgm:pt>
    <dgm:pt modelId="{68DA1AB9-57D8-4CEF-953C-EE7C077029CB}" type="pres">
      <dgm:prSet presAssocID="{903D1BCA-2F38-412C-89B3-CA8A91BD5E18}" presName="hierChild3" presStyleCnt="0"/>
      <dgm:spPr/>
    </dgm:pt>
    <dgm:pt modelId="{8CC748F5-6C27-45D6-B5EE-6433B1C56BDC}" type="pres">
      <dgm:prSet presAssocID="{FBB5FEF1-B6D7-45AA-AD67-14562647939A}" presName="Name19" presStyleLbl="parChTrans1D2" presStyleIdx="1" presStyleCnt="3"/>
      <dgm:spPr/>
    </dgm:pt>
    <dgm:pt modelId="{0464220F-4526-456E-B778-480821B01231}" type="pres">
      <dgm:prSet presAssocID="{A4BE3640-CB20-41A8-B9E0-BB19063ADCBB}" presName="Name21" presStyleCnt="0"/>
      <dgm:spPr/>
    </dgm:pt>
    <dgm:pt modelId="{3E019B3F-BC90-42A5-8A35-72A68A095D82}" type="pres">
      <dgm:prSet presAssocID="{A4BE3640-CB20-41A8-B9E0-BB19063ADCBB}" presName="level2Shape" presStyleLbl="node2" presStyleIdx="0" presStyleCnt="2"/>
      <dgm:spPr/>
    </dgm:pt>
    <dgm:pt modelId="{85BC4563-29AE-4DBF-8776-04B39D09D9B0}" type="pres">
      <dgm:prSet presAssocID="{A4BE3640-CB20-41A8-B9E0-BB19063ADCBB}" presName="hierChild3" presStyleCnt="0"/>
      <dgm:spPr/>
    </dgm:pt>
    <dgm:pt modelId="{944FC9AD-3FA0-4CFA-A8AC-4E45CA4958AC}" type="pres">
      <dgm:prSet presAssocID="{3B0BDB1A-72FC-455F-8CF4-60873BBFE198}" presName="Name19" presStyleLbl="parChTrans1D3" presStyleIdx="0" presStyleCnt="8"/>
      <dgm:spPr/>
    </dgm:pt>
    <dgm:pt modelId="{71B4D126-AAEF-41CC-B9E8-D0151399AB00}" type="pres">
      <dgm:prSet presAssocID="{022BF6F7-4AFA-48D3-927E-279424F7181E}" presName="Name21" presStyleCnt="0"/>
      <dgm:spPr/>
    </dgm:pt>
    <dgm:pt modelId="{A504DDFC-BACE-401D-A33E-605A77A493AB}" type="pres">
      <dgm:prSet presAssocID="{022BF6F7-4AFA-48D3-927E-279424F7181E}" presName="level2Shape" presStyleLbl="node3" presStyleIdx="0" presStyleCnt="8"/>
      <dgm:spPr/>
    </dgm:pt>
    <dgm:pt modelId="{C682D827-16C7-46C6-8579-872697710867}" type="pres">
      <dgm:prSet presAssocID="{022BF6F7-4AFA-48D3-927E-279424F7181E}" presName="hierChild3" presStyleCnt="0"/>
      <dgm:spPr/>
    </dgm:pt>
    <dgm:pt modelId="{2527451E-5FD9-446D-A93A-2D92994B5ABA}" type="pres">
      <dgm:prSet presAssocID="{1D8FF046-63DD-4AFB-97A4-57DC60DCEF56}" presName="Name19" presStyleLbl="parChTrans1D3" presStyleIdx="1" presStyleCnt="8"/>
      <dgm:spPr/>
    </dgm:pt>
    <dgm:pt modelId="{CA99DFDA-7866-4D7D-BF00-0A8532B8AF14}" type="pres">
      <dgm:prSet presAssocID="{E4EC1007-AE28-43E2-97B9-0FC8BFBF00DA}" presName="Name21" presStyleCnt="0"/>
      <dgm:spPr/>
    </dgm:pt>
    <dgm:pt modelId="{C9621374-698E-41F9-B65D-162453AB5BE6}" type="pres">
      <dgm:prSet presAssocID="{E4EC1007-AE28-43E2-97B9-0FC8BFBF00DA}" presName="level2Shape" presStyleLbl="node3" presStyleIdx="1" presStyleCnt="8"/>
      <dgm:spPr/>
    </dgm:pt>
    <dgm:pt modelId="{D107DD68-3395-48CF-B83C-5DEA5D0C06D2}" type="pres">
      <dgm:prSet presAssocID="{E4EC1007-AE28-43E2-97B9-0FC8BFBF00DA}" presName="hierChild3" presStyleCnt="0"/>
      <dgm:spPr/>
    </dgm:pt>
    <dgm:pt modelId="{32035968-73B2-4FE8-8A23-03A16C1E79D4}" type="pres">
      <dgm:prSet presAssocID="{F0480E10-3F02-4AEC-9140-4608DAF2E97B}" presName="Name19" presStyleLbl="parChTrans1D3" presStyleIdx="2" presStyleCnt="8"/>
      <dgm:spPr/>
    </dgm:pt>
    <dgm:pt modelId="{CE4D7970-A97C-4171-A451-5A87F89C5E61}" type="pres">
      <dgm:prSet presAssocID="{08D1AD7D-BEE7-47A0-95E3-C0E45F9BF23D}" presName="Name21" presStyleCnt="0"/>
      <dgm:spPr/>
    </dgm:pt>
    <dgm:pt modelId="{910836FB-94E7-4CFF-910C-024DE2B6C8E6}" type="pres">
      <dgm:prSet presAssocID="{08D1AD7D-BEE7-47A0-95E3-C0E45F9BF23D}" presName="level2Shape" presStyleLbl="node3" presStyleIdx="2" presStyleCnt="8"/>
      <dgm:spPr/>
    </dgm:pt>
    <dgm:pt modelId="{FBD07A79-7BE0-4797-AB2D-B0FDAB2D990C}" type="pres">
      <dgm:prSet presAssocID="{08D1AD7D-BEE7-47A0-95E3-C0E45F9BF23D}" presName="hierChild3" presStyleCnt="0"/>
      <dgm:spPr/>
    </dgm:pt>
    <dgm:pt modelId="{AF617699-7C35-4A78-85E8-B3110AC03A23}" type="pres">
      <dgm:prSet presAssocID="{3FC88AF4-3052-4AFA-8F29-DE0F3A359D6B}" presName="Name19" presStyleLbl="parChTrans1D3" presStyleIdx="3" presStyleCnt="8"/>
      <dgm:spPr/>
    </dgm:pt>
    <dgm:pt modelId="{83232935-38A1-4219-BBD4-831F13991023}" type="pres">
      <dgm:prSet presAssocID="{2468323C-7075-4C30-B26A-2A6B3AA19642}" presName="Name21" presStyleCnt="0"/>
      <dgm:spPr/>
    </dgm:pt>
    <dgm:pt modelId="{10FE94FB-BF09-49B3-A041-3C2EEF7B6EB7}" type="pres">
      <dgm:prSet presAssocID="{2468323C-7075-4C30-B26A-2A6B3AA19642}" presName="level2Shape" presStyleLbl="node3" presStyleIdx="3" presStyleCnt="8"/>
      <dgm:spPr/>
    </dgm:pt>
    <dgm:pt modelId="{70ECA082-C44F-44A7-AB53-9150CB33973C}" type="pres">
      <dgm:prSet presAssocID="{2468323C-7075-4C30-B26A-2A6B3AA19642}" presName="hierChild3" presStyleCnt="0"/>
      <dgm:spPr/>
    </dgm:pt>
    <dgm:pt modelId="{8E688790-1A11-4E74-AC60-9E30887BFBCE}" type="pres">
      <dgm:prSet presAssocID="{5C878698-2C6F-45C3-8EDB-CA4B7D8594CA}" presName="Name19" presStyleLbl="parChTrans1D3" presStyleIdx="4" presStyleCnt="8"/>
      <dgm:spPr/>
    </dgm:pt>
    <dgm:pt modelId="{DADA93D7-AE43-4025-A27A-3771A145AB8A}" type="pres">
      <dgm:prSet presAssocID="{58F5F907-81B0-42B9-9676-61CA87337F95}" presName="Name21" presStyleCnt="0"/>
      <dgm:spPr/>
    </dgm:pt>
    <dgm:pt modelId="{2B82789D-B0B4-46F1-A9CC-9D82891EAAFD}" type="pres">
      <dgm:prSet presAssocID="{58F5F907-81B0-42B9-9676-61CA87337F95}" presName="level2Shape" presStyleLbl="node3" presStyleIdx="4" presStyleCnt="8"/>
      <dgm:spPr/>
    </dgm:pt>
    <dgm:pt modelId="{0D007B8E-75B1-44C6-BED0-600852D22E3B}" type="pres">
      <dgm:prSet presAssocID="{58F5F907-81B0-42B9-9676-61CA87337F95}" presName="hierChild3" presStyleCnt="0"/>
      <dgm:spPr/>
    </dgm:pt>
    <dgm:pt modelId="{B27EE411-CA84-46B3-9ADB-00951C4DD4DB}" type="pres">
      <dgm:prSet presAssocID="{4DDC983A-6C7C-4D8F-B1AC-7FFDAC88FB8C}" presName="Name19" presStyleLbl="parChTrans1D2" presStyleIdx="2" presStyleCnt="3"/>
      <dgm:spPr/>
    </dgm:pt>
    <dgm:pt modelId="{D6FD3573-2799-4365-9920-9BA1A4D4CD54}" type="pres">
      <dgm:prSet presAssocID="{3FB269B0-EEF1-42E7-9D42-9C6115DE30F4}" presName="Name21" presStyleCnt="0"/>
      <dgm:spPr/>
    </dgm:pt>
    <dgm:pt modelId="{EA06BC7B-3A23-4182-BDCC-CD6B82429BD7}" type="pres">
      <dgm:prSet presAssocID="{3FB269B0-EEF1-42E7-9D42-9C6115DE30F4}" presName="level2Shape" presStyleLbl="node2" presStyleIdx="1" presStyleCnt="2"/>
      <dgm:spPr/>
    </dgm:pt>
    <dgm:pt modelId="{FE2F8699-36C3-4D44-B74F-D5C08A979A05}" type="pres">
      <dgm:prSet presAssocID="{3FB269B0-EEF1-42E7-9D42-9C6115DE30F4}" presName="hierChild3" presStyleCnt="0"/>
      <dgm:spPr/>
    </dgm:pt>
    <dgm:pt modelId="{C6974780-C883-4C84-A70C-358CF77F5309}" type="pres">
      <dgm:prSet presAssocID="{134C43A6-EAE9-4CF0-B91B-6A7EA35D8B9C}" presName="Name19" presStyleLbl="parChTrans1D3" presStyleIdx="5" presStyleCnt="8"/>
      <dgm:spPr/>
    </dgm:pt>
    <dgm:pt modelId="{52FFFA14-D5BB-4B95-8B30-3FF7F8E37261}" type="pres">
      <dgm:prSet presAssocID="{F12C5C50-14B3-4583-95A8-CF22884A1B8F}" presName="Name21" presStyleCnt="0"/>
      <dgm:spPr/>
    </dgm:pt>
    <dgm:pt modelId="{05849499-BAB0-45EA-84F9-51FB681E214D}" type="pres">
      <dgm:prSet presAssocID="{F12C5C50-14B3-4583-95A8-CF22884A1B8F}" presName="level2Shape" presStyleLbl="node3" presStyleIdx="5" presStyleCnt="8"/>
      <dgm:spPr/>
    </dgm:pt>
    <dgm:pt modelId="{29A73338-B504-4037-B789-E1C946B996EF}" type="pres">
      <dgm:prSet presAssocID="{F12C5C50-14B3-4583-95A8-CF22884A1B8F}" presName="hierChild3" presStyleCnt="0"/>
      <dgm:spPr/>
    </dgm:pt>
    <dgm:pt modelId="{3F105B65-4D7E-42F7-B84A-93FFBB713C7A}" type="pres">
      <dgm:prSet presAssocID="{DC5681E0-60D5-4B58-9FA3-FF91DF5FA7B5}" presName="Name19" presStyleLbl="parChTrans1D3" presStyleIdx="6" presStyleCnt="8"/>
      <dgm:spPr/>
    </dgm:pt>
    <dgm:pt modelId="{6D3AB0E2-CE38-46B5-910A-FF02D169B16E}" type="pres">
      <dgm:prSet presAssocID="{0341104C-FF41-4B2C-9BA1-154AADC488D3}" presName="Name21" presStyleCnt="0"/>
      <dgm:spPr/>
    </dgm:pt>
    <dgm:pt modelId="{B2A88FFE-6B09-4127-93C0-D54AE453F8B4}" type="pres">
      <dgm:prSet presAssocID="{0341104C-FF41-4B2C-9BA1-154AADC488D3}" presName="level2Shape" presStyleLbl="node3" presStyleIdx="6" presStyleCnt="8"/>
      <dgm:spPr/>
    </dgm:pt>
    <dgm:pt modelId="{395C7EB0-555A-4C4D-BA89-B8B5D97219BA}" type="pres">
      <dgm:prSet presAssocID="{0341104C-FF41-4B2C-9BA1-154AADC488D3}" presName="hierChild3" presStyleCnt="0"/>
      <dgm:spPr/>
    </dgm:pt>
    <dgm:pt modelId="{ED5BF552-19E1-47C5-8279-FF3E5EC6A5AF}" type="pres">
      <dgm:prSet presAssocID="{C965F5F0-567E-458C-AB96-9418F7EB703E}" presName="Name19" presStyleLbl="parChTrans1D3" presStyleIdx="7" presStyleCnt="8"/>
      <dgm:spPr/>
    </dgm:pt>
    <dgm:pt modelId="{DCF9700A-B0A6-463C-9676-BC7A05165513}" type="pres">
      <dgm:prSet presAssocID="{DC6F1DBD-211D-4CE3-B6CD-E5FA89383CC3}" presName="Name21" presStyleCnt="0"/>
      <dgm:spPr/>
    </dgm:pt>
    <dgm:pt modelId="{58BAA389-DF20-4C21-A9F0-F78A1BE89A0C}" type="pres">
      <dgm:prSet presAssocID="{DC6F1DBD-211D-4CE3-B6CD-E5FA89383CC3}" presName="level2Shape" presStyleLbl="node3" presStyleIdx="7" presStyleCnt="8"/>
      <dgm:spPr/>
    </dgm:pt>
    <dgm:pt modelId="{23E87B13-A7E4-4867-AB6D-07BC8B236D20}" type="pres">
      <dgm:prSet presAssocID="{DC6F1DBD-211D-4CE3-B6CD-E5FA89383CC3}" presName="hierChild3" presStyleCnt="0"/>
      <dgm:spPr/>
    </dgm:pt>
    <dgm:pt modelId="{12FEEDC8-99C8-4B46-87DC-7DCC658E17E0}" type="pres">
      <dgm:prSet presAssocID="{4C009EBC-2D7A-4E64-9823-C65F3CB6E22C}" presName="bgShapesFlow" presStyleCnt="0"/>
      <dgm:spPr/>
    </dgm:pt>
  </dgm:ptLst>
  <dgm:cxnLst>
    <dgm:cxn modelId="{C26B1601-CA75-4C6D-8605-0057AA25CDC2}" type="presOf" srcId="{2468323C-7075-4C30-B26A-2A6B3AA19642}" destId="{10FE94FB-BF09-49B3-A041-3C2EEF7B6EB7}" srcOrd="0" destOrd="0" presId="urn:microsoft.com/office/officeart/2005/8/layout/hierarchy6"/>
    <dgm:cxn modelId="{479B2501-3105-4FEF-B339-1C3BF139A7A3}" type="presOf" srcId="{08D1AD7D-BEE7-47A0-95E3-C0E45F9BF23D}" destId="{910836FB-94E7-4CFF-910C-024DE2B6C8E6}" srcOrd="0" destOrd="0" presId="urn:microsoft.com/office/officeart/2005/8/layout/hierarchy6"/>
    <dgm:cxn modelId="{CEC1C614-56D8-48AF-A1B5-FCC39D1D19D7}" type="presOf" srcId="{E4EC1007-AE28-43E2-97B9-0FC8BFBF00DA}" destId="{C9621374-698E-41F9-B65D-162453AB5BE6}" srcOrd="0" destOrd="0" presId="urn:microsoft.com/office/officeart/2005/8/layout/hierarchy6"/>
    <dgm:cxn modelId="{32119F1F-8CF9-4D71-9A4E-FDFEDC502C75}" srcId="{3FB269B0-EEF1-42E7-9D42-9C6115DE30F4}" destId="{F12C5C50-14B3-4583-95A8-CF22884A1B8F}" srcOrd="0" destOrd="0" parTransId="{134C43A6-EAE9-4CF0-B91B-6A7EA35D8B9C}" sibTransId="{E74E1342-75A8-4DF1-BA84-C7DDEA43C2A4}"/>
    <dgm:cxn modelId="{5A6D0322-8B6F-4365-A40A-6C114C83A8BB}" srcId="{A4BE3640-CB20-41A8-B9E0-BB19063ADCBB}" destId="{2468323C-7075-4C30-B26A-2A6B3AA19642}" srcOrd="3" destOrd="0" parTransId="{3FC88AF4-3052-4AFA-8F29-DE0F3A359D6B}" sibTransId="{8D3FA436-BB73-452F-AABD-1A60EC865218}"/>
    <dgm:cxn modelId="{45865C27-150B-43B9-8A02-D360A5430105}" type="presOf" srcId="{58F5F907-81B0-42B9-9676-61CA87337F95}" destId="{2B82789D-B0B4-46F1-A9CC-9D82891EAAFD}" srcOrd="0" destOrd="0" presId="urn:microsoft.com/office/officeart/2005/8/layout/hierarchy6"/>
    <dgm:cxn modelId="{14D84E32-4704-44B9-A245-7E018998B131}" type="presOf" srcId="{0341104C-FF41-4B2C-9BA1-154AADC488D3}" destId="{B2A88FFE-6B09-4127-93C0-D54AE453F8B4}" srcOrd="0" destOrd="0" presId="urn:microsoft.com/office/officeart/2005/8/layout/hierarchy6"/>
    <dgm:cxn modelId="{521D1D5C-0BE8-4BC8-B64A-E35941F58204}" type="presOf" srcId="{1D8FF046-63DD-4AFB-97A4-57DC60DCEF56}" destId="{2527451E-5FD9-446D-A93A-2D92994B5ABA}" srcOrd="0" destOrd="0" presId="urn:microsoft.com/office/officeart/2005/8/layout/hierarchy6"/>
    <dgm:cxn modelId="{8EFC315D-5BFA-493A-A15E-A177F1707787}" type="presOf" srcId="{A4BE3640-CB20-41A8-B9E0-BB19063ADCBB}" destId="{3E019B3F-BC90-42A5-8A35-72A68A095D82}" srcOrd="0" destOrd="0" presId="urn:microsoft.com/office/officeart/2005/8/layout/hierarchy6"/>
    <dgm:cxn modelId="{2EC2325D-5586-4546-B4CC-09E3D8BA9C34}" type="presOf" srcId="{C965F5F0-567E-458C-AB96-9418F7EB703E}" destId="{ED5BF552-19E1-47C5-8279-FF3E5EC6A5AF}" srcOrd="0" destOrd="0" presId="urn:microsoft.com/office/officeart/2005/8/layout/hierarchy6"/>
    <dgm:cxn modelId="{0433F147-B0F8-4DD1-814C-9DA0D605901F}" type="presOf" srcId="{DC5681E0-60D5-4B58-9FA3-FF91DF5FA7B5}" destId="{3F105B65-4D7E-42F7-B84A-93FFBB713C7A}" srcOrd="0" destOrd="0" presId="urn:microsoft.com/office/officeart/2005/8/layout/hierarchy6"/>
    <dgm:cxn modelId="{A26AD04F-2A62-4483-B731-6365137A01BE}" type="presOf" srcId="{DC6F1DBD-211D-4CE3-B6CD-E5FA89383CC3}" destId="{58BAA389-DF20-4C21-A9F0-F78A1BE89A0C}" srcOrd="0" destOrd="0" presId="urn:microsoft.com/office/officeart/2005/8/layout/hierarchy6"/>
    <dgm:cxn modelId="{00BBEA6F-8CE4-4A07-8FF6-CC0A5DDBC4A3}" type="presOf" srcId="{3FC88AF4-3052-4AFA-8F29-DE0F3A359D6B}" destId="{AF617699-7C35-4A78-85E8-B3110AC03A23}" srcOrd="0" destOrd="0" presId="urn:microsoft.com/office/officeart/2005/8/layout/hierarchy6"/>
    <dgm:cxn modelId="{0A9A7671-947E-416C-8655-86B542321528}" srcId="{4C009EBC-2D7A-4E64-9823-C65F3CB6E22C}" destId="{B047A05B-C5F1-4A68-ABA2-8778A6216323}" srcOrd="0" destOrd="0" parTransId="{5F896A92-3DA3-4F72-B38C-64EE59D60E02}" sibTransId="{FF3C1673-EBBA-4C96-A497-AC1DF64ECCD8}"/>
    <dgm:cxn modelId="{8EE09F83-BFDC-4364-81CA-8AC59FDC118A}" type="presOf" srcId="{022BF6F7-4AFA-48D3-927E-279424F7181E}" destId="{A504DDFC-BACE-401D-A33E-605A77A493AB}" srcOrd="0" destOrd="0" presId="urn:microsoft.com/office/officeart/2005/8/layout/hierarchy6"/>
    <dgm:cxn modelId="{AC87D686-814E-46F9-9F03-A01EF77B42CB}" type="presOf" srcId="{5C878698-2C6F-45C3-8EDB-CA4B7D8594CA}" destId="{8E688790-1A11-4E74-AC60-9E30887BFBCE}" srcOrd="0" destOrd="0" presId="urn:microsoft.com/office/officeart/2005/8/layout/hierarchy6"/>
    <dgm:cxn modelId="{5920FB86-5845-4F68-80BE-96A89F39AFBC}" srcId="{A4BE3640-CB20-41A8-B9E0-BB19063ADCBB}" destId="{58F5F907-81B0-42B9-9676-61CA87337F95}" srcOrd="4" destOrd="0" parTransId="{5C878698-2C6F-45C3-8EDB-CA4B7D8594CA}" sibTransId="{7F895B9A-B1A6-4D3D-AA2E-402D756A7E07}"/>
    <dgm:cxn modelId="{39227587-20D7-45A3-BF3B-243A690BF7B1}" srcId="{A4BE3640-CB20-41A8-B9E0-BB19063ADCBB}" destId="{E4EC1007-AE28-43E2-97B9-0FC8BFBF00DA}" srcOrd="1" destOrd="0" parTransId="{1D8FF046-63DD-4AFB-97A4-57DC60DCEF56}" sibTransId="{0DA71C8D-3432-46C8-B98F-E876644AA969}"/>
    <dgm:cxn modelId="{720B9B8E-4B6B-4F0A-AF6E-778E5184A8C8}" type="presOf" srcId="{FBB5FEF1-B6D7-45AA-AD67-14562647939A}" destId="{8CC748F5-6C27-45D6-B5EE-6433B1C56BDC}" srcOrd="0" destOrd="0" presId="urn:microsoft.com/office/officeart/2005/8/layout/hierarchy6"/>
    <dgm:cxn modelId="{7B216791-C6C1-405D-98D7-28F4ED7B39EC}" type="presOf" srcId="{134C43A6-EAE9-4CF0-B91B-6A7EA35D8B9C}" destId="{C6974780-C883-4C84-A70C-358CF77F5309}" srcOrd="0" destOrd="0" presId="urn:microsoft.com/office/officeart/2005/8/layout/hierarchy6"/>
    <dgm:cxn modelId="{8E6FF79A-0C5D-42A2-A6BB-42CAC03724F4}" type="presOf" srcId="{1B0E043B-00A7-402F-9786-FD70007AEBC1}" destId="{74C0B00D-130F-4BBC-A40D-ED96E49C6C41}" srcOrd="0" destOrd="0" presId="urn:microsoft.com/office/officeart/2005/8/layout/hierarchy6"/>
    <dgm:cxn modelId="{B6F4C0A6-CE49-46E5-AEA4-EE253C566853}" type="presOf" srcId="{F0480E10-3F02-4AEC-9140-4608DAF2E97B}" destId="{32035968-73B2-4FE8-8A23-03A16C1E79D4}" srcOrd="0" destOrd="0" presId="urn:microsoft.com/office/officeart/2005/8/layout/hierarchy6"/>
    <dgm:cxn modelId="{490BABBF-1FDD-4522-BF2B-67CE5EF712DC}" type="presOf" srcId="{903D1BCA-2F38-412C-89B3-CA8A91BD5E18}" destId="{45090B9D-822D-4C36-AEB7-ACDF1ABAB4C5}" srcOrd="0" destOrd="0" presId="urn:microsoft.com/office/officeart/2005/8/layout/hierarchy6"/>
    <dgm:cxn modelId="{25204AC5-55DF-414C-B806-C5046D59BC95}" srcId="{A4BE3640-CB20-41A8-B9E0-BB19063ADCBB}" destId="{08D1AD7D-BEE7-47A0-95E3-C0E45F9BF23D}" srcOrd="2" destOrd="0" parTransId="{F0480E10-3F02-4AEC-9140-4608DAF2E97B}" sibTransId="{C5B0B822-FC73-4B39-990E-4CCFDF1782FB}"/>
    <dgm:cxn modelId="{3AB290C8-20B5-4B2C-AD39-59EAEAFDB40C}" srcId="{B047A05B-C5F1-4A68-ABA2-8778A6216323}" destId="{3FB269B0-EEF1-42E7-9D42-9C6115DE30F4}" srcOrd="2" destOrd="0" parTransId="{4DDC983A-6C7C-4D8F-B1AC-7FFDAC88FB8C}" sibTransId="{27D4EC59-A48D-4158-B118-9C2D64E2D604}"/>
    <dgm:cxn modelId="{9A8E00CB-160C-4209-BC9D-9214AB5F9394}" srcId="{3FB269B0-EEF1-42E7-9D42-9C6115DE30F4}" destId="{0341104C-FF41-4B2C-9BA1-154AADC488D3}" srcOrd="1" destOrd="0" parTransId="{DC5681E0-60D5-4B58-9FA3-FF91DF5FA7B5}" sibTransId="{4DE36C4B-F70D-4430-AFEB-01674B43CF93}"/>
    <dgm:cxn modelId="{065E39CC-2F5E-4516-877E-9423A4B6D4E3}" type="presOf" srcId="{3FB269B0-EEF1-42E7-9D42-9C6115DE30F4}" destId="{EA06BC7B-3A23-4182-BDCC-CD6B82429BD7}" srcOrd="0" destOrd="0" presId="urn:microsoft.com/office/officeart/2005/8/layout/hierarchy6"/>
    <dgm:cxn modelId="{3B99ADD6-3345-4AC2-9AD1-7EF5AD39F0DC}" type="presOf" srcId="{4DDC983A-6C7C-4D8F-B1AC-7FFDAC88FB8C}" destId="{B27EE411-CA84-46B3-9ADB-00951C4DD4DB}" srcOrd="0" destOrd="0" presId="urn:microsoft.com/office/officeart/2005/8/layout/hierarchy6"/>
    <dgm:cxn modelId="{2B2F69D7-58BA-483E-B146-08116FD9B772}" srcId="{B047A05B-C5F1-4A68-ABA2-8778A6216323}" destId="{903D1BCA-2F38-412C-89B3-CA8A91BD5E18}" srcOrd="0" destOrd="0" parTransId="{1B0E043B-00A7-402F-9786-FD70007AEBC1}" sibTransId="{919FC1E4-A6DF-4D5B-A098-935D801208FD}"/>
    <dgm:cxn modelId="{9EE9D9DB-7CFE-438D-ADAC-6789A8AB46EB}" type="presOf" srcId="{4C009EBC-2D7A-4E64-9823-C65F3CB6E22C}" destId="{10165E55-9649-4FA6-8E11-B623E4861C16}" srcOrd="0" destOrd="0" presId="urn:microsoft.com/office/officeart/2005/8/layout/hierarchy6"/>
    <dgm:cxn modelId="{5977D3E1-8131-4172-98DC-51E429C2D69D}" type="presOf" srcId="{F12C5C50-14B3-4583-95A8-CF22884A1B8F}" destId="{05849499-BAB0-45EA-84F9-51FB681E214D}" srcOrd="0" destOrd="0" presId="urn:microsoft.com/office/officeart/2005/8/layout/hierarchy6"/>
    <dgm:cxn modelId="{DA014FEC-400F-4293-B747-444B5BD2011B}" type="presOf" srcId="{3B0BDB1A-72FC-455F-8CF4-60873BBFE198}" destId="{944FC9AD-3FA0-4CFA-A8AC-4E45CA4958AC}" srcOrd="0" destOrd="0" presId="urn:microsoft.com/office/officeart/2005/8/layout/hierarchy6"/>
    <dgm:cxn modelId="{12E436EF-D374-40F0-A3CF-FEC4A7B3812E}" type="presOf" srcId="{B047A05B-C5F1-4A68-ABA2-8778A6216323}" destId="{C903E657-FE9C-478C-A38C-B0346ADA7229}" srcOrd="0" destOrd="0" presId="urn:microsoft.com/office/officeart/2005/8/layout/hierarchy6"/>
    <dgm:cxn modelId="{CDF1ACEF-5CB7-40B3-A014-90092090CDA5}" srcId="{A4BE3640-CB20-41A8-B9E0-BB19063ADCBB}" destId="{022BF6F7-4AFA-48D3-927E-279424F7181E}" srcOrd="0" destOrd="0" parTransId="{3B0BDB1A-72FC-455F-8CF4-60873BBFE198}" sibTransId="{18F5339A-7B75-4E66-A1B4-E9AE286702A7}"/>
    <dgm:cxn modelId="{92C115F7-271D-4495-91B4-3AE9E833C463}" srcId="{3FB269B0-EEF1-42E7-9D42-9C6115DE30F4}" destId="{DC6F1DBD-211D-4CE3-B6CD-E5FA89383CC3}" srcOrd="2" destOrd="0" parTransId="{C965F5F0-567E-458C-AB96-9418F7EB703E}" sibTransId="{173E8DC0-495C-4A90-8AAA-3E44D84F3ACA}"/>
    <dgm:cxn modelId="{D39A77FD-C011-4CAA-ACBB-0FBF0876CB90}" srcId="{B047A05B-C5F1-4A68-ABA2-8778A6216323}" destId="{A4BE3640-CB20-41A8-B9E0-BB19063ADCBB}" srcOrd="1" destOrd="0" parTransId="{FBB5FEF1-B6D7-45AA-AD67-14562647939A}" sibTransId="{8E380692-252E-4A17-B4D4-DE122ED4EFC7}"/>
    <dgm:cxn modelId="{2C1B19F8-F2A6-4BF2-90C2-88C179B450BC}" type="presParOf" srcId="{10165E55-9649-4FA6-8E11-B623E4861C16}" destId="{0ADD7E87-032D-4E5E-BEB5-ABCEE95C8BB9}" srcOrd="0" destOrd="0" presId="urn:microsoft.com/office/officeart/2005/8/layout/hierarchy6"/>
    <dgm:cxn modelId="{DECD03B0-39E1-4D6A-B43F-EC372E04CF32}" type="presParOf" srcId="{0ADD7E87-032D-4E5E-BEB5-ABCEE95C8BB9}" destId="{02F16648-E77B-45FA-8235-81972B9ACB27}" srcOrd="0" destOrd="0" presId="urn:microsoft.com/office/officeart/2005/8/layout/hierarchy6"/>
    <dgm:cxn modelId="{AED97887-BD19-4737-A7E7-73E1933B7134}" type="presParOf" srcId="{02F16648-E77B-45FA-8235-81972B9ACB27}" destId="{150EB466-C40B-4925-9751-B914B978ACA8}" srcOrd="0" destOrd="0" presId="urn:microsoft.com/office/officeart/2005/8/layout/hierarchy6"/>
    <dgm:cxn modelId="{CA8C1A89-B029-49CC-BDC9-3BEFFCFBE8D5}" type="presParOf" srcId="{150EB466-C40B-4925-9751-B914B978ACA8}" destId="{C903E657-FE9C-478C-A38C-B0346ADA7229}" srcOrd="0" destOrd="0" presId="urn:microsoft.com/office/officeart/2005/8/layout/hierarchy6"/>
    <dgm:cxn modelId="{9934ABCE-5995-4EF1-9461-4832BE6E091F}" type="presParOf" srcId="{150EB466-C40B-4925-9751-B914B978ACA8}" destId="{3243C7DD-2EEA-435A-8A7D-D7988AE2F96E}" srcOrd="1" destOrd="0" presId="urn:microsoft.com/office/officeart/2005/8/layout/hierarchy6"/>
    <dgm:cxn modelId="{E28E4686-3D35-43CF-96DA-6BA92FDDC63B}" type="presParOf" srcId="{3243C7DD-2EEA-435A-8A7D-D7988AE2F96E}" destId="{74C0B00D-130F-4BBC-A40D-ED96E49C6C41}" srcOrd="0" destOrd="0" presId="urn:microsoft.com/office/officeart/2005/8/layout/hierarchy6"/>
    <dgm:cxn modelId="{DBA00A40-6FC2-4783-977D-DBCE16FAF5F7}" type="presParOf" srcId="{3243C7DD-2EEA-435A-8A7D-D7988AE2F96E}" destId="{742E52C8-E930-41CD-BFC7-FF2EC60570D1}" srcOrd="1" destOrd="0" presId="urn:microsoft.com/office/officeart/2005/8/layout/hierarchy6"/>
    <dgm:cxn modelId="{37AC4B3B-B93C-44E8-9A41-80A89432367B}" type="presParOf" srcId="{742E52C8-E930-41CD-BFC7-FF2EC60570D1}" destId="{45090B9D-822D-4C36-AEB7-ACDF1ABAB4C5}" srcOrd="0" destOrd="0" presId="urn:microsoft.com/office/officeart/2005/8/layout/hierarchy6"/>
    <dgm:cxn modelId="{C1DA73D7-941B-4768-BACD-6F4F8B8FFB52}" type="presParOf" srcId="{742E52C8-E930-41CD-BFC7-FF2EC60570D1}" destId="{68DA1AB9-57D8-4CEF-953C-EE7C077029CB}" srcOrd="1" destOrd="0" presId="urn:microsoft.com/office/officeart/2005/8/layout/hierarchy6"/>
    <dgm:cxn modelId="{A9CC1879-4C23-4B68-A8B9-75088D57CA48}" type="presParOf" srcId="{3243C7DD-2EEA-435A-8A7D-D7988AE2F96E}" destId="{8CC748F5-6C27-45D6-B5EE-6433B1C56BDC}" srcOrd="2" destOrd="0" presId="urn:microsoft.com/office/officeart/2005/8/layout/hierarchy6"/>
    <dgm:cxn modelId="{0C473E7B-CAB3-46BE-8F56-FA2D9D048D8F}" type="presParOf" srcId="{3243C7DD-2EEA-435A-8A7D-D7988AE2F96E}" destId="{0464220F-4526-456E-B778-480821B01231}" srcOrd="3" destOrd="0" presId="urn:microsoft.com/office/officeart/2005/8/layout/hierarchy6"/>
    <dgm:cxn modelId="{7F97B3F1-1F37-4228-8F3D-01044219ED9B}" type="presParOf" srcId="{0464220F-4526-456E-B778-480821B01231}" destId="{3E019B3F-BC90-42A5-8A35-72A68A095D82}" srcOrd="0" destOrd="0" presId="urn:microsoft.com/office/officeart/2005/8/layout/hierarchy6"/>
    <dgm:cxn modelId="{8E2573B7-626B-4A36-94EE-2A53F212AC26}" type="presParOf" srcId="{0464220F-4526-456E-B778-480821B01231}" destId="{85BC4563-29AE-4DBF-8776-04B39D09D9B0}" srcOrd="1" destOrd="0" presId="urn:microsoft.com/office/officeart/2005/8/layout/hierarchy6"/>
    <dgm:cxn modelId="{57772265-4F60-4B2B-9BD9-D2E2D586B16B}" type="presParOf" srcId="{85BC4563-29AE-4DBF-8776-04B39D09D9B0}" destId="{944FC9AD-3FA0-4CFA-A8AC-4E45CA4958AC}" srcOrd="0" destOrd="0" presId="urn:microsoft.com/office/officeart/2005/8/layout/hierarchy6"/>
    <dgm:cxn modelId="{3DA56D3D-4073-43C6-9242-09C3C40147BA}" type="presParOf" srcId="{85BC4563-29AE-4DBF-8776-04B39D09D9B0}" destId="{71B4D126-AAEF-41CC-B9E8-D0151399AB00}" srcOrd="1" destOrd="0" presId="urn:microsoft.com/office/officeart/2005/8/layout/hierarchy6"/>
    <dgm:cxn modelId="{FAA2381C-3E2F-4194-AE46-B2CE1BF8063A}" type="presParOf" srcId="{71B4D126-AAEF-41CC-B9E8-D0151399AB00}" destId="{A504DDFC-BACE-401D-A33E-605A77A493AB}" srcOrd="0" destOrd="0" presId="urn:microsoft.com/office/officeart/2005/8/layout/hierarchy6"/>
    <dgm:cxn modelId="{B3C9F7EF-4826-4BEC-B8E0-82A51E308F9B}" type="presParOf" srcId="{71B4D126-AAEF-41CC-B9E8-D0151399AB00}" destId="{C682D827-16C7-46C6-8579-872697710867}" srcOrd="1" destOrd="0" presId="urn:microsoft.com/office/officeart/2005/8/layout/hierarchy6"/>
    <dgm:cxn modelId="{AE6F29B0-93F0-4DD4-B1CA-896FB698C210}" type="presParOf" srcId="{85BC4563-29AE-4DBF-8776-04B39D09D9B0}" destId="{2527451E-5FD9-446D-A93A-2D92994B5ABA}" srcOrd="2" destOrd="0" presId="urn:microsoft.com/office/officeart/2005/8/layout/hierarchy6"/>
    <dgm:cxn modelId="{58B22645-E34B-4678-B9D0-61A53429D21A}" type="presParOf" srcId="{85BC4563-29AE-4DBF-8776-04B39D09D9B0}" destId="{CA99DFDA-7866-4D7D-BF00-0A8532B8AF14}" srcOrd="3" destOrd="0" presId="urn:microsoft.com/office/officeart/2005/8/layout/hierarchy6"/>
    <dgm:cxn modelId="{D1ECED47-D2CD-4DC7-ACAB-6493347C4630}" type="presParOf" srcId="{CA99DFDA-7866-4D7D-BF00-0A8532B8AF14}" destId="{C9621374-698E-41F9-B65D-162453AB5BE6}" srcOrd="0" destOrd="0" presId="urn:microsoft.com/office/officeart/2005/8/layout/hierarchy6"/>
    <dgm:cxn modelId="{4EA8107C-ABB6-480E-B7CF-44E06E69A6EA}" type="presParOf" srcId="{CA99DFDA-7866-4D7D-BF00-0A8532B8AF14}" destId="{D107DD68-3395-48CF-B83C-5DEA5D0C06D2}" srcOrd="1" destOrd="0" presId="urn:microsoft.com/office/officeart/2005/8/layout/hierarchy6"/>
    <dgm:cxn modelId="{A486BF23-B614-4086-B971-2F567ECE1D39}" type="presParOf" srcId="{85BC4563-29AE-4DBF-8776-04B39D09D9B0}" destId="{32035968-73B2-4FE8-8A23-03A16C1E79D4}" srcOrd="4" destOrd="0" presId="urn:microsoft.com/office/officeart/2005/8/layout/hierarchy6"/>
    <dgm:cxn modelId="{EFEF545D-7962-4511-A3AB-B2436B148DB4}" type="presParOf" srcId="{85BC4563-29AE-4DBF-8776-04B39D09D9B0}" destId="{CE4D7970-A97C-4171-A451-5A87F89C5E61}" srcOrd="5" destOrd="0" presId="urn:microsoft.com/office/officeart/2005/8/layout/hierarchy6"/>
    <dgm:cxn modelId="{FDB9DA18-9A4C-43E3-926F-4442047BEDFC}" type="presParOf" srcId="{CE4D7970-A97C-4171-A451-5A87F89C5E61}" destId="{910836FB-94E7-4CFF-910C-024DE2B6C8E6}" srcOrd="0" destOrd="0" presId="urn:microsoft.com/office/officeart/2005/8/layout/hierarchy6"/>
    <dgm:cxn modelId="{F175A178-8168-4A8C-AC57-0EA94E22CF01}" type="presParOf" srcId="{CE4D7970-A97C-4171-A451-5A87F89C5E61}" destId="{FBD07A79-7BE0-4797-AB2D-B0FDAB2D990C}" srcOrd="1" destOrd="0" presId="urn:microsoft.com/office/officeart/2005/8/layout/hierarchy6"/>
    <dgm:cxn modelId="{DDD0BDCE-E4FA-42FC-A225-B1D0FC88DCD3}" type="presParOf" srcId="{85BC4563-29AE-4DBF-8776-04B39D09D9B0}" destId="{AF617699-7C35-4A78-85E8-B3110AC03A23}" srcOrd="6" destOrd="0" presId="urn:microsoft.com/office/officeart/2005/8/layout/hierarchy6"/>
    <dgm:cxn modelId="{EE1D32C6-E057-4F74-8794-E5B20D3C273E}" type="presParOf" srcId="{85BC4563-29AE-4DBF-8776-04B39D09D9B0}" destId="{83232935-38A1-4219-BBD4-831F13991023}" srcOrd="7" destOrd="0" presId="urn:microsoft.com/office/officeart/2005/8/layout/hierarchy6"/>
    <dgm:cxn modelId="{7D5754D3-925B-41B5-8906-1E284D9009F1}" type="presParOf" srcId="{83232935-38A1-4219-BBD4-831F13991023}" destId="{10FE94FB-BF09-49B3-A041-3C2EEF7B6EB7}" srcOrd="0" destOrd="0" presId="urn:microsoft.com/office/officeart/2005/8/layout/hierarchy6"/>
    <dgm:cxn modelId="{AB0D7736-F070-47AB-A93B-26FAEB6728D3}" type="presParOf" srcId="{83232935-38A1-4219-BBD4-831F13991023}" destId="{70ECA082-C44F-44A7-AB53-9150CB33973C}" srcOrd="1" destOrd="0" presId="urn:microsoft.com/office/officeart/2005/8/layout/hierarchy6"/>
    <dgm:cxn modelId="{51C2FC7A-E0C4-469B-AF71-0D7B35EAC86F}" type="presParOf" srcId="{85BC4563-29AE-4DBF-8776-04B39D09D9B0}" destId="{8E688790-1A11-4E74-AC60-9E30887BFBCE}" srcOrd="8" destOrd="0" presId="urn:microsoft.com/office/officeart/2005/8/layout/hierarchy6"/>
    <dgm:cxn modelId="{F421CC11-D984-48E0-AC7F-83708E221FD1}" type="presParOf" srcId="{85BC4563-29AE-4DBF-8776-04B39D09D9B0}" destId="{DADA93D7-AE43-4025-A27A-3771A145AB8A}" srcOrd="9" destOrd="0" presId="urn:microsoft.com/office/officeart/2005/8/layout/hierarchy6"/>
    <dgm:cxn modelId="{4BF8FEEA-DE32-4BB5-9F05-557FDB07A48B}" type="presParOf" srcId="{DADA93D7-AE43-4025-A27A-3771A145AB8A}" destId="{2B82789D-B0B4-46F1-A9CC-9D82891EAAFD}" srcOrd="0" destOrd="0" presId="urn:microsoft.com/office/officeart/2005/8/layout/hierarchy6"/>
    <dgm:cxn modelId="{D6BCD460-4966-4573-9996-82904546FB60}" type="presParOf" srcId="{DADA93D7-AE43-4025-A27A-3771A145AB8A}" destId="{0D007B8E-75B1-44C6-BED0-600852D22E3B}" srcOrd="1" destOrd="0" presId="urn:microsoft.com/office/officeart/2005/8/layout/hierarchy6"/>
    <dgm:cxn modelId="{637AAB6B-9AB6-4E31-8049-76A09696D03F}" type="presParOf" srcId="{3243C7DD-2EEA-435A-8A7D-D7988AE2F96E}" destId="{B27EE411-CA84-46B3-9ADB-00951C4DD4DB}" srcOrd="4" destOrd="0" presId="urn:microsoft.com/office/officeart/2005/8/layout/hierarchy6"/>
    <dgm:cxn modelId="{8FF21CCD-19A3-4ED5-8745-8C30C039CDB6}" type="presParOf" srcId="{3243C7DD-2EEA-435A-8A7D-D7988AE2F96E}" destId="{D6FD3573-2799-4365-9920-9BA1A4D4CD54}" srcOrd="5" destOrd="0" presId="urn:microsoft.com/office/officeart/2005/8/layout/hierarchy6"/>
    <dgm:cxn modelId="{B6D7BC22-94A9-46EE-A034-582AB061B5B1}" type="presParOf" srcId="{D6FD3573-2799-4365-9920-9BA1A4D4CD54}" destId="{EA06BC7B-3A23-4182-BDCC-CD6B82429BD7}" srcOrd="0" destOrd="0" presId="urn:microsoft.com/office/officeart/2005/8/layout/hierarchy6"/>
    <dgm:cxn modelId="{DB57CB2D-CA45-4728-AF74-FA72C99189EB}" type="presParOf" srcId="{D6FD3573-2799-4365-9920-9BA1A4D4CD54}" destId="{FE2F8699-36C3-4D44-B74F-D5C08A979A05}" srcOrd="1" destOrd="0" presId="urn:microsoft.com/office/officeart/2005/8/layout/hierarchy6"/>
    <dgm:cxn modelId="{C2E9A9D6-E49E-4E23-B4F1-09CEDB9D7E89}" type="presParOf" srcId="{FE2F8699-36C3-4D44-B74F-D5C08A979A05}" destId="{C6974780-C883-4C84-A70C-358CF77F5309}" srcOrd="0" destOrd="0" presId="urn:microsoft.com/office/officeart/2005/8/layout/hierarchy6"/>
    <dgm:cxn modelId="{1064DC5C-E19E-4C7E-BD3C-815A1CD16649}" type="presParOf" srcId="{FE2F8699-36C3-4D44-B74F-D5C08A979A05}" destId="{52FFFA14-D5BB-4B95-8B30-3FF7F8E37261}" srcOrd="1" destOrd="0" presId="urn:microsoft.com/office/officeart/2005/8/layout/hierarchy6"/>
    <dgm:cxn modelId="{CBB9F869-C14F-4DFC-AA43-34BBE0DFD749}" type="presParOf" srcId="{52FFFA14-D5BB-4B95-8B30-3FF7F8E37261}" destId="{05849499-BAB0-45EA-84F9-51FB681E214D}" srcOrd="0" destOrd="0" presId="urn:microsoft.com/office/officeart/2005/8/layout/hierarchy6"/>
    <dgm:cxn modelId="{095AFC11-D0BC-44D0-B5A1-AB47277A6B92}" type="presParOf" srcId="{52FFFA14-D5BB-4B95-8B30-3FF7F8E37261}" destId="{29A73338-B504-4037-B789-E1C946B996EF}" srcOrd="1" destOrd="0" presId="urn:microsoft.com/office/officeart/2005/8/layout/hierarchy6"/>
    <dgm:cxn modelId="{25C89973-EC74-4498-9B7D-1C9CABB16E6D}" type="presParOf" srcId="{FE2F8699-36C3-4D44-B74F-D5C08A979A05}" destId="{3F105B65-4D7E-42F7-B84A-93FFBB713C7A}" srcOrd="2" destOrd="0" presId="urn:microsoft.com/office/officeart/2005/8/layout/hierarchy6"/>
    <dgm:cxn modelId="{CEC2F9A2-362E-468A-A4BF-3172E53A07CA}" type="presParOf" srcId="{FE2F8699-36C3-4D44-B74F-D5C08A979A05}" destId="{6D3AB0E2-CE38-46B5-910A-FF02D169B16E}" srcOrd="3" destOrd="0" presId="urn:microsoft.com/office/officeart/2005/8/layout/hierarchy6"/>
    <dgm:cxn modelId="{F96F7E18-236F-43A4-8123-923AEBBD2D5C}" type="presParOf" srcId="{6D3AB0E2-CE38-46B5-910A-FF02D169B16E}" destId="{B2A88FFE-6B09-4127-93C0-D54AE453F8B4}" srcOrd="0" destOrd="0" presId="urn:microsoft.com/office/officeart/2005/8/layout/hierarchy6"/>
    <dgm:cxn modelId="{59191508-1C91-441C-93C9-E0968748C684}" type="presParOf" srcId="{6D3AB0E2-CE38-46B5-910A-FF02D169B16E}" destId="{395C7EB0-555A-4C4D-BA89-B8B5D97219BA}" srcOrd="1" destOrd="0" presId="urn:microsoft.com/office/officeart/2005/8/layout/hierarchy6"/>
    <dgm:cxn modelId="{1FE9C67A-EBB4-4E64-9D5E-8CC85D5D25DA}" type="presParOf" srcId="{FE2F8699-36C3-4D44-B74F-D5C08A979A05}" destId="{ED5BF552-19E1-47C5-8279-FF3E5EC6A5AF}" srcOrd="4" destOrd="0" presId="urn:microsoft.com/office/officeart/2005/8/layout/hierarchy6"/>
    <dgm:cxn modelId="{10F25A4E-EBEC-4D16-A1D8-3A7F4127ED3A}" type="presParOf" srcId="{FE2F8699-36C3-4D44-B74F-D5C08A979A05}" destId="{DCF9700A-B0A6-463C-9676-BC7A05165513}" srcOrd="5" destOrd="0" presId="urn:microsoft.com/office/officeart/2005/8/layout/hierarchy6"/>
    <dgm:cxn modelId="{25129360-226C-4835-887B-4C0ADB95FA93}" type="presParOf" srcId="{DCF9700A-B0A6-463C-9676-BC7A05165513}" destId="{58BAA389-DF20-4C21-A9F0-F78A1BE89A0C}" srcOrd="0" destOrd="0" presId="urn:microsoft.com/office/officeart/2005/8/layout/hierarchy6"/>
    <dgm:cxn modelId="{65A6AD07-3CE0-4C53-BD31-EEE7E665A76D}" type="presParOf" srcId="{DCF9700A-B0A6-463C-9676-BC7A05165513}" destId="{23E87B13-A7E4-4867-AB6D-07BC8B236D20}" srcOrd="1" destOrd="0" presId="urn:microsoft.com/office/officeart/2005/8/layout/hierarchy6"/>
    <dgm:cxn modelId="{89C1258C-7387-4F81-8648-A8AE7D0B28A9}" type="presParOf" srcId="{10165E55-9649-4FA6-8E11-B623E4861C16}" destId="{12FEEDC8-99C8-4B46-87DC-7DCC658E17E0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E657-FE9C-478C-A38C-B0346ADA7229}">
      <dsp:nvSpPr>
        <dsp:cNvPr id="0" name=""/>
        <dsp:cNvSpPr/>
      </dsp:nvSpPr>
      <dsp:spPr>
        <a:xfrm>
          <a:off x="7327151" y="106755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7358591" y="138195"/>
        <a:ext cx="1547286" cy="1010564"/>
      </dsp:txXfrm>
    </dsp:sp>
    <dsp:sp modelId="{74C0B00D-130F-4BBC-A40D-ED96E49C6C41}">
      <dsp:nvSpPr>
        <dsp:cNvPr id="0" name=""/>
        <dsp:cNvSpPr/>
      </dsp:nvSpPr>
      <dsp:spPr>
        <a:xfrm>
          <a:off x="2899193" y="1180200"/>
          <a:ext cx="5233041" cy="429377"/>
        </a:xfrm>
        <a:custGeom>
          <a:avLst/>
          <a:gdLst/>
          <a:ahLst/>
          <a:cxnLst/>
          <a:rect l="0" t="0" r="0" b="0"/>
          <a:pathLst>
            <a:path>
              <a:moveTo>
                <a:pt x="5233041" y="0"/>
              </a:moveTo>
              <a:lnTo>
                <a:pt x="5233041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90B9D-822D-4C36-AEB7-ACDF1ABAB4C5}">
      <dsp:nvSpPr>
        <dsp:cNvPr id="0" name=""/>
        <dsp:cNvSpPr/>
      </dsp:nvSpPr>
      <dsp:spPr>
        <a:xfrm>
          <a:off x="2094110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Walking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2125550" y="1641017"/>
        <a:ext cx="1547286" cy="1010564"/>
      </dsp:txXfrm>
    </dsp:sp>
    <dsp:sp modelId="{8CC748F5-6C27-45D6-B5EE-6433B1C56BDC}">
      <dsp:nvSpPr>
        <dsp:cNvPr id="0" name=""/>
        <dsp:cNvSpPr/>
      </dsp:nvSpPr>
      <dsp:spPr>
        <a:xfrm>
          <a:off x="4992410" y="1180200"/>
          <a:ext cx="3139824" cy="429377"/>
        </a:xfrm>
        <a:custGeom>
          <a:avLst/>
          <a:gdLst/>
          <a:ahLst/>
          <a:cxnLst/>
          <a:rect l="0" t="0" r="0" b="0"/>
          <a:pathLst>
            <a:path>
              <a:moveTo>
                <a:pt x="3139824" y="0"/>
              </a:moveTo>
              <a:lnTo>
                <a:pt x="3139824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19B3F-BC90-42A5-8A35-72A68A095D82}">
      <dsp:nvSpPr>
        <dsp:cNvPr id="0" name=""/>
        <dsp:cNvSpPr/>
      </dsp:nvSpPr>
      <dsp:spPr>
        <a:xfrm>
          <a:off x="4187326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4218766" y="1641017"/>
        <a:ext cx="1547286" cy="1010564"/>
      </dsp:txXfrm>
    </dsp:sp>
    <dsp:sp modelId="{944FC9AD-3FA0-4CFA-A8AC-4E45CA4958AC}">
      <dsp:nvSpPr>
        <dsp:cNvPr id="0" name=""/>
        <dsp:cNvSpPr/>
      </dsp:nvSpPr>
      <dsp:spPr>
        <a:xfrm>
          <a:off x="805976" y="2683022"/>
          <a:ext cx="4186433" cy="429377"/>
        </a:xfrm>
        <a:custGeom>
          <a:avLst/>
          <a:gdLst/>
          <a:ahLst/>
          <a:cxnLst/>
          <a:rect l="0" t="0" r="0" b="0"/>
          <a:pathLst>
            <a:path>
              <a:moveTo>
                <a:pt x="4186433" y="0"/>
              </a:moveTo>
              <a:lnTo>
                <a:pt x="4186433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4DDFC-BACE-401D-A33E-605A77A493AB}">
      <dsp:nvSpPr>
        <dsp:cNvPr id="0" name=""/>
        <dsp:cNvSpPr/>
      </dsp:nvSpPr>
      <dsp:spPr>
        <a:xfrm>
          <a:off x="89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Floor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32333" y="3143839"/>
        <a:ext cx="1547286" cy="1010564"/>
      </dsp:txXfrm>
    </dsp:sp>
    <dsp:sp modelId="{2527451E-5FD9-446D-A93A-2D92994B5ABA}">
      <dsp:nvSpPr>
        <dsp:cNvPr id="0" name=""/>
        <dsp:cNvSpPr/>
      </dsp:nvSpPr>
      <dsp:spPr>
        <a:xfrm>
          <a:off x="2899193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2093216" y="0"/>
              </a:moveTo>
              <a:lnTo>
                <a:pt x="2093216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21374-698E-41F9-B65D-162453AB5BE6}">
      <dsp:nvSpPr>
        <dsp:cNvPr id="0" name=""/>
        <dsp:cNvSpPr/>
      </dsp:nvSpPr>
      <dsp:spPr>
        <a:xfrm>
          <a:off x="2094110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</a:rPr>
            <a:t>Jumping Wall</a:t>
          </a:r>
          <a:endParaRPr lang="ru-RU" sz="2400" kern="1200" dirty="0"/>
        </a:p>
      </dsp:txBody>
      <dsp:txXfrm>
        <a:off x="2125550" y="3143839"/>
        <a:ext cx="1547286" cy="1010564"/>
      </dsp:txXfrm>
    </dsp:sp>
    <dsp:sp modelId="{32035968-73B2-4FE8-8A23-03A16C1E79D4}">
      <dsp:nvSpPr>
        <dsp:cNvPr id="0" name=""/>
        <dsp:cNvSpPr/>
      </dsp:nvSpPr>
      <dsp:spPr>
        <a:xfrm>
          <a:off x="4946690" y="2683022"/>
          <a:ext cx="91440" cy="429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836FB-94E7-4CFF-910C-024DE2B6C8E6}">
      <dsp:nvSpPr>
        <dsp:cNvPr id="0" name=""/>
        <dsp:cNvSpPr/>
      </dsp:nvSpPr>
      <dsp:spPr>
        <a:xfrm>
          <a:off x="4187326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4218766" y="3143839"/>
        <a:ext cx="1547286" cy="1010564"/>
      </dsp:txXfrm>
    </dsp:sp>
    <dsp:sp modelId="{AF617699-7C35-4A78-85E8-B3110AC03A23}">
      <dsp:nvSpPr>
        <dsp:cNvPr id="0" name=""/>
        <dsp:cNvSpPr/>
      </dsp:nvSpPr>
      <dsp:spPr>
        <a:xfrm>
          <a:off x="4992410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2093216" y="214688"/>
              </a:lnTo>
              <a:lnTo>
                <a:pt x="2093216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94FB-BF09-49B3-A041-3C2EEF7B6EB7}">
      <dsp:nvSpPr>
        <dsp:cNvPr id="0" name=""/>
        <dsp:cNvSpPr/>
      </dsp:nvSpPr>
      <dsp:spPr>
        <a:xfrm>
          <a:off x="628054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Blue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6311983" y="3143839"/>
        <a:ext cx="1547286" cy="1010564"/>
      </dsp:txXfrm>
    </dsp:sp>
    <dsp:sp modelId="{8E688790-1A11-4E74-AC60-9E30887BFBCE}">
      <dsp:nvSpPr>
        <dsp:cNvPr id="0" name=""/>
        <dsp:cNvSpPr/>
      </dsp:nvSpPr>
      <dsp:spPr>
        <a:xfrm>
          <a:off x="4992410" y="2683022"/>
          <a:ext cx="4186433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4186433" y="214688"/>
              </a:lnTo>
              <a:lnTo>
                <a:pt x="4186433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789D-B0B4-46F1-A9CC-9D82891EAAFD}">
      <dsp:nvSpPr>
        <dsp:cNvPr id="0" name=""/>
        <dsp:cNvSpPr/>
      </dsp:nvSpPr>
      <dsp:spPr>
        <a:xfrm>
          <a:off x="8373759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Green 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8405199" y="3143839"/>
        <a:ext cx="1547286" cy="1010564"/>
      </dsp:txXfrm>
    </dsp:sp>
    <dsp:sp modelId="{B27EE411-CA84-46B3-9ADB-00951C4DD4DB}">
      <dsp:nvSpPr>
        <dsp:cNvPr id="0" name=""/>
        <dsp:cNvSpPr/>
      </dsp:nvSpPr>
      <dsp:spPr>
        <a:xfrm>
          <a:off x="8132235" y="1180200"/>
          <a:ext cx="5233041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5233041" y="214688"/>
              </a:lnTo>
              <a:lnTo>
                <a:pt x="5233041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6BC7B-3A23-4182-BDCC-CD6B82429BD7}">
      <dsp:nvSpPr>
        <dsp:cNvPr id="0" name=""/>
        <dsp:cNvSpPr/>
      </dsp:nvSpPr>
      <dsp:spPr>
        <a:xfrm>
          <a:off x="12560193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2591633" y="1641017"/>
        <a:ext cx="1547286" cy="1010564"/>
      </dsp:txXfrm>
    </dsp:sp>
    <dsp:sp modelId="{C6974780-C883-4C84-A70C-358CF77F5309}">
      <dsp:nvSpPr>
        <dsp:cNvPr id="0" name=""/>
        <dsp:cNvSpPr/>
      </dsp:nvSpPr>
      <dsp:spPr>
        <a:xfrm>
          <a:off x="11272059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2093216" y="0"/>
              </a:moveTo>
              <a:lnTo>
                <a:pt x="2093216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49499-BAB0-45EA-84F9-51FB681E214D}">
      <dsp:nvSpPr>
        <dsp:cNvPr id="0" name=""/>
        <dsp:cNvSpPr/>
      </dsp:nvSpPr>
      <dsp:spPr>
        <a:xfrm>
          <a:off x="10466976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Blob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0498416" y="3143839"/>
        <a:ext cx="1547286" cy="1010564"/>
      </dsp:txXfrm>
    </dsp:sp>
    <dsp:sp modelId="{3F105B65-4D7E-42F7-B84A-93FFBB713C7A}">
      <dsp:nvSpPr>
        <dsp:cNvPr id="0" name=""/>
        <dsp:cNvSpPr/>
      </dsp:nvSpPr>
      <dsp:spPr>
        <a:xfrm>
          <a:off x="13319556" y="2683022"/>
          <a:ext cx="91440" cy="429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88FFE-6B09-4127-93C0-D54AE453F8B4}">
      <dsp:nvSpPr>
        <dsp:cNvPr id="0" name=""/>
        <dsp:cNvSpPr/>
      </dsp:nvSpPr>
      <dsp:spPr>
        <a:xfrm>
          <a:off x="1256019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2591633" y="3143839"/>
        <a:ext cx="1547286" cy="1010564"/>
      </dsp:txXfrm>
    </dsp:sp>
    <dsp:sp modelId="{ED5BF552-19E1-47C5-8279-FF3E5EC6A5AF}">
      <dsp:nvSpPr>
        <dsp:cNvPr id="0" name=""/>
        <dsp:cNvSpPr/>
      </dsp:nvSpPr>
      <dsp:spPr>
        <a:xfrm>
          <a:off x="13365276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2093216" y="214688"/>
              </a:lnTo>
              <a:lnTo>
                <a:pt x="2093216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A389-DF20-4C21-A9F0-F78A1BE89A0C}">
      <dsp:nvSpPr>
        <dsp:cNvPr id="0" name=""/>
        <dsp:cNvSpPr/>
      </dsp:nvSpPr>
      <dsp:spPr>
        <a:xfrm>
          <a:off x="14653409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Spider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4684849" y="3143839"/>
        <a:ext cx="1547286" cy="10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08804" y="-4709304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7296150"/>
            <a:ext cx="11753850" cy="1962150"/>
            <a:chOff x="0" y="0"/>
            <a:chExt cx="30608984" cy="5109766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30464205" cy="4964986"/>
            </a:xfrm>
            <a:custGeom>
              <a:avLst/>
              <a:gdLst/>
              <a:ahLst/>
              <a:cxnLst/>
              <a:rect l="l" t="t" r="r" b="b"/>
              <a:pathLst>
                <a:path w="30464205" h="4964986">
                  <a:moveTo>
                    <a:pt x="0" y="0"/>
                  </a:moveTo>
                  <a:lnTo>
                    <a:pt x="30464205" y="0"/>
                  </a:lnTo>
                  <a:lnTo>
                    <a:pt x="30464205" y="4964986"/>
                  </a:lnTo>
                  <a:lnTo>
                    <a:pt x="0" y="4964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0608984" cy="5109766"/>
            </a:xfrm>
            <a:custGeom>
              <a:avLst/>
              <a:gdLst/>
              <a:ahLst/>
              <a:cxnLst/>
              <a:rect l="l" t="t" r="r" b="b"/>
              <a:pathLst>
                <a:path w="30608984" h="5109766">
                  <a:moveTo>
                    <a:pt x="30464206" y="4964986"/>
                  </a:moveTo>
                  <a:lnTo>
                    <a:pt x="30608984" y="4964986"/>
                  </a:lnTo>
                  <a:lnTo>
                    <a:pt x="30608984" y="5109766"/>
                  </a:lnTo>
                  <a:lnTo>
                    <a:pt x="30464206" y="5109766"/>
                  </a:lnTo>
                  <a:lnTo>
                    <a:pt x="30464206" y="49649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964986"/>
                  </a:lnTo>
                  <a:lnTo>
                    <a:pt x="0" y="4964986"/>
                  </a:lnTo>
                  <a:lnTo>
                    <a:pt x="0" y="144780"/>
                  </a:lnTo>
                  <a:close/>
                  <a:moveTo>
                    <a:pt x="0" y="4964986"/>
                  </a:moveTo>
                  <a:lnTo>
                    <a:pt x="144780" y="4964986"/>
                  </a:lnTo>
                  <a:lnTo>
                    <a:pt x="144780" y="5109766"/>
                  </a:lnTo>
                  <a:lnTo>
                    <a:pt x="0" y="5109766"/>
                  </a:lnTo>
                  <a:lnTo>
                    <a:pt x="0" y="4964986"/>
                  </a:lnTo>
                  <a:close/>
                  <a:moveTo>
                    <a:pt x="30464206" y="144780"/>
                  </a:moveTo>
                  <a:lnTo>
                    <a:pt x="30608984" y="144780"/>
                  </a:lnTo>
                  <a:lnTo>
                    <a:pt x="30608984" y="4964986"/>
                  </a:lnTo>
                  <a:lnTo>
                    <a:pt x="30464206" y="4964986"/>
                  </a:lnTo>
                  <a:lnTo>
                    <a:pt x="30464206" y="144780"/>
                  </a:lnTo>
                  <a:close/>
                  <a:moveTo>
                    <a:pt x="144780" y="4964986"/>
                  </a:moveTo>
                  <a:lnTo>
                    <a:pt x="30464206" y="4964986"/>
                  </a:lnTo>
                  <a:lnTo>
                    <a:pt x="30464206" y="5109766"/>
                  </a:lnTo>
                  <a:lnTo>
                    <a:pt x="144780" y="5109766"/>
                  </a:lnTo>
                  <a:lnTo>
                    <a:pt x="144780" y="4964986"/>
                  </a:lnTo>
                  <a:close/>
                  <a:moveTo>
                    <a:pt x="30464206" y="0"/>
                  </a:moveTo>
                  <a:lnTo>
                    <a:pt x="30608984" y="0"/>
                  </a:lnTo>
                  <a:lnTo>
                    <a:pt x="30608984" y="144780"/>
                  </a:lnTo>
                  <a:lnTo>
                    <a:pt x="30464206" y="144780"/>
                  </a:lnTo>
                  <a:lnTo>
                    <a:pt x="3046420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464206" y="0"/>
                  </a:lnTo>
                  <a:lnTo>
                    <a:pt x="3046420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812572" y="8014716"/>
            <a:ext cx="10186107" cy="50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3600" spc="10">
                <a:solidFill>
                  <a:srgbClr val="222222"/>
                </a:solidFill>
                <a:latin typeface="Rubik Mono Bold"/>
              </a:rPr>
              <a:t>Yandex lyseum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162050"/>
            <a:ext cx="16186858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20"/>
              </a:lnSpc>
            </a:pPr>
            <a:r>
              <a:rPr lang="en-US" sz="11500" spc="-115">
                <a:solidFill>
                  <a:srgbClr val="222222"/>
                </a:solidFill>
                <a:latin typeface="Rubik Mono Bold"/>
              </a:rPr>
              <a:t>DOOdle jump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201650" y="7296150"/>
            <a:ext cx="5486400" cy="1962150"/>
            <a:chOff x="0" y="0"/>
            <a:chExt cx="14287500" cy="5109766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14142721" cy="4964986"/>
            </a:xfrm>
            <a:custGeom>
              <a:avLst/>
              <a:gdLst/>
              <a:ahLst/>
              <a:cxnLst/>
              <a:rect l="l" t="t" r="r" b="b"/>
              <a:pathLst>
                <a:path w="14142721" h="4964986">
                  <a:moveTo>
                    <a:pt x="0" y="0"/>
                  </a:moveTo>
                  <a:lnTo>
                    <a:pt x="14142721" y="0"/>
                  </a:lnTo>
                  <a:lnTo>
                    <a:pt x="14142721" y="4964986"/>
                  </a:lnTo>
                  <a:lnTo>
                    <a:pt x="0" y="4964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4287500" cy="5109766"/>
            </a:xfrm>
            <a:custGeom>
              <a:avLst/>
              <a:gdLst/>
              <a:ahLst/>
              <a:cxnLst/>
              <a:rect l="l" t="t" r="r" b="b"/>
              <a:pathLst>
                <a:path w="14287500" h="5109766">
                  <a:moveTo>
                    <a:pt x="14142720" y="4964986"/>
                  </a:moveTo>
                  <a:lnTo>
                    <a:pt x="14287500" y="4964986"/>
                  </a:lnTo>
                  <a:lnTo>
                    <a:pt x="14287500" y="5109766"/>
                  </a:lnTo>
                  <a:lnTo>
                    <a:pt x="14142720" y="5109766"/>
                  </a:lnTo>
                  <a:lnTo>
                    <a:pt x="14142720" y="49649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964986"/>
                  </a:lnTo>
                  <a:lnTo>
                    <a:pt x="0" y="4964986"/>
                  </a:lnTo>
                  <a:lnTo>
                    <a:pt x="0" y="144780"/>
                  </a:lnTo>
                  <a:close/>
                  <a:moveTo>
                    <a:pt x="0" y="4964986"/>
                  </a:moveTo>
                  <a:lnTo>
                    <a:pt x="144780" y="4964986"/>
                  </a:lnTo>
                  <a:lnTo>
                    <a:pt x="144780" y="5109766"/>
                  </a:lnTo>
                  <a:lnTo>
                    <a:pt x="0" y="5109766"/>
                  </a:lnTo>
                  <a:lnTo>
                    <a:pt x="0" y="4964986"/>
                  </a:lnTo>
                  <a:close/>
                  <a:moveTo>
                    <a:pt x="14142720" y="144780"/>
                  </a:moveTo>
                  <a:lnTo>
                    <a:pt x="14287500" y="144780"/>
                  </a:lnTo>
                  <a:lnTo>
                    <a:pt x="14287500" y="4964986"/>
                  </a:lnTo>
                  <a:lnTo>
                    <a:pt x="14142720" y="4964986"/>
                  </a:lnTo>
                  <a:lnTo>
                    <a:pt x="14142720" y="144780"/>
                  </a:lnTo>
                  <a:close/>
                  <a:moveTo>
                    <a:pt x="144780" y="4964986"/>
                  </a:moveTo>
                  <a:lnTo>
                    <a:pt x="14142720" y="4964986"/>
                  </a:lnTo>
                  <a:lnTo>
                    <a:pt x="14142720" y="5109766"/>
                  </a:lnTo>
                  <a:lnTo>
                    <a:pt x="144780" y="5109766"/>
                  </a:lnTo>
                  <a:lnTo>
                    <a:pt x="144780" y="4964986"/>
                  </a:lnTo>
                  <a:close/>
                  <a:moveTo>
                    <a:pt x="14142720" y="0"/>
                  </a:moveTo>
                  <a:lnTo>
                    <a:pt x="14287500" y="0"/>
                  </a:lnTo>
                  <a:lnTo>
                    <a:pt x="14287500" y="144780"/>
                  </a:lnTo>
                  <a:lnTo>
                    <a:pt x="14142720" y="144780"/>
                  </a:lnTo>
                  <a:lnTo>
                    <a:pt x="141427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142720" y="0"/>
                  </a:lnTo>
                  <a:lnTo>
                    <a:pt x="141427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3921382" y="7986380"/>
            <a:ext cx="3294176" cy="44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1"/>
              </a:lnSpc>
            </a:pPr>
            <a:r>
              <a:rPr lang="en-US" sz="2420" spc="266">
                <a:solidFill>
                  <a:srgbClr val="222222"/>
                </a:solidFill>
                <a:latin typeface="Barlow Medium"/>
              </a:rPr>
              <a:t>By Saparov Almas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49488" y="5511800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3594100" y="3956050"/>
            <a:ext cx="2736850" cy="7867650"/>
            <a:chOff x="0" y="0"/>
            <a:chExt cx="7127214" cy="20488672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6982434" cy="20343892"/>
            </a:xfrm>
            <a:custGeom>
              <a:avLst/>
              <a:gdLst/>
              <a:ahLst/>
              <a:cxnLst/>
              <a:rect l="l" t="t" r="r" b="b"/>
              <a:pathLst>
                <a:path w="6982434" h="20343892">
                  <a:moveTo>
                    <a:pt x="0" y="0"/>
                  </a:moveTo>
                  <a:lnTo>
                    <a:pt x="6982434" y="0"/>
                  </a:lnTo>
                  <a:lnTo>
                    <a:pt x="6982434" y="20343892"/>
                  </a:lnTo>
                  <a:lnTo>
                    <a:pt x="0" y="2034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127214" cy="20488672"/>
            </a:xfrm>
            <a:custGeom>
              <a:avLst/>
              <a:gdLst/>
              <a:ahLst/>
              <a:cxnLst/>
              <a:rect l="l" t="t" r="r" b="b"/>
              <a:pathLst>
                <a:path w="7127214" h="20488672">
                  <a:moveTo>
                    <a:pt x="6982433" y="20343892"/>
                  </a:moveTo>
                  <a:lnTo>
                    <a:pt x="7127214" y="20343892"/>
                  </a:lnTo>
                  <a:lnTo>
                    <a:pt x="7127214" y="20488672"/>
                  </a:lnTo>
                  <a:lnTo>
                    <a:pt x="6982433" y="20488672"/>
                  </a:lnTo>
                  <a:lnTo>
                    <a:pt x="6982433" y="2034389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343892"/>
                  </a:lnTo>
                  <a:lnTo>
                    <a:pt x="0" y="20343892"/>
                  </a:lnTo>
                  <a:lnTo>
                    <a:pt x="0" y="144780"/>
                  </a:lnTo>
                  <a:close/>
                  <a:moveTo>
                    <a:pt x="0" y="20343892"/>
                  </a:moveTo>
                  <a:lnTo>
                    <a:pt x="144780" y="20343892"/>
                  </a:lnTo>
                  <a:lnTo>
                    <a:pt x="144780" y="20488672"/>
                  </a:lnTo>
                  <a:lnTo>
                    <a:pt x="0" y="20488672"/>
                  </a:lnTo>
                  <a:lnTo>
                    <a:pt x="0" y="20343892"/>
                  </a:lnTo>
                  <a:close/>
                  <a:moveTo>
                    <a:pt x="6982433" y="144780"/>
                  </a:moveTo>
                  <a:lnTo>
                    <a:pt x="7127214" y="144780"/>
                  </a:lnTo>
                  <a:lnTo>
                    <a:pt x="7127214" y="20343892"/>
                  </a:lnTo>
                  <a:lnTo>
                    <a:pt x="6982433" y="20343892"/>
                  </a:lnTo>
                  <a:lnTo>
                    <a:pt x="6982433" y="144780"/>
                  </a:lnTo>
                  <a:close/>
                  <a:moveTo>
                    <a:pt x="144780" y="20343892"/>
                  </a:moveTo>
                  <a:lnTo>
                    <a:pt x="6982433" y="20343892"/>
                  </a:lnTo>
                  <a:lnTo>
                    <a:pt x="6982433" y="20488672"/>
                  </a:lnTo>
                  <a:lnTo>
                    <a:pt x="144780" y="20488672"/>
                  </a:lnTo>
                  <a:lnTo>
                    <a:pt x="144780" y="20343892"/>
                  </a:lnTo>
                  <a:close/>
                  <a:moveTo>
                    <a:pt x="6982433" y="0"/>
                  </a:moveTo>
                  <a:lnTo>
                    <a:pt x="7127214" y="0"/>
                  </a:lnTo>
                  <a:lnTo>
                    <a:pt x="7127214" y="144780"/>
                  </a:lnTo>
                  <a:lnTo>
                    <a:pt x="6982433" y="144780"/>
                  </a:lnTo>
                  <a:lnTo>
                    <a:pt x="69824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982433" y="0"/>
                  </a:lnTo>
                  <a:lnTo>
                    <a:pt x="69824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765299" y="7066915"/>
            <a:ext cx="6378225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Game devolepment concepts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778721" y="1028700"/>
            <a:ext cx="9021233" cy="8185150"/>
            <a:chOff x="0" y="0"/>
            <a:chExt cx="23492795" cy="21315495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3348015" cy="21170715"/>
            </a:xfrm>
            <a:custGeom>
              <a:avLst/>
              <a:gdLst/>
              <a:ahLst/>
              <a:cxnLst/>
              <a:rect l="l" t="t" r="r" b="b"/>
              <a:pathLst>
                <a:path w="23348015" h="21170715">
                  <a:moveTo>
                    <a:pt x="0" y="0"/>
                  </a:moveTo>
                  <a:lnTo>
                    <a:pt x="23348015" y="0"/>
                  </a:lnTo>
                  <a:lnTo>
                    <a:pt x="23348015" y="21170715"/>
                  </a:lnTo>
                  <a:lnTo>
                    <a:pt x="0" y="21170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3492795" cy="21315494"/>
            </a:xfrm>
            <a:custGeom>
              <a:avLst/>
              <a:gdLst/>
              <a:ahLst/>
              <a:cxnLst/>
              <a:rect l="l" t="t" r="r" b="b"/>
              <a:pathLst>
                <a:path w="23492795" h="21315494">
                  <a:moveTo>
                    <a:pt x="23348015" y="21170716"/>
                  </a:moveTo>
                  <a:lnTo>
                    <a:pt x="23492795" y="21170716"/>
                  </a:lnTo>
                  <a:lnTo>
                    <a:pt x="23492795" y="21315494"/>
                  </a:lnTo>
                  <a:lnTo>
                    <a:pt x="23348015" y="21315494"/>
                  </a:lnTo>
                  <a:lnTo>
                    <a:pt x="23348015" y="2117071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1170716"/>
                  </a:lnTo>
                  <a:lnTo>
                    <a:pt x="0" y="21170716"/>
                  </a:lnTo>
                  <a:lnTo>
                    <a:pt x="0" y="144780"/>
                  </a:lnTo>
                  <a:close/>
                  <a:moveTo>
                    <a:pt x="0" y="21170716"/>
                  </a:moveTo>
                  <a:lnTo>
                    <a:pt x="144780" y="21170716"/>
                  </a:lnTo>
                  <a:lnTo>
                    <a:pt x="144780" y="21315494"/>
                  </a:lnTo>
                  <a:lnTo>
                    <a:pt x="0" y="21315494"/>
                  </a:lnTo>
                  <a:lnTo>
                    <a:pt x="0" y="21170716"/>
                  </a:lnTo>
                  <a:close/>
                  <a:moveTo>
                    <a:pt x="23348015" y="144780"/>
                  </a:moveTo>
                  <a:lnTo>
                    <a:pt x="23492795" y="144780"/>
                  </a:lnTo>
                  <a:lnTo>
                    <a:pt x="23492795" y="21170716"/>
                  </a:lnTo>
                  <a:lnTo>
                    <a:pt x="23348015" y="21170716"/>
                  </a:lnTo>
                  <a:lnTo>
                    <a:pt x="23348015" y="144780"/>
                  </a:lnTo>
                  <a:close/>
                  <a:moveTo>
                    <a:pt x="144780" y="21170716"/>
                  </a:moveTo>
                  <a:lnTo>
                    <a:pt x="23348015" y="21170716"/>
                  </a:lnTo>
                  <a:lnTo>
                    <a:pt x="23348015" y="21315494"/>
                  </a:lnTo>
                  <a:lnTo>
                    <a:pt x="144780" y="21315494"/>
                  </a:lnTo>
                  <a:lnTo>
                    <a:pt x="144780" y="21170716"/>
                  </a:lnTo>
                  <a:close/>
                  <a:moveTo>
                    <a:pt x="23348015" y="0"/>
                  </a:moveTo>
                  <a:lnTo>
                    <a:pt x="23492795" y="0"/>
                  </a:lnTo>
                  <a:lnTo>
                    <a:pt x="23492795" y="144780"/>
                  </a:lnTo>
                  <a:lnTo>
                    <a:pt x="23348015" y="144780"/>
                  </a:lnTo>
                  <a:lnTo>
                    <a:pt x="233480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3348015" y="0"/>
                  </a:lnTo>
                  <a:lnTo>
                    <a:pt x="233480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576960" y="2710333"/>
            <a:ext cx="7114311" cy="471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2"/>
              </a:lnSpc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In this project I created doodle jump game. Game </a:t>
            </a:r>
            <a:r>
              <a:rPr lang="en-US" sz="2844" spc="142" dirty="0" err="1">
                <a:solidFill>
                  <a:srgbClr val="222222"/>
                </a:solidFill>
                <a:latin typeface="Barlow Light Bold"/>
              </a:rPr>
              <a:t>devolepment</a:t>
            </a: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 concepts included in this project: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Jump mechanics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Gravity and Friction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Random Level Generation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Creating a Score counter</a:t>
            </a:r>
          </a:p>
          <a:p>
            <a:pPr algn="just">
              <a:lnSpc>
                <a:spcPts val="4692"/>
              </a:lnSpc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and much more!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019175"/>
            <a:ext cx="7851422" cy="243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2222"/>
                </a:solidFill>
                <a:latin typeface="Rubik Mono"/>
              </a:rPr>
              <a:t>ABOUT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08804" y="5426729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783696" y="-323204"/>
            <a:ext cx="8475604" cy="11116009"/>
            <a:chOff x="0" y="0"/>
            <a:chExt cx="22071884" cy="28947939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1927104" cy="28803159"/>
            </a:xfrm>
            <a:custGeom>
              <a:avLst/>
              <a:gdLst/>
              <a:ahLst/>
              <a:cxnLst/>
              <a:rect l="l" t="t" r="r" b="b"/>
              <a:pathLst>
                <a:path w="21927104" h="28803159">
                  <a:moveTo>
                    <a:pt x="0" y="0"/>
                  </a:moveTo>
                  <a:lnTo>
                    <a:pt x="21927104" y="0"/>
                  </a:lnTo>
                  <a:lnTo>
                    <a:pt x="21927104" y="28803159"/>
                  </a:lnTo>
                  <a:lnTo>
                    <a:pt x="0" y="2880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2071885" cy="28947938"/>
            </a:xfrm>
            <a:custGeom>
              <a:avLst/>
              <a:gdLst/>
              <a:ahLst/>
              <a:cxnLst/>
              <a:rect l="l" t="t" r="r" b="b"/>
              <a:pathLst>
                <a:path w="22071885" h="28947938">
                  <a:moveTo>
                    <a:pt x="21927105" y="28803160"/>
                  </a:moveTo>
                  <a:lnTo>
                    <a:pt x="22071885" y="28803160"/>
                  </a:lnTo>
                  <a:lnTo>
                    <a:pt x="22071885" y="28947938"/>
                  </a:lnTo>
                  <a:lnTo>
                    <a:pt x="21927105" y="28947938"/>
                  </a:lnTo>
                  <a:lnTo>
                    <a:pt x="21927105" y="28803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8803160"/>
                  </a:lnTo>
                  <a:lnTo>
                    <a:pt x="0" y="28803160"/>
                  </a:lnTo>
                  <a:lnTo>
                    <a:pt x="0" y="144780"/>
                  </a:lnTo>
                  <a:close/>
                  <a:moveTo>
                    <a:pt x="0" y="28803160"/>
                  </a:moveTo>
                  <a:lnTo>
                    <a:pt x="144780" y="28803160"/>
                  </a:lnTo>
                  <a:lnTo>
                    <a:pt x="144780" y="28947938"/>
                  </a:lnTo>
                  <a:lnTo>
                    <a:pt x="0" y="28947938"/>
                  </a:lnTo>
                  <a:lnTo>
                    <a:pt x="0" y="28803160"/>
                  </a:lnTo>
                  <a:close/>
                  <a:moveTo>
                    <a:pt x="21927105" y="144780"/>
                  </a:moveTo>
                  <a:lnTo>
                    <a:pt x="22071885" y="144780"/>
                  </a:lnTo>
                  <a:lnTo>
                    <a:pt x="22071885" y="28803160"/>
                  </a:lnTo>
                  <a:lnTo>
                    <a:pt x="21927105" y="28803160"/>
                  </a:lnTo>
                  <a:lnTo>
                    <a:pt x="21927105" y="144780"/>
                  </a:lnTo>
                  <a:close/>
                  <a:moveTo>
                    <a:pt x="144780" y="28803160"/>
                  </a:moveTo>
                  <a:lnTo>
                    <a:pt x="21927105" y="28803160"/>
                  </a:lnTo>
                  <a:lnTo>
                    <a:pt x="21927105" y="28947938"/>
                  </a:lnTo>
                  <a:lnTo>
                    <a:pt x="144780" y="28947938"/>
                  </a:lnTo>
                  <a:lnTo>
                    <a:pt x="144780" y="28803160"/>
                  </a:lnTo>
                  <a:close/>
                  <a:moveTo>
                    <a:pt x="21927105" y="0"/>
                  </a:moveTo>
                  <a:lnTo>
                    <a:pt x="22071885" y="0"/>
                  </a:lnTo>
                  <a:lnTo>
                    <a:pt x="22071885" y="144780"/>
                  </a:lnTo>
                  <a:lnTo>
                    <a:pt x="21927105" y="144780"/>
                  </a:lnTo>
                  <a:lnTo>
                    <a:pt x="219271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927105" y="0"/>
                  </a:lnTo>
                  <a:lnTo>
                    <a:pt x="219271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666457" y="964697"/>
            <a:ext cx="6756850" cy="1772760"/>
            <a:chOff x="0" y="0"/>
            <a:chExt cx="9009134" cy="2363680"/>
          </a:xfrm>
        </p:grpSpPr>
        <p:sp>
          <p:nvSpPr>
            <p:cNvPr id="8" name="TextBox 8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IMPLEMENTING JUMP AND MOVEMENT MECHANICS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5400000">
            <a:off x="2439085" y="-381685"/>
            <a:ext cx="3352649" cy="6173419"/>
            <a:chOff x="0" y="0"/>
            <a:chExt cx="8730857" cy="16076612"/>
          </a:xfrm>
        </p:grpSpPr>
        <p:sp>
          <p:nvSpPr>
            <p:cNvPr id="11" name="Freeform 11"/>
            <p:cNvSpPr/>
            <p:nvPr/>
          </p:nvSpPr>
          <p:spPr>
            <a:xfrm>
              <a:off x="72390" y="72390"/>
              <a:ext cx="8586078" cy="15931832"/>
            </a:xfrm>
            <a:custGeom>
              <a:avLst/>
              <a:gdLst/>
              <a:ahLst/>
              <a:cxnLst/>
              <a:rect l="l" t="t" r="r" b="b"/>
              <a:pathLst>
                <a:path w="8586078" h="15931832">
                  <a:moveTo>
                    <a:pt x="0" y="0"/>
                  </a:moveTo>
                  <a:lnTo>
                    <a:pt x="8586078" y="0"/>
                  </a:lnTo>
                  <a:lnTo>
                    <a:pt x="8586078" y="15931832"/>
                  </a:lnTo>
                  <a:lnTo>
                    <a:pt x="0" y="1593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730857" cy="16076611"/>
            </a:xfrm>
            <a:custGeom>
              <a:avLst/>
              <a:gdLst/>
              <a:ahLst/>
              <a:cxnLst/>
              <a:rect l="l" t="t" r="r" b="b"/>
              <a:pathLst>
                <a:path w="8730857" h="16076611">
                  <a:moveTo>
                    <a:pt x="8586077" y="15931832"/>
                  </a:moveTo>
                  <a:lnTo>
                    <a:pt x="8730857" y="15931832"/>
                  </a:lnTo>
                  <a:lnTo>
                    <a:pt x="8730857" y="16076611"/>
                  </a:lnTo>
                  <a:lnTo>
                    <a:pt x="8586077" y="16076611"/>
                  </a:lnTo>
                  <a:lnTo>
                    <a:pt x="8586077" y="159318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931832"/>
                  </a:lnTo>
                  <a:lnTo>
                    <a:pt x="0" y="15931832"/>
                  </a:lnTo>
                  <a:lnTo>
                    <a:pt x="0" y="144780"/>
                  </a:lnTo>
                  <a:close/>
                  <a:moveTo>
                    <a:pt x="0" y="15931832"/>
                  </a:moveTo>
                  <a:lnTo>
                    <a:pt x="144780" y="15931832"/>
                  </a:lnTo>
                  <a:lnTo>
                    <a:pt x="144780" y="16076611"/>
                  </a:lnTo>
                  <a:lnTo>
                    <a:pt x="0" y="16076611"/>
                  </a:lnTo>
                  <a:lnTo>
                    <a:pt x="0" y="15931832"/>
                  </a:lnTo>
                  <a:close/>
                  <a:moveTo>
                    <a:pt x="8586077" y="144780"/>
                  </a:moveTo>
                  <a:lnTo>
                    <a:pt x="8730857" y="144780"/>
                  </a:lnTo>
                  <a:lnTo>
                    <a:pt x="8730857" y="15931832"/>
                  </a:lnTo>
                  <a:lnTo>
                    <a:pt x="8586077" y="15931832"/>
                  </a:lnTo>
                  <a:lnTo>
                    <a:pt x="8586077" y="144780"/>
                  </a:lnTo>
                  <a:close/>
                  <a:moveTo>
                    <a:pt x="144780" y="15931832"/>
                  </a:moveTo>
                  <a:lnTo>
                    <a:pt x="8586077" y="15931832"/>
                  </a:lnTo>
                  <a:lnTo>
                    <a:pt x="8586077" y="16076611"/>
                  </a:lnTo>
                  <a:lnTo>
                    <a:pt x="144780" y="16076611"/>
                  </a:lnTo>
                  <a:lnTo>
                    <a:pt x="144780" y="15931832"/>
                  </a:lnTo>
                  <a:close/>
                  <a:moveTo>
                    <a:pt x="8586077" y="0"/>
                  </a:moveTo>
                  <a:lnTo>
                    <a:pt x="8730857" y="0"/>
                  </a:lnTo>
                  <a:lnTo>
                    <a:pt x="8730857" y="144780"/>
                  </a:lnTo>
                  <a:lnTo>
                    <a:pt x="8586077" y="144780"/>
                  </a:lnTo>
                  <a:lnTo>
                    <a:pt x="858607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86077" y="0"/>
                  </a:lnTo>
                  <a:lnTo>
                    <a:pt x="858607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56779" y="2430705"/>
            <a:ext cx="4917261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Plan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8564238" y="1021823"/>
            <a:ext cx="438917" cy="452670"/>
            <a:chOff x="0" y="0"/>
            <a:chExt cx="1143013" cy="1178829"/>
          </a:xfrm>
        </p:grpSpPr>
        <p:sp>
          <p:nvSpPr>
            <p:cNvPr id="15" name="Freeform 15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66457" y="3227714"/>
            <a:ext cx="6756850" cy="1772760"/>
            <a:chOff x="0" y="0"/>
            <a:chExt cx="9009134" cy="236368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IMPLEMENTING DOODLER, MOBS AND PLATFORMS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8564238" y="3220838"/>
            <a:ext cx="438917" cy="452670"/>
            <a:chOff x="0" y="0"/>
            <a:chExt cx="1143013" cy="1178829"/>
          </a:xfrm>
        </p:grpSpPr>
        <p:sp>
          <p:nvSpPr>
            <p:cNvPr id="21" name="Freeform 21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666457" y="5426729"/>
            <a:ext cx="6756850" cy="1147920"/>
            <a:chOff x="0" y="0"/>
            <a:chExt cx="9009134" cy="153056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9009134" cy="770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RANDOM LEVEL GENERATION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0254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0000">
            <a:off x="8564238" y="5419852"/>
            <a:ext cx="438917" cy="452670"/>
            <a:chOff x="0" y="0"/>
            <a:chExt cx="1143013" cy="1178829"/>
          </a:xfrm>
        </p:grpSpPr>
        <p:sp>
          <p:nvSpPr>
            <p:cNvPr id="27" name="Freeform 27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9666457" y="7625743"/>
            <a:ext cx="6756850" cy="1772760"/>
            <a:chOff x="0" y="0"/>
            <a:chExt cx="9009134" cy="236368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SCORING SYSTEM START AND END SCREEN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0000">
            <a:off x="8564238" y="7618866"/>
            <a:ext cx="438917" cy="452670"/>
            <a:chOff x="0" y="0"/>
            <a:chExt cx="1143013" cy="1178829"/>
          </a:xfrm>
        </p:grpSpPr>
        <p:sp>
          <p:nvSpPr>
            <p:cNvPr id="33" name="Freeform 33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5383654" y="-3832581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8191468" cy="1382183"/>
            <a:chOff x="0" y="0"/>
            <a:chExt cx="47373614" cy="3599436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228834" cy="3454656"/>
            </a:xfrm>
            <a:custGeom>
              <a:avLst/>
              <a:gdLst/>
              <a:ahLst/>
              <a:cxnLst/>
              <a:rect l="l" t="t" r="r" b="b"/>
              <a:pathLst>
                <a:path w="47228834" h="3454656">
                  <a:moveTo>
                    <a:pt x="0" y="0"/>
                  </a:moveTo>
                  <a:lnTo>
                    <a:pt x="47228834" y="0"/>
                  </a:lnTo>
                  <a:lnTo>
                    <a:pt x="47228834" y="3454656"/>
                  </a:lnTo>
                  <a:lnTo>
                    <a:pt x="0" y="3454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7373614" cy="3599436"/>
            </a:xfrm>
            <a:custGeom>
              <a:avLst/>
              <a:gdLst/>
              <a:ahLst/>
              <a:cxnLst/>
              <a:rect l="l" t="t" r="r" b="b"/>
              <a:pathLst>
                <a:path w="47373614" h="3599436">
                  <a:moveTo>
                    <a:pt x="47228835" y="3454656"/>
                  </a:moveTo>
                  <a:lnTo>
                    <a:pt x="47373614" y="3454656"/>
                  </a:lnTo>
                  <a:lnTo>
                    <a:pt x="47373614" y="3599436"/>
                  </a:lnTo>
                  <a:lnTo>
                    <a:pt x="47228835" y="3599436"/>
                  </a:lnTo>
                  <a:lnTo>
                    <a:pt x="47228835" y="3454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54656"/>
                  </a:lnTo>
                  <a:lnTo>
                    <a:pt x="0" y="3454656"/>
                  </a:lnTo>
                  <a:lnTo>
                    <a:pt x="0" y="144780"/>
                  </a:lnTo>
                  <a:close/>
                  <a:moveTo>
                    <a:pt x="0" y="3454656"/>
                  </a:moveTo>
                  <a:lnTo>
                    <a:pt x="144780" y="3454656"/>
                  </a:lnTo>
                  <a:lnTo>
                    <a:pt x="144780" y="3599436"/>
                  </a:lnTo>
                  <a:lnTo>
                    <a:pt x="0" y="3599436"/>
                  </a:lnTo>
                  <a:lnTo>
                    <a:pt x="0" y="3454656"/>
                  </a:lnTo>
                  <a:close/>
                  <a:moveTo>
                    <a:pt x="47228835" y="144780"/>
                  </a:moveTo>
                  <a:lnTo>
                    <a:pt x="47373614" y="144780"/>
                  </a:lnTo>
                  <a:lnTo>
                    <a:pt x="47373614" y="3454656"/>
                  </a:lnTo>
                  <a:lnTo>
                    <a:pt x="47228835" y="3454656"/>
                  </a:lnTo>
                  <a:lnTo>
                    <a:pt x="47228835" y="144780"/>
                  </a:lnTo>
                  <a:close/>
                  <a:moveTo>
                    <a:pt x="144780" y="3454656"/>
                  </a:moveTo>
                  <a:lnTo>
                    <a:pt x="47228835" y="3454656"/>
                  </a:lnTo>
                  <a:lnTo>
                    <a:pt x="47228835" y="3599436"/>
                  </a:lnTo>
                  <a:lnTo>
                    <a:pt x="144780" y="3599436"/>
                  </a:lnTo>
                  <a:lnTo>
                    <a:pt x="144780" y="3454656"/>
                  </a:lnTo>
                  <a:close/>
                  <a:moveTo>
                    <a:pt x="47228835" y="0"/>
                  </a:moveTo>
                  <a:lnTo>
                    <a:pt x="47373614" y="0"/>
                  </a:lnTo>
                  <a:lnTo>
                    <a:pt x="47373614" y="144780"/>
                  </a:lnTo>
                  <a:lnTo>
                    <a:pt x="47228835" y="144780"/>
                  </a:lnTo>
                  <a:lnTo>
                    <a:pt x="472288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228835" y="0"/>
                  </a:lnTo>
                  <a:lnTo>
                    <a:pt x="472288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71130" y="1448329"/>
            <a:ext cx="10844391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Mobs and platform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F37D3E-DC53-4054-B589-C26D4144DC2F}"/>
              </a:ext>
            </a:extLst>
          </p:cNvPr>
          <p:cNvSpPr/>
          <p:nvPr/>
        </p:nvSpPr>
        <p:spPr>
          <a:xfrm>
            <a:off x="10105384" y="3612819"/>
            <a:ext cx="4343400" cy="242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Blob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Bug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Spider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Walking Monster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Jumping Floor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A89A45-02CA-4182-AF10-400249414FDD}"/>
              </a:ext>
            </a:extLst>
          </p:cNvPr>
          <p:cNvSpPr/>
          <p:nvPr/>
        </p:nvSpPr>
        <p:spPr>
          <a:xfrm>
            <a:off x="12720283" y="2789450"/>
            <a:ext cx="4572149" cy="525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ts val="3690"/>
              </a:lnSpc>
            </a:pPr>
            <a:r>
              <a:rPr lang="en-US" sz="3000" spc="179" dirty="0">
                <a:solidFill>
                  <a:srgbClr val="222222"/>
                </a:solidFill>
                <a:highlight>
                  <a:srgbClr val="00FF7D"/>
                </a:highlight>
                <a:latin typeface="Barlow Medium Bold"/>
              </a:rPr>
              <a:t>There 8 types of mobs: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4C21E0-CCFD-4F0C-8FB3-548B32CE4D29}"/>
              </a:ext>
            </a:extLst>
          </p:cNvPr>
          <p:cNvSpPr/>
          <p:nvPr/>
        </p:nvSpPr>
        <p:spPr>
          <a:xfrm>
            <a:off x="13944600" y="3607620"/>
            <a:ext cx="4343400" cy="1968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6384" indent="-457200" algn="just">
              <a:lnSpc>
                <a:spcPts val="3690"/>
              </a:lnSpc>
              <a:buSzPts val="3000"/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Jumping Wall</a:t>
            </a:r>
            <a:endParaRPr lang="ru-RU" sz="3000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Jumping Bug</a:t>
            </a:r>
            <a:endParaRPr lang="ru-RU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Bulky Blue</a:t>
            </a:r>
            <a:endParaRPr lang="ru-RU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Bulky Green </a:t>
            </a:r>
            <a:endParaRPr lang="ru-RU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5730DAB7-9DD6-4A5A-8EA6-13DCCDAAF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836746"/>
              </p:ext>
            </p:extLst>
          </p:nvPr>
        </p:nvGraphicFramePr>
        <p:xfrm>
          <a:off x="533400" y="5288707"/>
          <a:ext cx="1626447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DE35372-6950-4A95-A56A-B60A13F05659}"/>
              </a:ext>
            </a:extLst>
          </p:cNvPr>
          <p:cNvSpPr/>
          <p:nvPr/>
        </p:nvSpPr>
        <p:spPr>
          <a:xfrm>
            <a:off x="1075548" y="2746679"/>
            <a:ext cx="4870244" cy="525144"/>
          </a:xfrm>
          <a:prstGeom prst="rect">
            <a:avLst/>
          </a:prstGeom>
          <a:solidFill>
            <a:srgbClr val="222222"/>
          </a:solidFill>
        </p:spPr>
        <p:txBody>
          <a:bodyPr wrap="none">
            <a:spAutoFit/>
          </a:bodyPr>
          <a:lstStyle/>
          <a:p>
            <a:pPr lvl="0" algn="r">
              <a:lnSpc>
                <a:spcPts val="3690"/>
              </a:lnSpc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There 5 types of mobs:  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A1B3F64-F15A-4F76-9EDE-388CB7053496}"/>
              </a:ext>
            </a:extLst>
          </p:cNvPr>
          <p:cNvSpPr/>
          <p:nvPr/>
        </p:nvSpPr>
        <p:spPr>
          <a:xfrm>
            <a:off x="1056499" y="3380121"/>
            <a:ext cx="4914552" cy="2423099"/>
          </a:xfrm>
          <a:prstGeom prst="rect">
            <a:avLst/>
          </a:prstGeom>
          <a:solidFill>
            <a:srgbClr val="222222"/>
          </a:solidFill>
        </p:spPr>
        <p:txBody>
          <a:bodyPr wrap="square">
            <a:spAutoFit/>
          </a:bodyPr>
          <a:lstStyle/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Moving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Trap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Cloud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Explosion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97138" y="-8200174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422892" y="1746779"/>
            <a:ext cx="8005059" cy="6793443"/>
            <a:chOff x="0" y="0"/>
            <a:chExt cx="11426693" cy="9697191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1281913" cy="9552411"/>
            </a:xfrm>
            <a:custGeom>
              <a:avLst/>
              <a:gdLst/>
              <a:ahLst/>
              <a:cxnLst/>
              <a:rect l="l" t="t" r="r" b="b"/>
              <a:pathLst>
                <a:path w="11281913" h="9552411">
                  <a:moveTo>
                    <a:pt x="0" y="0"/>
                  </a:moveTo>
                  <a:lnTo>
                    <a:pt x="11281913" y="0"/>
                  </a:lnTo>
                  <a:lnTo>
                    <a:pt x="11281913" y="9552411"/>
                  </a:lnTo>
                  <a:lnTo>
                    <a:pt x="0" y="955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26692" cy="9697191"/>
            </a:xfrm>
            <a:custGeom>
              <a:avLst/>
              <a:gdLst/>
              <a:ahLst/>
              <a:cxnLst/>
              <a:rect l="l" t="t" r="r" b="b"/>
              <a:pathLst>
                <a:path w="11426692" h="9697191">
                  <a:moveTo>
                    <a:pt x="11281913" y="9552412"/>
                  </a:moveTo>
                  <a:lnTo>
                    <a:pt x="11426692" y="9552412"/>
                  </a:lnTo>
                  <a:lnTo>
                    <a:pt x="11426692" y="9697191"/>
                  </a:lnTo>
                  <a:lnTo>
                    <a:pt x="11281913" y="9697191"/>
                  </a:lnTo>
                  <a:lnTo>
                    <a:pt x="11281913" y="955241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552412"/>
                  </a:lnTo>
                  <a:lnTo>
                    <a:pt x="0" y="9552412"/>
                  </a:lnTo>
                  <a:lnTo>
                    <a:pt x="0" y="144780"/>
                  </a:lnTo>
                  <a:close/>
                  <a:moveTo>
                    <a:pt x="0" y="9552412"/>
                  </a:moveTo>
                  <a:lnTo>
                    <a:pt x="144780" y="9552412"/>
                  </a:lnTo>
                  <a:lnTo>
                    <a:pt x="144780" y="9697191"/>
                  </a:lnTo>
                  <a:lnTo>
                    <a:pt x="0" y="9697191"/>
                  </a:lnTo>
                  <a:lnTo>
                    <a:pt x="0" y="9552411"/>
                  </a:lnTo>
                  <a:close/>
                  <a:moveTo>
                    <a:pt x="11281913" y="144780"/>
                  </a:moveTo>
                  <a:lnTo>
                    <a:pt x="11426692" y="144780"/>
                  </a:lnTo>
                  <a:lnTo>
                    <a:pt x="11426692" y="9552412"/>
                  </a:lnTo>
                  <a:lnTo>
                    <a:pt x="11281913" y="9552412"/>
                  </a:lnTo>
                  <a:lnTo>
                    <a:pt x="11281913" y="144780"/>
                  </a:lnTo>
                  <a:close/>
                  <a:moveTo>
                    <a:pt x="144780" y="9552412"/>
                  </a:moveTo>
                  <a:lnTo>
                    <a:pt x="11281913" y="9552412"/>
                  </a:lnTo>
                  <a:lnTo>
                    <a:pt x="11281913" y="9697191"/>
                  </a:lnTo>
                  <a:lnTo>
                    <a:pt x="144780" y="9697191"/>
                  </a:lnTo>
                  <a:lnTo>
                    <a:pt x="144780" y="9552411"/>
                  </a:lnTo>
                  <a:close/>
                  <a:moveTo>
                    <a:pt x="11281913" y="0"/>
                  </a:moveTo>
                  <a:lnTo>
                    <a:pt x="11426692" y="0"/>
                  </a:lnTo>
                  <a:lnTo>
                    <a:pt x="11426692" y="144780"/>
                  </a:lnTo>
                  <a:lnTo>
                    <a:pt x="11281913" y="144780"/>
                  </a:lnTo>
                  <a:lnTo>
                    <a:pt x="112819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81913" y="0"/>
                  </a:lnTo>
                  <a:lnTo>
                    <a:pt x="1128191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9080015" y="348764"/>
            <a:ext cx="8955529" cy="10539943"/>
            <a:chOff x="0" y="0"/>
            <a:chExt cx="11426693" cy="15045072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1281913" cy="14900293"/>
            </a:xfrm>
            <a:custGeom>
              <a:avLst/>
              <a:gdLst/>
              <a:ahLst/>
              <a:cxnLst/>
              <a:rect l="l" t="t" r="r" b="b"/>
              <a:pathLst>
                <a:path w="11281913" h="14900293">
                  <a:moveTo>
                    <a:pt x="0" y="0"/>
                  </a:moveTo>
                  <a:lnTo>
                    <a:pt x="11281913" y="0"/>
                  </a:lnTo>
                  <a:lnTo>
                    <a:pt x="11281913" y="14900293"/>
                  </a:lnTo>
                  <a:lnTo>
                    <a:pt x="0" y="1490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1426692" cy="15045072"/>
            </a:xfrm>
            <a:custGeom>
              <a:avLst/>
              <a:gdLst/>
              <a:ahLst/>
              <a:cxnLst/>
              <a:rect l="l" t="t" r="r" b="b"/>
              <a:pathLst>
                <a:path w="11426692" h="15045072">
                  <a:moveTo>
                    <a:pt x="11281913" y="14900292"/>
                  </a:moveTo>
                  <a:lnTo>
                    <a:pt x="11426692" y="14900292"/>
                  </a:lnTo>
                  <a:lnTo>
                    <a:pt x="11426692" y="15045072"/>
                  </a:lnTo>
                  <a:lnTo>
                    <a:pt x="11281913" y="15045072"/>
                  </a:lnTo>
                  <a:lnTo>
                    <a:pt x="11281913" y="1490029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00292"/>
                  </a:lnTo>
                  <a:lnTo>
                    <a:pt x="0" y="14900292"/>
                  </a:lnTo>
                  <a:lnTo>
                    <a:pt x="0" y="144780"/>
                  </a:lnTo>
                  <a:close/>
                  <a:moveTo>
                    <a:pt x="0" y="14900292"/>
                  </a:moveTo>
                  <a:lnTo>
                    <a:pt x="144780" y="14900292"/>
                  </a:lnTo>
                  <a:lnTo>
                    <a:pt x="144780" y="15045072"/>
                  </a:lnTo>
                  <a:lnTo>
                    <a:pt x="0" y="15045072"/>
                  </a:lnTo>
                  <a:lnTo>
                    <a:pt x="0" y="14900292"/>
                  </a:lnTo>
                  <a:close/>
                  <a:moveTo>
                    <a:pt x="11281913" y="144780"/>
                  </a:moveTo>
                  <a:lnTo>
                    <a:pt x="11426692" y="144780"/>
                  </a:lnTo>
                  <a:lnTo>
                    <a:pt x="11426692" y="14900292"/>
                  </a:lnTo>
                  <a:lnTo>
                    <a:pt x="11281913" y="14900292"/>
                  </a:lnTo>
                  <a:lnTo>
                    <a:pt x="11281913" y="144780"/>
                  </a:lnTo>
                  <a:close/>
                  <a:moveTo>
                    <a:pt x="144780" y="14900292"/>
                  </a:moveTo>
                  <a:lnTo>
                    <a:pt x="11281913" y="14900292"/>
                  </a:lnTo>
                  <a:lnTo>
                    <a:pt x="11281913" y="15045072"/>
                  </a:lnTo>
                  <a:lnTo>
                    <a:pt x="144780" y="15045072"/>
                  </a:lnTo>
                  <a:lnTo>
                    <a:pt x="144780" y="14900292"/>
                  </a:lnTo>
                  <a:close/>
                  <a:moveTo>
                    <a:pt x="11281913" y="0"/>
                  </a:moveTo>
                  <a:lnTo>
                    <a:pt x="11426692" y="0"/>
                  </a:lnTo>
                  <a:lnTo>
                    <a:pt x="11426692" y="144780"/>
                  </a:lnTo>
                  <a:lnTo>
                    <a:pt x="11281913" y="144780"/>
                  </a:lnTo>
                  <a:lnTo>
                    <a:pt x="112819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81913" y="0"/>
                  </a:lnTo>
                  <a:lnTo>
                    <a:pt x="1128191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144000" y="2016918"/>
            <a:ext cx="9144000" cy="7872664"/>
            <a:chOff x="0" y="-9525"/>
            <a:chExt cx="11301652" cy="1049688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1301652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222222"/>
                  </a:solidFill>
                  <a:latin typeface="Rubik Mono"/>
                </a:rPr>
                <a:t>Level Generation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48220"/>
              <a:ext cx="11301652" cy="77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 dirty="0" err="1">
                  <a:solidFill>
                    <a:srgbClr val="222222"/>
                  </a:solidFill>
                  <a:latin typeface="Barlow Bold"/>
                </a:rPr>
                <a:t>Biom</a:t>
              </a: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 Generation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76540"/>
              <a:ext cx="11301652" cy="1598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There are 4 </a:t>
              </a:r>
              <a:r>
                <a:rPr lang="en-US" sz="3000" spc="150" dirty="0" err="1">
                  <a:solidFill>
                    <a:srgbClr val="222222"/>
                  </a:solidFill>
                  <a:latin typeface="Barlow Light Bold"/>
                </a:rPr>
                <a:t>bioms</a:t>
              </a: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 game and each of them have their own palettes of platform types to generate.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339348"/>
              <a:ext cx="11301652" cy="77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Platform generation</a:t>
              </a:r>
              <a:endParaRPr lang="en-US" sz="3300" u="none" spc="297" dirty="0">
                <a:solidFill>
                  <a:srgbClr val="222222"/>
                </a:solidFill>
                <a:latin typeface="Barlow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" y="7178762"/>
              <a:ext cx="11301651" cy="3308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Each platform generates on top of another with additional space</a:t>
              </a:r>
              <a:r>
                <a:rPr lang="en-US" sz="3000" u="none" spc="150" dirty="0">
                  <a:solidFill>
                    <a:srgbClr val="222222"/>
                  </a:solidFill>
                  <a:latin typeface="Barlow Light Bold"/>
                </a:rPr>
                <a:t>. Vertical moving platforms have their space box to prevent overlapping while moving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79ECD6E5-6926-4DD2-BDEE-23192BC0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90" y="2784103"/>
            <a:ext cx="6436462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bioms = {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'normal'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[Trap_Platform]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[Moving_Platform]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[Explosion_Platform]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[Cloud_Platform]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'explosive lands'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[[Explosion_Platform]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'clouds'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[[Cloud_Platform]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'moving platforms'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[[Moving_Platform]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5400000">
            <a:off x="11284068" y="4512618"/>
            <a:ext cx="9540638" cy="122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222222"/>
                </a:solidFill>
                <a:latin typeface="Rubik Mono"/>
              </a:rPr>
              <a:t>SCREENSHOTS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779404" y="4530002"/>
            <a:ext cx="19705609" cy="19705609"/>
            <a:chOff x="0" y="0"/>
            <a:chExt cx="2653030" cy="26530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3196D-2D1D-4A1E-953B-D932B796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" y="1132559"/>
            <a:ext cx="4514019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AF8A46-0902-41EE-8BAF-949DF044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32559"/>
            <a:ext cx="4514132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A8F09D-B03F-4B53-9C5F-42EBC2A8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225" y="1132559"/>
            <a:ext cx="4533133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058834" y="7719021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31800" y="6449483"/>
            <a:ext cx="8788400" cy="2808817"/>
            <a:chOff x="0" y="0"/>
            <a:chExt cx="22886458" cy="731462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2741678" cy="7169847"/>
            </a:xfrm>
            <a:custGeom>
              <a:avLst/>
              <a:gdLst/>
              <a:ahLst/>
              <a:cxnLst/>
              <a:rect l="l" t="t" r="r" b="b"/>
              <a:pathLst>
                <a:path w="22741678" h="7169847">
                  <a:moveTo>
                    <a:pt x="0" y="0"/>
                  </a:moveTo>
                  <a:lnTo>
                    <a:pt x="22741678" y="0"/>
                  </a:lnTo>
                  <a:lnTo>
                    <a:pt x="22741678" y="7169847"/>
                  </a:lnTo>
                  <a:lnTo>
                    <a:pt x="0" y="7169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2886459" cy="7314626"/>
            </a:xfrm>
            <a:custGeom>
              <a:avLst/>
              <a:gdLst/>
              <a:ahLst/>
              <a:cxnLst/>
              <a:rect l="l" t="t" r="r" b="b"/>
              <a:pathLst>
                <a:path w="22886459" h="7314626">
                  <a:moveTo>
                    <a:pt x="22741679" y="7169847"/>
                  </a:moveTo>
                  <a:lnTo>
                    <a:pt x="22886459" y="7169847"/>
                  </a:lnTo>
                  <a:lnTo>
                    <a:pt x="22886459" y="7314626"/>
                  </a:lnTo>
                  <a:lnTo>
                    <a:pt x="22741679" y="7314626"/>
                  </a:lnTo>
                  <a:lnTo>
                    <a:pt x="22741679" y="716984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169847"/>
                  </a:lnTo>
                  <a:lnTo>
                    <a:pt x="0" y="7169847"/>
                  </a:lnTo>
                  <a:lnTo>
                    <a:pt x="0" y="144780"/>
                  </a:lnTo>
                  <a:close/>
                  <a:moveTo>
                    <a:pt x="0" y="7169847"/>
                  </a:moveTo>
                  <a:lnTo>
                    <a:pt x="144780" y="7169847"/>
                  </a:lnTo>
                  <a:lnTo>
                    <a:pt x="144780" y="7314626"/>
                  </a:lnTo>
                  <a:lnTo>
                    <a:pt x="0" y="7314626"/>
                  </a:lnTo>
                  <a:lnTo>
                    <a:pt x="0" y="7169847"/>
                  </a:lnTo>
                  <a:close/>
                  <a:moveTo>
                    <a:pt x="22741679" y="144780"/>
                  </a:moveTo>
                  <a:lnTo>
                    <a:pt x="22886459" y="144780"/>
                  </a:lnTo>
                  <a:lnTo>
                    <a:pt x="22886459" y="7169847"/>
                  </a:lnTo>
                  <a:lnTo>
                    <a:pt x="22741679" y="7169847"/>
                  </a:lnTo>
                  <a:lnTo>
                    <a:pt x="22741679" y="144780"/>
                  </a:lnTo>
                  <a:close/>
                  <a:moveTo>
                    <a:pt x="144780" y="7169847"/>
                  </a:moveTo>
                  <a:lnTo>
                    <a:pt x="22741679" y="7169847"/>
                  </a:lnTo>
                  <a:lnTo>
                    <a:pt x="22741679" y="7314626"/>
                  </a:lnTo>
                  <a:lnTo>
                    <a:pt x="144780" y="7314626"/>
                  </a:lnTo>
                  <a:lnTo>
                    <a:pt x="144780" y="7169847"/>
                  </a:lnTo>
                  <a:close/>
                  <a:moveTo>
                    <a:pt x="22741679" y="0"/>
                  </a:moveTo>
                  <a:lnTo>
                    <a:pt x="22886459" y="0"/>
                  </a:lnTo>
                  <a:lnTo>
                    <a:pt x="22886459" y="144780"/>
                  </a:lnTo>
                  <a:lnTo>
                    <a:pt x="22741679" y="144780"/>
                  </a:lnTo>
                  <a:lnTo>
                    <a:pt x="2274167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2741679" y="0"/>
                  </a:lnTo>
                  <a:lnTo>
                    <a:pt x="2274167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484322"/>
            <a:ext cx="6335891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150" dirty="0">
                <a:solidFill>
                  <a:srgbClr val="222222"/>
                </a:solidFill>
                <a:latin typeface="Barlow Light Bold"/>
              </a:rPr>
              <a:t>Gameplay time!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3840" y="2565130"/>
            <a:ext cx="1120475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 err="1">
                <a:solidFill>
                  <a:srgbClr val="222222"/>
                </a:solidFill>
                <a:latin typeface="Rubik Mono"/>
              </a:rPr>
              <a:t>DEmonstration</a:t>
            </a:r>
            <a:endParaRPr lang="en-US" sz="8000" spc="-80" dirty="0">
              <a:solidFill>
                <a:srgbClr val="222222"/>
              </a:solidFill>
              <a:latin typeface="Rubik Mon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F3E708-3D5A-446A-A6E2-41689E88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2480185"/>
            <a:ext cx="4762500" cy="7028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91313" y="-7086577"/>
            <a:ext cx="11083113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00805" y="1250775"/>
            <a:ext cx="8229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222222"/>
                </a:solidFill>
                <a:latin typeface="Rubik Mono"/>
              </a:rPr>
              <a:t>Thank you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B437C623-EC34-4DFC-956C-F31CB590A137}"/>
              </a:ext>
            </a:extLst>
          </p:cNvPr>
          <p:cNvGrpSpPr/>
          <p:nvPr/>
        </p:nvGrpSpPr>
        <p:grpSpPr>
          <a:xfrm rot="16200000">
            <a:off x="3319993" y="1024493"/>
            <a:ext cx="1657529" cy="5295902"/>
            <a:chOff x="0" y="0"/>
            <a:chExt cx="6414492" cy="21431250"/>
          </a:xfrm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4411B26-05AF-425B-A89B-8BC95FD41296}"/>
                </a:ext>
              </a:extLst>
            </p:cNvPr>
            <p:cNvSpPr/>
            <p:nvPr/>
          </p:nvSpPr>
          <p:spPr>
            <a:xfrm>
              <a:off x="72390" y="72390"/>
              <a:ext cx="6269712" cy="21286471"/>
            </a:xfrm>
            <a:custGeom>
              <a:avLst/>
              <a:gdLst/>
              <a:ahLst/>
              <a:cxnLst/>
              <a:rect l="l" t="t" r="r" b="b"/>
              <a:pathLst>
                <a:path w="6269712" h="21286471">
                  <a:moveTo>
                    <a:pt x="0" y="0"/>
                  </a:moveTo>
                  <a:lnTo>
                    <a:pt x="6269712" y="0"/>
                  </a:lnTo>
                  <a:lnTo>
                    <a:pt x="6269712" y="21286471"/>
                  </a:lnTo>
                  <a:lnTo>
                    <a:pt x="0" y="21286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191D5FF-3116-4FBF-AE11-B2D75332D6B0}"/>
                </a:ext>
              </a:extLst>
            </p:cNvPr>
            <p:cNvSpPr/>
            <p:nvPr/>
          </p:nvSpPr>
          <p:spPr>
            <a:xfrm>
              <a:off x="0" y="0"/>
              <a:ext cx="6414492" cy="21431250"/>
            </a:xfrm>
            <a:custGeom>
              <a:avLst/>
              <a:gdLst/>
              <a:ahLst/>
              <a:cxnLst/>
              <a:rect l="l" t="t" r="r" b="b"/>
              <a:pathLst>
                <a:path w="6414492" h="21431250">
                  <a:moveTo>
                    <a:pt x="6269712" y="21286470"/>
                  </a:moveTo>
                  <a:lnTo>
                    <a:pt x="6414492" y="21286470"/>
                  </a:lnTo>
                  <a:lnTo>
                    <a:pt x="6414492" y="21431250"/>
                  </a:lnTo>
                  <a:lnTo>
                    <a:pt x="6269712" y="21431250"/>
                  </a:lnTo>
                  <a:lnTo>
                    <a:pt x="6269712" y="212864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1286470"/>
                  </a:lnTo>
                  <a:lnTo>
                    <a:pt x="0" y="21286470"/>
                  </a:lnTo>
                  <a:lnTo>
                    <a:pt x="0" y="144780"/>
                  </a:lnTo>
                  <a:close/>
                  <a:moveTo>
                    <a:pt x="0" y="21286470"/>
                  </a:moveTo>
                  <a:lnTo>
                    <a:pt x="144780" y="21286470"/>
                  </a:lnTo>
                  <a:lnTo>
                    <a:pt x="144780" y="21431250"/>
                  </a:lnTo>
                  <a:lnTo>
                    <a:pt x="0" y="21431250"/>
                  </a:lnTo>
                  <a:lnTo>
                    <a:pt x="0" y="21286470"/>
                  </a:lnTo>
                  <a:close/>
                  <a:moveTo>
                    <a:pt x="6269712" y="144780"/>
                  </a:moveTo>
                  <a:lnTo>
                    <a:pt x="6414492" y="144780"/>
                  </a:lnTo>
                  <a:lnTo>
                    <a:pt x="6414492" y="21286470"/>
                  </a:lnTo>
                  <a:lnTo>
                    <a:pt x="6269712" y="21286470"/>
                  </a:lnTo>
                  <a:lnTo>
                    <a:pt x="6269712" y="144780"/>
                  </a:lnTo>
                  <a:close/>
                  <a:moveTo>
                    <a:pt x="144780" y="21286470"/>
                  </a:moveTo>
                  <a:lnTo>
                    <a:pt x="6269712" y="21286470"/>
                  </a:lnTo>
                  <a:lnTo>
                    <a:pt x="6269712" y="21431250"/>
                  </a:lnTo>
                  <a:lnTo>
                    <a:pt x="144780" y="21431250"/>
                  </a:lnTo>
                  <a:lnTo>
                    <a:pt x="144780" y="21286470"/>
                  </a:lnTo>
                  <a:close/>
                  <a:moveTo>
                    <a:pt x="6269712" y="0"/>
                  </a:moveTo>
                  <a:lnTo>
                    <a:pt x="6414492" y="0"/>
                  </a:lnTo>
                  <a:lnTo>
                    <a:pt x="6414492" y="144780"/>
                  </a:lnTo>
                  <a:lnTo>
                    <a:pt x="6269712" y="144780"/>
                  </a:lnTo>
                  <a:lnTo>
                    <a:pt x="62697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269712" y="0"/>
                  </a:lnTo>
                  <a:lnTo>
                    <a:pt x="62697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7F47C7-74E5-4858-BD11-E6361C1B6728}"/>
              </a:ext>
            </a:extLst>
          </p:cNvPr>
          <p:cNvSpPr txBox="1"/>
          <p:nvPr/>
        </p:nvSpPr>
        <p:spPr>
          <a:xfrm>
            <a:off x="1676400" y="3072278"/>
            <a:ext cx="411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107" dirty="0">
                <a:solidFill>
                  <a:srgbClr val="222222"/>
                </a:solidFill>
                <a:latin typeface="Rubik Mono"/>
              </a:rPr>
              <a:t>Any question?</a:t>
            </a:r>
            <a:endParaRPr lang="ru-RU" sz="3600" spc="107" dirty="0">
              <a:solidFill>
                <a:srgbClr val="222222"/>
              </a:solidFill>
              <a:latin typeface="Rubik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311</Words>
  <Application>Microsoft Office PowerPoint</Application>
  <PresentationFormat>Произвольный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Rubik Mono</vt:lpstr>
      <vt:lpstr>Arial</vt:lpstr>
      <vt:lpstr>Rubik Mono Bold</vt:lpstr>
      <vt:lpstr>Barlow Bold</vt:lpstr>
      <vt:lpstr>Barlow Medium</vt:lpstr>
      <vt:lpstr>JetBrains Mono</vt:lpstr>
      <vt:lpstr>Wingdings</vt:lpstr>
      <vt:lpstr>Barlow Light Bold</vt:lpstr>
      <vt:lpstr>Calibri</vt:lpstr>
      <vt:lpstr>Barlow Medium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Maximalism Professional Presentation</dc:title>
  <cp:lastModifiedBy>Алмас Сапаров</cp:lastModifiedBy>
  <cp:revision>7</cp:revision>
  <dcterms:created xsi:type="dcterms:W3CDTF">2006-08-16T00:00:00Z</dcterms:created>
  <dcterms:modified xsi:type="dcterms:W3CDTF">2021-03-01T14:35:46Z</dcterms:modified>
  <dc:identifier>DAEXhZ6hTZs</dc:identifier>
</cp:coreProperties>
</file>