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7" descr=""/>
          <p:cNvPicPr/>
          <p:nvPr/>
        </p:nvPicPr>
        <p:blipFill>
          <a:blip r:embed="rId2"/>
          <a:stretch/>
        </p:blipFill>
        <p:spPr>
          <a:xfrm>
            <a:off x="695880" y="0"/>
            <a:ext cx="1772280" cy="284400"/>
          </a:xfrm>
          <a:prstGeom prst="rect">
            <a:avLst/>
          </a:prstGeom>
          <a:ln>
            <a:noFill/>
          </a:ln>
        </p:spPr>
      </p:pic>
      <p:pic>
        <p:nvPicPr>
          <p:cNvPr id="1" name="Рисунок 9" descr=""/>
          <p:cNvPicPr/>
          <p:nvPr/>
        </p:nvPicPr>
        <p:blipFill>
          <a:blip r:embed="rId3"/>
          <a:stretch/>
        </p:blipFill>
        <p:spPr>
          <a:xfrm>
            <a:off x="695880" y="1858320"/>
            <a:ext cx="1825560" cy="569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0" descr=""/>
          <p:cNvPicPr/>
          <p:nvPr/>
        </p:nvPicPr>
        <p:blipFill>
          <a:blip r:embed="rId4"/>
          <a:stretch/>
        </p:blipFill>
        <p:spPr>
          <a:xfrm rot="16515000">
            <a:off x="9957240" y="4718520"/>
            <a:ext cx="2507760" cy="190584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11" descr=""/>
          <p:cNvPicPr/>
          <p:nvPr/>
        </p:nvPicPr>
        <p:blipFill>
          <a:blip r:embed="rId5"/>
          <a:stretch/>
        </p:blipFill>
        <p:spPr>
          <a:xfrm rot="18313200">
            <a:off x="10496880" y="5793120"/>
            <a:ext cx="1809000" cy="1109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6200" cy="131760"/>
          </a:xfrm>
          <a:prstGeom prst="rect">
            <a:avLst/>
          </a:prstGeom>
          <a:ln>
            <a:noFill/>
          </a:ln>
        </p:spPr>
      </p:pic>
      <p:pic>
        <p:nvPicPr>
          <p:cNvPr id="43" name="Рисунок 7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1280" cy="190080"/>
          </a:xfrm>
          <a:prstGeom prst="rect">
            <a:avLst/>
          </a:prstGeom>
          <a:ln>
            <a:noFill/>
          </a:ln>
        </p:spPr>
      </p:pic>
      <p:pic>
        <p:nvPicPr>
          <p:cNvPr id="44" name="Google Shape;68;p14" descr=""/>
          <p:cNvPicPr/>
          <p:nvPr/>
        </p:nvPicPr>
        <p:blipFill>
          <a:blip r:embed="rId4"/>
          <a:stretch/>
        </p:blipFill>
        <p:spPr>
          <a:xfrm>
            <a:off x="0" y="5750280"/>
            <a:ext cx="2013480" cy="11062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5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6200" cy="13176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6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1280" cy="19008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65000" y="3252240"/>
            <a:ext cx="9611640" cy="5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9000"/>
              </a:lnSpc>
            </a:pPr>
            <a:r>
              <a:rPr b="1" lang="en-US" sz="2400" spc="-1" strike="noStrike">
                <a:solidFill>
                  <a:srgbClr val="f6f6f6"/>
                </a:solidFill>
                <a:latin typeface="Roboto"/>
                <a:ea typeface="DejaVu Sans"/>
              </a:rPr>
              <a:t>ONE LAB LECTURE 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0080" y="2939760"/>
            <a:ext cx="9052200" cy="17233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40080" y="1187280"/>
            <a:ext cx="9023400" cy="16470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731520" y="4936320"/>
            <a:ext cx="7838280" cy="164700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474480" y="723960"/>
            <a:ext cx="103060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  <a:ea typeface="DejaVu Sans"/>
              </a:rPr>
              <a:t>Eureka server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31520" y="949680"/>
            <a:ext cx="10698120" cy="517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743400" y="1645920"/>
            <a:ext cx="7485840" cy="9612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74480" y="723960"/>
            <a:ext cx="103060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  <a:ea typeface="DejaVu Sans"/>
              </a:rPr>
              <a:t>Eureka client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731520" y="2810160"/>
            <a:ext cx="7485840" cy="35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01280" y="992880"/>
            <a:ext cx="6705000" cy="10184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0400" y="2301480"/>
            <a:ext cx="7457400" cy="32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02520" y="685800"/>
            <a:ext cx="9599760" cy="3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Архитектура приложения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326320" y="6384240"/>
            <a:ext cx="78480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F8FA58-A15B-4C15-A6F1-465735FA18FF}" type="slidenum">
              <a:rPr b="0" lang="en-US" sz="1200" spc="-1" strike="noStrike">
                <a:solidFill>
                  <a:srgbClr val="202020"/>
                </a:solidFill>
                <a:latin typeface="Roboto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828800"/>
            <a:ext cx="11166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Микросервисы - также известные как микросервисная архитектура - это архитектурный стиль, который структурирует приложение как набор сервисов.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45680" y="2872080"/>
            <a:ext cx="11166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Монолит - Монолитное приложение (назовем его монолит) представляет собой приложение, доставляемое через единое развертывание.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326320" y="6384240"/>
            <a:ext cx="78480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ED0DDB-17EC-47BE-B78C-DF299DE34FAC}" type="slidenum">
              <a:rPr b="0" lang="en-US" sz="1200" spc="-1" strike="noStrike">
                <a:solidFill>
                  <a:srgbClr val="202020"/>
                </a:solidFill>
                <a:latin typeface="Roboto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74480" y="723960"/>
            <a:ext cx="103060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  <a:ea typeface="DejaVu Sans"/>
              </a:rPr>
              <a:t>Microservices architecture Pros and Cons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74840" y="6331320"/>
            <a:ext cx="1085040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6004080" y="1920240"/>
            <a:ext cx="51505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Times New Roman"/>
                <a:ea typeface="Noto Sans CJK SC"/>
              </a:rPr>
              <a:t>Повышенный риск сбоя при обмене данными между сервисами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Times New Roman"/>
                <a:ea typeface="Noto Sans CJK SC"/>
              </a:rPr>
              <a:t>Большим количеством сервисов трудно управлять.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Times New Roman"/>
                <a:ea typeface="Noto Sans CJK SC"/>
              </a:rPr>
              <a:t>Задержки в сети, балансировка нагрузки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Times New Roman"/>
                <a:ea typeface="Noto Sans CJK SC"/>
              </a:rPr>
              <a:t>Нуждается в комплексном тестировании в распределенной среде.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Times New Roman"/>
                <a:ea typeface="Noto Sans CJK SC"/>
              </a:rPr>
              <a:t>На реализацию потребуется гораздо больше времени.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548640" y="1920240"/>
            <a:ext cx="496764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Обслуживаемость и тестирование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Слабая связь между сервисами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Независимая развертываемость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Управление небольшой командой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Высокая гибкость и масштабируемость.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554480" y="25920"/>
            <a:ext cx="8869320" cy="682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99840" y="182880"/>
            <a:ext cx="10799280" cy="658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4840" y="724320"/>
            <a:ext cx="103060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731880" y="1683000"/>
            <a:ext cx="10514160" cy="42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Spring boot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Maven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Spring data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Spring cloud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Eureka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74480" y="723960"/>
            <a:ext cx="103060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  <a:ea typeface="DejaVu Sans"/>
              </a:rPr>
              <a:t>Technologies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16560" y="1517040"/>
            <a:ext cx="10147320" cy="16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Spring cloud — один из модулей spring-a, который содержит набор оновных паттернов для работы с микросервисной архитектурой.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Roboto Medium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05840" y="2560320"/>
            <a:ext cx="850248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Auth server (OAuth2)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Api gateway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Service discovery (Eureka)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Ribbon - client-side балансировщик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Hystrix — отслеживание запросов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Feign — http-клиент,который нативно интегрирован с Ribbon и Hystrix.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03120" y="1948320"/>
            <a:ext cx="7781040" cy="27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74480" y="723960"/>
            <a:ext cx="103060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  <a:ea typeface="DejaVu Sans"/>
              </a:rPr>
              <a:t>Eureka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31880" y="1683000"/>
            <a:ext cx="10514160" cy="42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Eureka server - cервер, на котором другие микросервисы могут регистрироваться, чтобы другие могли их обнаружить.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Eureka client - готовый к работе микросервис,который зарегистрирован на сервере Eureka.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Eureka Instace - один экземпляр микросервиса, который зарегистрирован на сервере Eureka.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Құжат" ma:contentTypeID="0x0101000C21B11F7BDD1F41B3F2852CB6ED6807" ma:contentTypeVersion="9" ma:contentTypeDescription="Жаңа құжат жасау." ma:contentTypeScope="" ma:versionID="383bff7d942d30b14947297f8b1cfd5b">
  <xsd:schema xmlns:xsd="http://www.w3.org/2001/XMLSchema" xmlns:xs="http://www.w3.org/2001/XMLSchema" xmlns:p="http://schemas.microsoft.com/office/2006/metadata/properties" xmlns:ns2="c6dd3df2-ea7a-4b27-b38c-613c7b6fd851" xmlns:ns3="2f92441f-e5cb-479c-ba9b-981f15e64a17" targetNamespace="http://schemas.microsoft.com/office/2006/metadata/properties" ma:root="true" ma:fieldsID="7b47a4ec58f265158ae66a2b55e799a8" ns2:_="" ns3:_="">
    <xsd:import namespace="c6dd3df2-ea7a-4b27-b38c-613c7b6fd851"/>
    <xsd:import namespace="2f92441f-e5cb-479c-ba9b-981f15e64a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d3df2-ea7a-4b27-b38c-613c7b6fd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2441f-e5cb-479c-ba9b-981f15e64a1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ртақ пайдаланылд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Мәліметтермен бөлісті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Мазмұн түрі"/>
        <xsd:element ref="dc:title" minOccurs="0" maxOccurs="1" ma:index="4" ma:displayName="Тақырып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CF175A-50C4-4D75-926F-ADC457C2228C}"/>
</file>

<file path=customXml/itemProps2.xml><?xml version="1.0" encoding="utf-8"?>
<ds:datastoreItem xmlns:ds="http://schemas.openxmlformats.org/officeDocument/2006/customXml" ds:itemID="{7F7599ED-EC19-4E5B-98FD-DD7165C971FE}"/>
</file>

<file path=customXml/itemProps3.xml><?xml version="1.0" encoding="utf-8"?>
<ds:datastoreItem xmlns:ds="http://schemas.openxmlformats.org/officeDocument/2006/customXml" ds:itemID="{6BE25A83-982B-439C-9B21-73A67330A0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LibreOffice/6.4.6.2$Linux_X86_64 LibreOffice_project/40$Build-2</Application>
  <Words>77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2021-03-18T10:24:38Z</dcterms:created>
  <dc:creator>Yana Nim</dc:creator>
  <dc:description/>
  <dc:language>en-US</dc:language>
  <cp:lastModifiedBy/>
  <dcterms:modified xsi:type="dcterms:W3CDTF">2021-06-16T17:23:46Z</dcterms:modified>
  <cp:revision>27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0x0101000C21B11F7BDD1F41B3F2852CB6ED6807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