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2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Рисунок 7" descr=""/>
          <p:cNvPicPr/>
          <p:nvPr/>
        </p:nvPicPr>
        <p:blipFill>
          <a:blip r:embed="rId2"/>
          <a:stretch/>
        </p:blipFill>
        <p:spPr>
          <a:xfrm>
            <a:off x="695880" y="0"/>
            <a:ext cx="1771560" cy="283680"/>
          </a:xfrm>
          <a:prstGeom prst="rect">
            <a:avLst/>
          </a:prstGeom>
          <a:ln>
            <a:noFill/>
          </a:ln>
        </p:spPr>
      </p:pic>
      <p:pic>
        <p:nvPicPr>
          <p:cNvPr id="1" name="Рисунок 9" descr=""/>
          <p:cNvPicPr/>
          <p:nvPr/>
        </p:nvPicPr>
        <p:blipFill>
          <a:blip r:embed="rId3"/>
          <a:stretch/>
        </p:blipFill>
        <p:spPr>
          <a:xfrm>
            <a:off x="695880" y="1858320"/>
            <a:ext cx="1824840" cy="568800"/>
          </a:xfrm>
          <a:prstGeom prst="rect">
            <a:avLst/>
          </a:prstGeom>
          <a:ln>
            <a:noFill/>
          </a:ln>
        </p:spPr>
      </p:pic>
      <p:pic>
        <p:nvPicPr>
          <p:cNvPr id="2" name="Рисунок 10" descr=""/>
          <p:cNvPicPr/>
          <p:nvPr/>
        </p:nvPicPr>
        <p:blipFill>
          <a:blip r:embed="rId4"/>
          <a:stretch/>
        </p:blipFill>
        <p:spPr>
          <a:xfrm rot="16515000">
            <a:off x="9956520" y="4718520"/>
            <a:ext cx="2507040" cy="1905120"/>
          </a:xfrm>
          <a:prstGeom prst="rect">
            <a:avLst/>
          </a:prstGeom>
          <a:ln>
            <a:noFill/>
          </a:ln>
        </p:spPr>
      </p:pic>
      <p:pic>
        <p:nvPicPr>
          <p:cNvPr id="3" name="Рисунок 11" descr=""/>
          <p:cNvPicPr/>
          <p:nvPr/>
        </p:nvPicPr>
        <p:blipFill>
          <a:blip r:embed="rId5"/>
          <a:stretch/>
        </p:blipFill>
        <p:spPr>
          <a:xfrm rot="18313200">
            <a:off x="10496160" y="5793120"/>
            <a:ext cx="1808280" cy="110916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Рисунок 6" descr=""/>
          <p:cNvPicPr/>
          <p:nvPr/>
        </p:nvPicPr>
        <p:blipFill>
          <a:blip r:embed="rId2"/>
          <a:stretch/>
        </p:blipFill>
        <p:spPr>
          <a:xfrm>
            <a:off x="11126160" y="0"/>
            <a:ext cx="825480" cy="131040"/>
          </a:xfrm>
          <a:prstGeom prst="rect">
            <a:avLst/>
          </a:prstGeom>
          <a:ln>
            <a:noFill/>
          </a:ln>
        </p:spPr>
      </p:pic>
      <p:pic>
        <p:nvPicPr>
          <p:cNvPr id="43" name="Рисунок 7" descr=""/>
          <p:cNvPicPr/>
          <p:nvPr/>
        </p:nvPicPr>
        <p:blipFill>
          <a:blip r:embed="rId3"/>
          <a:stretch/>
        </p:blipFill>
        <p:spPr>
          <a:xfrm>
            <a:off x="11236320" y="184680"/>
            <a:ext cx="610560" cy="189360"/>
          </a:xfrm>
          <a:prstGeom prst="rect">
            <a:avLst/>
          </a:prstGeom>
          <a:ln>
            <a:noFill/>
          </a:ln>
        </p:spPr>
      </p:pic>
      <p:pic>
        <p:nvPicPr>
          <p:cNvPr id="44" name="Google Shape;68;p14" descr=""/>
          <p:cNvPicPr/>
          <p:nvPr/>
        </p:nvPicPr>
        <p:blipFill>
          <a:blip r:embed="rId4"/>
          <a:stretch/>
        </p:blipFill>
        <p:spPr>
          <a:xfrm>
            <a:off x="0" y="5750280"/>
            <a:ext cx="2012760" cy="1105560"/>
          </a:xfrm>
          <a:prstGeom prst="rect">
            <a:avLst/>
          </a:prstGeom>
          <a:ln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Рисунок 5" descr=""/>
          <p:cNvPicPr/>
          <p:nvPr/>
        </p:nvPicPr>
        <p:blipFill>
          <a:blip r:embed="rId2"/>
          <a:stretch/>
        </p:blipFill>
        <p:spPr>
          <a:xfrm>
            <a:off x="11126160" y="0"/>
            <a:ext cx="825480" cy="131040"/>
          </a:xfrm>
          <a:prstGeom prst="rect">
            <a:avLst/>
          </a:prstGeom>
          <a:ln>
            <a:noFill/>
          </a:ln>
        </p:spPr>
      </p:pic>
      <p:pic>
        <p:nvPicPr>
          <p:cNvPr id="84" name="Рисунок 6" descr=""/>
          <p:cNvPicPr/>
          <p:nvPr/>
        </p:nvPicPr>
        <p:blipFill>
          <a:blip r:embed="rId3"/>
          <a:stretch/>
        </p:blipFill>
        <p:spPr>
          <a:xfrm>
            <a:off x="11236320" y="184680"/>
            <a:ext cx="610560" cy="189360"/>
          </a:xfrm>
          <a:prstGeom prst="rect">
            <a:avLst/>
          </a:prstGeom>
          <a:ln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765000" y="3252240"/>
            <a:ext cx="9610920" cy="55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9000"/>
              </a:lnSpc>
            </a:pPr>
            <a:r>
              <a:rPr b="1" lang="en-US" sz="2400" spc="-1" strike="noStrike">
                <a:solidFill>
                  <a:srgbClr val="f6f6f6"/>
                </a:solidFill>
                <a:latin typeface="Roboto"/>
                <a:ea typeface="DejaVu Sans"/>
              </a:rPr>
              <a:t>ONE LAB LECTURE 6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902520" y="685800"/>
            <a:ext cx="959904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"/>
          <p:cNvSpPr/>
          <p:nvPr/>
        </p:nvSpPr>
        <p:spPr>
          <a:xfrm>
            <a:off x="11326320" y="6384240"/>
            <a:ext cx="784080" cy="4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CD0E464-0DDF-43E1-BCF2-3D0DE18177FB}" type="slidenum">
              <a:rPr b="0" lang="en-US" sz="1200" spc="-1" strike="noStrike">
                <a:solidFill>
                  <a:srgbClr val="202020"/>
                </a:solidFill>
                <a:latin typeface="Roboto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457200" y="1828800"/>
            <a:ext cx="1116576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1430280" y="1188720"/>
            <a:ext cx="8536320" cy="397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1326320" y="6384240"/>
            <a:ext cx="784080" cy="4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161566A-6D0D-44DF-A719-DE61B384B01D}" type="slidenum">
              <a:rPr b="0" lang="en-US" sz="1200" spc="-1" strike="noStrike">
                <a:solidFill>
                  <a:srgbClr val="202020"/>
                </a:solidFill>
                <a:latin typeface="Roboto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74840" y="6331320"/>
            <a:ext cx="10849680" cy="4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1193040" y="1188720"/>
            <a:ext cx="9687960" cy="150408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2"/>
          <a:stretch/>
        </p:blipFill>
        <p:spPr>
          <a:xfrm>
            <a:off x="1188720" y="2987280"/>
            <a:ext cx="9714960" cy="1675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548640" y="731520"/>
            <a:ext cx="5556240" cy="512028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6400800" y="737640"/>
            <a:ext cx="4742640" cy="5114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604080" y="731520"/>
            <a:ext cx="10642680" cy="380304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3188520" y="4846320"/>
            <a:ext cx="5040720" cy="1134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6675120" y="2777760"/>
            <a:ext cx="4733280" cy="142812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457200" y="1645920"/>
            <a:ext cx="5607720" cy="3590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707040" y="2406240"/>
            <a:ext cx="4961880" cy="88524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6311520" y="2194560"/>
            <a:ext cx="5209560" cy="115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2468880" y="1579680"/>
            <a:ext cx="7638480" cy="4180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95400" y="822960"/>
            <a:ext cx="11700000" cy="4791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2020"/>
      </a:dk2>
      <a:lt2>
        <a:srgbClr val="f6f6f6"/>
      </a:lt2>
      <a:accent1>
        <a:srgbClr val="202020"/>
      </a:accent1>
      <a:accent2>
        <a:srgbClr val="f33114"/>
      </a:accent2>
      <a:accent3>
        <a:srgbClr val="e6e6e6"/>
      </a:accent3>
      <a:accent4>
        <a:srgbClr val="fd7a02"/>
      </a:accent4>
      <a:accent5>
        <a:srgbClr val="6fad47"/>
      </a:accent5>
      <a:accent6>
        <a:srgbClr val="333333"/>
      </a:accent6>
      <a:hlink>
        <a:srgbClr val="0091ff"/>
      </a:hlink>
      <a:folHlink>
        <a:srgbClr val="7030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2020"/>
      </a:dk2>
      <a:lt2>
        <a:srgbClr val="f6f6f6"/>
      </a:lt2>
      <a:accent1>
        <a:srgbClr val="202020"/>
      </a:accent1>
      <a:accent2>
        <a:srgbClr val="f33114"/>
      </a:accent2>
      <a:accent3>
        <a:srgbClr val="e6e6e6"/>
      </a:accent3>
      <a:accent4>
        <a:srgbClr val="fd7a02"/>
      </a:accent4>
      <a:accent5>
        <a:srgbClr val="6fad47"/>
      </a:accent5>
      <a:accent6>
        <a:srgbClr val="333333"/>
      </a:accent6>
      <a:hlink>
        <a:srgbClr val="0091ff"/>
      </a:hlink>
      <a:folHlink>
        <a:srgbClr val="7030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2020"/>
      </a:dk2>
      <a:lt2>
        <a:srgbClr val="f6f6f6"/>
      </a:lt2>
      <a:accent1>
        <a:srgbClr val="202020"/>
      </a:accent1>
      <a:accent2>
        <a:srgbClr val="f33114"/>
      </a:accent2>
      <a:accent3>
        <a:srgbClr val="e6e6e6"/>
      </a:accent3>
      <a:accent4>
        <a:srgbClr val="fd7a02"/>
      </a:accent4>
      <a:accent5>
        <a:srgbClr val="6fad47"/>
      </a:accent5>
      <a:accent6>
        <a:srgbClr val="333333"/>
      </a:accent6>
      <a:hlink>
        <a:srgbClr val="0091ff"/>
      </a:hlink>
      <a:folHlink>
        <a:srgbClr val="7030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Құжат" ma:contentTypeID="0x0101000C21B11F7BDD1F41B3F2852CB6ED6807" ma:contentTypeVersion="9" ma:contentTypeDescription="Жаңа құжат жасау." ma:contentTypeScope="" ma:versionID="383bff7d942d30b14947297f8b1cfd5b">
  <xsd:schema xmlns:xsd="http://www.w3.org/2001/XMLSchema" xmlns:xs="http://www.w3.org/2001/XMLSchema" xmlns:p="http://schemas.microsoft.com/office/2006/metadata/properties" xmlns:ns2="c6dd3df2-ea7a-4b27-b38c-613c7b6fd851" xmlns:ns3="2f92441f-e5cb-479c-ba9b-981f15e64a17" targetNamespace="http://schemas.microsoft.com/office/2006/metadata/properties" ma:root="true" ma:fieldsID="7b47a4ec58f265158ae66a2b55e799a8" ns2:_="" ns3:_="">
    <xsd:import namespace="c6dd3df2-ea7a-4b27-b38c-613c7b6fd851"/>
    <xsd:import namespace="2f92441f-e5cb-479c-ba9b-981f15e64a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dd3df2-ea7a-4b27-b38c-613c7b6fd8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92441f-e5cb-479c-ba9b-981f15e64a1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Ортақ пайдаланылд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Мәліметтермен бөлісті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Мазмұн түрі"/>
        <xsd:element ref="dc:title" minOccurs="0" maxOccurs="1" ma:index="4" ma:displayName="Тақырып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CF175A-50C4-4D75-926F-ADC457C2228C}"/>
</file>

<file path=customXml/itemProps2.xml><?xml version="1.0" encoding="utf-8"?>
<ds:datastoreItem xmlns:ds="http://schemas.openxmlformats.org/officeDocument/2006/customXml" ds:itemID="{7F7599ED-EC19-4E5B-98FD-DD7165C971FE}"/>
</file>

<file path=customXml/itemProps3.xml><?xml version="1.0" encoding="utf-8"?>
<ds:datastoreItem xmlns:ds="http://schemas.openxmlformats.org/officeDocument/2006/customXml" ds:itemID="{6BE25A83-982B-439C-9B21-73A67330A0A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</TotalTime>
  <Application>LibreOffice/6.4.6.2$Linux_X86_64 LibreOffice_project/40$Build-2</Application>
  <Words>77</Words>
  <Paragraphs>53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2021-03-18T10:24:38Z</dcterms:created>
  <dc:creator>Yana Nim</dc:creator>
  <dc:description/>
  <dc:language>en-US</dc:language>
  <cp:lastModifiedBy/>
  <dcterms:modified xsi:type="dcterms:W3CDTF">2021-06-18T23:15:57Z</dcterms:modified>
  <cp:revision>31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0x0101000C21B11F7BDD1F41B3F2852CB6ED6807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Широкоэкранный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17</vt:i4>
  </property>
</Properties>
</file>