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0AA-F4BD-4640-B7EA-6DA996C9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227753"/>
            <a:ext cx="8361229" cy="2098226"/>
          </a:xfrm>
        </p:spPr>
        <p:txBody>
          <a:bodyPr/>
          <a:lstStyle/>
          <a:p>
            <a:r>
              <a:rPr lang="en-US" sz="5400" dirty="0"/>
              <a:t>WEB-</a:t>
            </a:r>
            <a:r>
              <a:rPr lang="ru-RU" sz="5400" dirty="0"/>
              <a:t>приложение по финансовой грамотности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724474-A650-4624-8558-2240F7FF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75875"/>
            <a:ext cx="6831673" cy="1086237"/>
          </a:xfrm>
        </p:spPr>
        <p:txBody>
          <a:bodyPr/>
          <a:lstStyle/>
          <a:p>
            <a:r>
              <a:rPr lang="ru-RU" dirty="0"/>
              <a:t>Баранов Арсений</a:t>
            </a:r>
          </a:p>
          <a:p>
            <a:r>
              <a:rPr lang="ru-RU" dirty="0" err="1"/>
              <a:t>Галимзянов</a:t>
            </a:r>
            <a:r>
              <a:rPr lang="ru-RU" dirty="0"/>
              <a:t> Алмаз</a:t>
            </a:r>
          </a:p>
        </p:txBody>
      </p:sp>
    </p:spTree>
    <p:extLst>
      <p:ext uri="{BB962C8B-B14F-4D97-AF65-F5344CB8AC3E}">
        <p14:creationId xmlns:p14="http://schemas.microsoft.com/office/powerpoint/2010/main" val="3918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B87D-9CA4-4723-8138-6BD155D0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6CDBA-3F9C-49F2-987D-21A1392E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047500"/>
            <a:ext cx="3738372" cy="301105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Идея проекта заключается в создании </a:t>
            </a:r>
            <a:r>
              <a:rPr lang="en-US" sz="1800" dirty="0"/>
              <a:t>WEB-</a:t>
            </a:r>
            <a:r>
              <a:rPr lang="ru-RU" sz="1800" dirty="0"/>
              <a:t>приложения образовательного характера.</a:t>
            </a:r>
          </a:p>
          <a:p>
            <a:pPr algn="just"/>
            <a:r>
              <a:rPr lang="ru-RU" sz="1800" dirty="0"/>
              <a:t>Содержание сайта посвящено разделу экономики-финансовой грамотности.</a:t>
            </a:r>
          </a:p>
          <a:p>
            <a:pPr algn="just"/>
            <a:r>
              <a:rPr lang="ru-RU" sz="1800" dirty="0"/>
              <a:t>Благодаря этому сайту пользователь сможет получать полезную информацию и новости из мира экономики в интерактивном формате.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0CB79C-AF4E-4D65-A10E-A38FD50B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1" y="1728066"/>
            <a:ext cx="5752998" cy="2821047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D1022FC9-8E32-4F88-A6F5-F9A520DE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800C0-A1C3-4EB6-A64C-BB2A7BEB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и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A897C1-DFE1-4642-B8F0-CB4A41E6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508789"/>
            <a:ext cx="3855720" cy="3011056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/>
              <a:t>В проекта реализованы такие модули и библиотеки языка </a:t>
            </a:r>
            <a:r>
              <a:rPr lang="en-US" sz="2000" dirty="0"/>
              <a:t>Python</a:t>
            </a:r>
            <a:r>
              <a:rPr lang="ru-RU" sz="2000" dirty="0"/>
              <a:t>, как:</a:t>
            </a:r>
          </a:p>
          <a:p>
            <a:r>
              <a:rPr lang="en-US" sz="2000" dirty="0" err="1"/>
              <a:t>werkzeug.utils</a:t>
            </a:r>
            <a:endParaRPr lang="en-US" sz="2000" dirty="0"/>
          </a:p>
          <a:p>
            <a:r>
              <a:rPr lang="en-US" sz="2000" dirty="0"/>
              <a:t>flask</a:t>
            </a:r>
          </a:p>
          <a:p>
            <a:r>
              <a:rPr lang="en-US" sz="2000" dirty="0"/>
              <a:t>Request</a:t>
            </a:r>
            <a:endParaRPr lang="ru-RU" sz="2000" dirty="0"/>
          </a:p>
          <a:p>
            <a:r>
              <a:rPr lang="ru-RU" sz="2000" dirty="0"/>
              <a:t>Кроме того, программа получает данные из телеграмм-каналов при помощи модуля </a:t>
            </a:r>
            <a:r>
              <a:rPr lang="en-US" sz="2000" dirty="0"/>
              <a:t>Bs4.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28B4BF-5B60-456F-BF69-5CA98875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65" y="2436014"/>
            <a:ext cx="6194839" cy="19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F26E7-20A8-4096-A627-5B3AB8E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03930-D742-4B2D-927E-3477BBE4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На сайте присутствует начальный экран, на котором можно посмотреть погоду в Казани на текущий день, выбрать источник новостей, войти или зарегистрироваться. Приложение получает введенные данные и заносит их в базу данных пользователей.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B1A023-0329-4878-A116-C70B9E82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88" y="739066"/>
            <a:ext cx="4225046" cy="33202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3BCB8D-BBE7-4AC7-A408-6816A70C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13" y="4203181"/>
            <a:ext cx="6096000" cy="19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F26E7-20A8-4096-A627-5B3AB8E8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23308" cy="1631272"/>
          </a:xfrm>
        </p:spPr>
        <p:txBody>
          <a:bodyPr/>
          <a:lstStyle/>
          <a:p>
            <a:r>
              <a:rPr lang="ru-RU" dirty="0"/>
              <a:t>Регистрация и авторизация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03930-D742-4B2D-927E-3477BBE4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В правом верхнем углу есть кнопки </a:t>
            </a:r>
            <a:r>
              <a:rPr lang="en-US" sz="1800" dirty="0"/>
              <a:t>“</a:t>
            </a:r>
            <a:r>
              <a:rPr lang="ru-RU" sz="1800" dirty="0"/>
              <a:t>войти</a:t>
            </a:r>
            <a:r>
              <a:rPr lang="en-US" sz="1800" dirty="0"/>
              <a:t>”</a:t>
            </a:r>
            <a:r>
              <a:rPr lang="ru-RU" sz="1800" dirty="0"/>
              <a:t> и </a:t>
            </a:r>
            <a:r>
              <a:rPr lang="en-US" sz="1800" dirty="0"/>
              <a:t>“</a:t>
            </a:r>
            <a:r>
              <a:rPr lang="ru-RU" sz="1800" dirty="0"/>
              <a:t>зарегистрироваться</a:t>
            </a:r>
            <a:r>
              <a:rPr lang="en-US" sz="1800" dirty="0"/>
              <a:t>”</a:t>
            </a:r>
            <a:r>
              <a:rPr lang="ru-RU" sz="1800" dirty="0"/>
              <a:t>. При нажатии на кнопки появляются соответствующие формы, которые необходимо заполнить. Приложение получает введенные данные и заносит их в базу данных пользователей. После авторизации пользователь может продолжить изучать информацию сайта.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6C8F3-E682-42D6-ACD2-5ED080B2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299" y="443884"/>
            <a:ext cx="4241561" cy="31782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ADB4C-6F77-4E24-A76D-C4B67A18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99" y="3984688"/>
            <a:ext cx="4241561" cy="24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E86B-8E60-4BB4-9416-DE288DC8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B534D3-647F-429B-8EC9-B13F8BD3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607393"/>
            <a:ext cx="3855720" cy="3011432"/>
          </a:xfrm>
        </p:spPr>
        <p:txBody>
          <a:bodyPr>
            <a:noAutofit/>
          </a:bodyPr>
          <a:lstStyle/>
          <a:p>
            <a:r>
              <a:rPr lang="ru-RU" sz="1800" dirty="0"/>
              <a:t>На сайте можно выбрать источник информационных ресурсов. Реализовано получение из 3-х телеграмм-каналов: «Экономика», «Больше, чем экономика», «Финансовая грамотность».</a:t>
            </a:r>
          </a:p>
          <a:p>
            <a:r>
              <a:rPr lang="ru-RU" sz="1800" dirty="0"/>
              <a:t>Также цвет фона главной страницы меняет свой цвет в течение его работы для привлечения внимания к нему аудитории.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A949DC-FDE6-45AA-B529-7C2C87F27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9" b="46666"/>
          <a:stretch/>
        </p:blipFill>
        <p:spPr>
          <a:xfrm>
            <a:off x="6096000" y="206406"/>
            <a:ext cx="3333786" cy="12229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3D455C-0F81-4865-A8D0-7F7E9B0A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42" y="1563580"/>
            <a:ext cx="3309809" cy="12229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21B092-890A-43F9-8FBC-FDE47D981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73" y="2299316"/>
            <a:ext cx="2247413" cy="38440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D2F88E-C14F-4A7E-87E6-D7739790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687" y="3160452"/>
            <a:ext cx="2100882" cy="33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84E26-B306-4600-898A-C91EB54D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707AD1-26F5-46A6-BA91-BC90133C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23472"/>
            <a:ext cx="3855720" cy="3011056"/>
          </a:xfrm>
        </p:spPr>
        <p:txBody>
          <a:bodyPr>
            <a:noAutofit/>
          </a:bodyPr>
          <a:lstStyle/>
          <a:p>
            <a:r>
              <a:rPr lang="ru-RU" sz="2000" dirty="0"/>
              <a:t>Конечный результат соответствует цели проекта, соблюдены все правила создания </a:t>
            </a:r>
            <a:r>
              <a:rPr lang="en-US" sz="2000" dirty="0"/>
              <a:t>WEB-</a:t>
            </a:r>
            <a:r>
              <a:rPr lang="ru-RU" sz="2000" dirty="0"/>
              <a:t>приложения.</a:t>
            </a:r>
          </a:p>
          <a:p>
            <a:r>
              <a:rPr lang="ru-RU" sz="2000" dirty="0"/>
              <a:t>Возможности для доработки:</a:t>
            </a:r>
          </a:p>
          <a:p>
            <a:r>
              <a:rPr lang="ru-RU" sz="2000" dirty="0"/>
              <a:t>Расширение функционала</a:t>
            </a:r>
          </a:p>
          <a:p>
            <a:r>
              <a:rPr lang="ru-RU" sz="2000" dirty="0"/>
              <a:t>Добавление новых источников информации</a:t>
            </a:r>
          </a:p>
          <a:p>
            <a:r>
              <a:rPr lang="ru-RU" sz="2000" dirty="0"/>
              <a:t>Создание дополнительных разделов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452376-10FD-4CC6-83D7-471FDF8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66" y="1287262"/>
            <a:ext cx="63954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6300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89</TotalTime>
  <Words>244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Обрезка</vt:lpstr>
      <vt:lpstr>WEB-приложение по финансовой грамотности</vt:lpstr>
      <vt:lpstr>Идея проекта</vt:lpstr>
      <vt:lpstr>Описание реализации и технологии</vt:lpstr>
      <vt:lpstr>Описание реализации</vt:lpstr>
      <vt:lpstr>Регистрация и авторизация</vt:lpstr>
      <vt:lpstr>Особенности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“ARKanoid”</dc:title>
  <dc:creator>Арсений  Баранов</dc:creator>
  <cp:lastModifiedBy>Арсений  Баранов</cp:lastModifiedBy>
  <cp:revision>11</cp:revision>
  <dcterms:created xsi:type="dcterms:W3CDTF">2022-01-25T12:31:52Z</dcterms:created>
  <dcterms:modified xsi:type="dcterms:W3CDTF">2022-04-28T18:23:56Z</dcterms:modified>
</cp:coreProperties>
</file>