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1c901092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1c90109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1c90109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1c90109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1c90109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1c90109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c90109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c90109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1c90109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1c90109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81215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81215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81215e63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181215e63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c9010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c9010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c90109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1c90109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c90109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c90109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c90109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c90109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1c901092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1c90109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c90109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c90109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333925"/>
            <a:ext cx="8520600" cy="20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Виджет погоды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589000" y="3659200"/>
            <a:ext cx="32433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690"/>
              <a:t>Работу выполнил:</a:t>
            </a:r>
            <a:endParaRPr sz="16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690"/>
              <a:t>Галимзянов Алмаз</a:t>
            </a:r>
            <a:endParaRPr sz="1690"/>
          </a:p>
        </p:txBody>
      </p:sp>
      <p:sp>
        <p:nvSpPr>
          <p:cNvPr id="130" name="Google Shape;130;p13"/>
          <p:cNvSpPr txBox="1"/>
          <p:nvPr/>
        </p:nvSpPr>
        <p:spPr>
          <a:xfrm>
            <a:off x="2764625" y="1210850"/>
            <a:ext cx="38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</a:rPr>
              <a:t>Проект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554825"/>
            <a:ext cx="7505700" cy="4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Далее открывается основное окно с погодой</a:t>
            </a:r>
            <a:endParaRPr sz="1700"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50" y="1031050"/>
            <a:ext cx="53244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469100"/>
            <a:ext cx="75057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Язык и единицы измерения можно поменять в настройках, которые можно открыть по кнопке или нажав Esc.</a:t>
            </a:r>
            <a:endParaRPr sz="17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38" y="1341825"/>
            <a:ext cx="4239925" cy="29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501275"/>
            <a:ext cx="7505700" cy="4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Например после изменения настроек на язык English и на единицы измерения Фаренгейт программа будет выглядеть так:</a:t>
            </a:r>
            <a:endParaRPr sz="1600"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1148950"/>
            <a:ext cx="53149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436950"/>
            <a:ext cx="7505700" cy="4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При изменении настроек языка в базе данных меняется столбец Condition (Там где было 1 меняется на 0, там где 0 на 1)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При изменении настроек единиц измерения в базе данных меняется столбец C_or_F (В обоих столбцах меняется на C или на F)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2236650"/>
            <a:ext cx="75057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33"/>
              <a:t>Спасибо за внимание!</a:t>
            </a:r>
            <a:endParaRPr sz="353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Содержание</a:t>
            </a:r>
            <a:endParaRPr sz="32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54850" y="1508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Введение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Реализация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Работа программы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7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Введение</a:t>
            </a:r>
            <a:endParaRPr sz="34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133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000000"/>
                </a:solidFill>
              </a:rPr>
              <a:t>Мой виджет называется “Виджет погоды”. 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000000"/>
                </a:solidFill>
              </a:rPr>
              <a:t>Виджет предназначен для отображения текущей погоды и погоды на несколько дней.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50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34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272775"/>
            <a:ext cx="75057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62">
                <a:solidFill>
                  <a:srgbClr val="000000"/>
                </a:solidFill>
              </a:rPr>
              <a:t>Приложение сделано при помощи двух программ с графическими интерфейсами к ним.</a:t>
            </a:r>
            <a:endParaRPr sz="206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62">
                <a:solidFill>
                  <a:srgbClr val="000000"/>
                </a:solidFill>
              </a:rPr>
              <a:t>Для работы программ используются следующие библиотеки:</a:t>
            </a:r>
            <a:endParaRPr sz="2062">
              <a:solidFill>
                <a:srgbClr val="000000"/>
              </a:solidFill>
            </a:endParaRPr>
          </a:p>
          <a:p>
            <a:pPr indent="-359594" lvl="0" marL="457200" rtl="0" algn="l">
              <a:spcBef>
                <a:spcPts val="0"/>
              </a:spcBef>
              <a:spcAft>
                <a:spcPts val="0"/>
              </a:spcAft>
              <a:buSzPts val="2063"/>
              <a:buChar char="●"/>
            </a:pPr>
            <a:r>
              <a:rPr lang="ru" sz="2062">
                <a:solidFill>
                  <a:srgbClr val="000000"/>
                </a:solidFill>
              </a:rPr>
              <a:t>requests (для создания и проведения запросов)</a:t>
            </a:r>
            <a:endParaRPr sz="2062">
              <a:solidFill>
                <a:srgbClr val="000000"/>
              </a:solidFill>
            </a:endParaRPr>
          </a:p>
          <a:p>
            <a:pPr indent="-359594" lvl="0" marL="457200" rtl="0" algn="l">
              <a:spcBef>
                <a:spcPts val="0"/>
              </a:spcBef>
              <a:spcAft>
                <a:spcPts val="0"/>
              </a:spcAft>
              <a:buSzPts val="2063"/>
              <a:buChar char="●"/>
            </a:pPr>
            <a:r>
              <a:rPr lang="ru" sz="2062">
                <a:solidFill>
                  <a:srgbClr val="000000"/>
                </a:solidFill>
              </a:rPr>
              <a:t>sys (для работы программ)</a:t>
            </a:r>
            <a:endParaRPr sz="2062">
              <a:solidFill>
                <a:srgbClr val="000000"/>
              </a:solidFill>
            </a:endParaRPr>
          </a:p>
          <a:p>
            <a:pPr indent="-359594" lvl="0" marL="457200" rtl="0" algn="l">
              <a:spcBef>
                <a:spcPts val="0"/>
              </a:spcBef>
              <a:spcAft>
                <a:spcPts val="0"/>
              </a:spcAft>
              <a:buSzPts val="2063"/>
              <a:buChar char="●"/>
            </a:pPr>
            <a:r>
              <a:rPr lang="ru" sz="2062">
                <a:solidFill>
                  <a:srgbClr val="000000"/>
                </a:solidFill>
              </a:rPr>
              <a:t>datetime (для определения дня недели)</a:t>
            </a:r>
            <a:endParaRPr sz="2062">
              <a:solidFill>
                <a:srgbClr val="000000"/>
              </a:solidFill>
            </a:endParaRPr>
          </a:p>
          <a:p>
            <a:pPr indent="-359594" lvl="0" marL="457200" rtl="0" algn="l">
              <a:spcBef>
                <a:spcPts val="0"/>
              </a:spcBef>
              <a:spcAft>
                <a:spcPts val="0"/>
              </a:spcAft>
              <a:buSzPts val="2063"/>
              <a:buChar char="●"/>
            </a:pPr>
            <a:r>
              <a:rPr lang="ru" sz="2062">
                <a:solidFill>
                  <a:srgbClr val="000000"/>
                </a:solidFill>
              </a:rPr>
              <a:t>sqlite3 (для работы с БД)</a:t>
            </a:r>
            <a:endParaRPr sz="2062">
              <a:solidFill>
                <a:srgbClr val="000000"/>
              </a:solidFill>
            </a:endParaRPr>
          </a:p>
          <a:p>
            <a:pPr indent="-359594" lvl="0" marL="457200" rtl="0" algn="l">
              <a:spcBef>
                <a:spcPts val="0"/>
              </a:spcBef>
              <a:spcAft>
                <a:spcPts val="0"/>
              </a:spcAft>
              <a:buSzPts val="2063"/>
              <a:buChar char="●"/>
            </a:pPr>
            <a:r>
              <a:rPr lang="ru" sz="2062">
                <a:solidFill>
                  <a:srgbClr val="000000"/>
                </a:solidFill>
              </a:rPr>
              <a:t>PyQT5 (для создания граф. интерфейса и работы с ним)</a:t>
            </a:r>
            <a:endParaRPr sz="2062">
              <a:solidFill>
                <a:srgbClr val="000000"/>
              </a:solidFill>
            </a:endParaRPr>
          </a:p>
          <a:p>
            <a:pPr indent="-359594" lvl="0" marL="457200" rtl="0" algn="l">
              <a:spcBef>
                <a:spcPts val="0"/>
              </a:spcBef>
              <a:spcAft>
                <a:spcPts val="0"/>
              </a:spcAft>
              <a:buSzPts val="2063"/>
              <a:buChar char="●"/>
            </a:pPr>
            <a:r>
              <a:rPr lang="ru" sz="2062">
                <a:solidFill>
                  <a:srgbClr val="000000"/>
                </a:solidFill>
              </a:rPr>
              <a:t>pillow (для изменения размера иконок)</a:t>
            </a:r>
            <a:endParaRPr sz="206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29875" y="372675"/>
            <a:ext cx="7678200" cy="4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8">
                <a:solidFill>
                  <a:srgbClr val="000000"/>
                </a:solidFill>
              </a:rPr>
              <a:t>Также использовались следующие программы:</a:t>
            </a:r>
            <a:endParaRPr sz="1908">
              <a:solidFill>
                <a:srgbClr val="000000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08">
                <a:solidFill>
                  <a:srgbClr val="000000"/>
                </a:solidFill>
              </a:rPr>
              <a:t>Thonny</a:t>
            </a:r>
            <a:endParaRPr sz="1908">
              <a:solidFill>
                <a:srgbClr val="000000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08">
                <a:solidFill>
                  <a:srgbClr val="000000"/>
                </a:solidFill>
              </a:rPr>
              <a:t>Qt Designer</a:t>
            </a:r>
            <a:endParaRPr sz="1908">
              <a:solidFill>
                <a:srgbClr val="000000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08">
                <a:solidFill>
                  <a:srgbClr val="000000"/>
                </a:solidFill>
              </a:rPr>
              <a:t>SQLiteStudio </a:t>
            </a:r>
            <a:endParaRPr sz="19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8">
                <a:solidFill>
                  <a:srgbClr val="000000"/>
                </a:solidFill>
              </a:rPr>
              <a:t>Две программы включают в себя два класса: </a:t>
            </a:r>
            <a:endParaRPr sz="1908">
              <a:solidFill>
                <a:srgbClr val="000000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ru" sz="1908">
                <a:solidFill>
                  <a:srgbClr val="000000"/>
                </a:solidFill>
              </a:rPr>
              <a:t>MyWidget (для показа прогноза и основных функций(изменение города, кол-ва отображаемых дней, обновления погоды))</a:t>
            </a:r>
            <a:endParaRPr sz="1908">
              <a:solidFill>
                <a:srgbClr val="000000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ru" sz="1908">
                <a:solidFill>
                  <a:srgbClr val="000000"/>
                </a:solidFill>
              </a:rPr>
              <a:t>Settings (для изменения настроек основной программы)</a:t>
            </a:r>
            <a:endParaRPr sz="19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8">
                <a:solidFill>
                  <a:srgbClr val="000000"/>
                </a:solidFill>
              </a:rPr>
              <a:t>База данных состоит из двух связанных таблиц:</a:t>
            </a:r>
            <a:endParaRPr sz="1908">
              <a:solidFill>
                <a:srgbClr val="000000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ru" sz="1908">
                <a:solidFill>
                  <a:srgbClr val="000000"/>
                </a:solidFill>
              </a:rPr>
              <a:t>В первой таблице (название Settings) показывается состояние русского и английского языков (1 если язык используется, 0 если нет) и состояние единиц измерения (C если по Цельсию, F если по Фаренгейту)</a:t>
            </a:r>
            <a:endParaRPr sz="1908">
              <a:solidFill>
                <a:srgbClr val="000000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ru" sz="1908">
                <a:solidFill>
                  <a:srgbClr val="000000"/>
                </a:solidFill>
              </a:rPr>
              <a:t>Во второй таблице (название Words) находятся слова на русском и английском языках, которые используются в программе.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459600"/>
            <a:ext cx="7505700" cy="4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В программе есть три формы: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В первой выбирается город</a:t>
            </a:r>
            <a:endParaRPr sz="1700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675" y="1457288"/>
            <a:ext cx="3504650" cy="22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329800"/>
            <a:ext cx="7505700" cy="4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Во второй(основной) можно поменять город, выбрать кол-во отображаемых дней, открыть настройки и обновить погоду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151350"/>
            <a:ext cx="5981700" cy="35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576275"/>
            <a:ext cx="75057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В третьей можно выбрать язык программы и единицы измерения</a:t>
            </a:r>
            <a:endParaRPr sz="1700"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75" y="1277550"/>
            <a:ext cx="4412450" cy="30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449125"/>
            <a:ext cx="75057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167925"/>
            <a:ext cx="75057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При запуске программы открывается диалоговое окно, в котором выбирается город (язык и регистр не важен).</a:t>
            </a:r>
            <a:endParaRPr sz="1600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275" y="2368150"/>
            <a:ext cx="3190157" cy="21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