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0AA-F4BD-4640-B7EA-6DA996C94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en-US" dirty="0" err="1"/>
              <a:t>ARKanoid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724474-A650-4624-8558-2240F7FF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Арсений</a:t>
            </a:r>
          </a:p>
          <a:p>
            <a:r>
              <a:rPr lang="ru-RU" dirty="0" err="1"/>
              <a:t>Галимзянов</a:t>
            </a:r>
            <a:r>
              <a:rPr lang="ru-RU" dirty="0"/>
              <a:t> Алмаз</a:t>
            </a:r>
          </a:p>
        </p:txBody>
      </p:sp>
    </p:spTree>
    <p:extLst>
      <p:ext uri="{BB962C8B-B14F-4D97-AF65-F5344CB8AC3E}">
        <p14:creationId xmlns:p14="http://schemas.microsoft.com/office/powerpoint/2010/main" val="3918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B87D-9CA4-4723-8138-6BD155D0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6CDBA-3F9C-49F2-987D-21A1392E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dirty="0"/>
              <a:t>Идея проекта заключается в создании аркадной игры, в которой нужно разбить все кирпичи на поле при помощи шарика, который игрок может отбивать битой. Если шарик проскочит мимо биты и уйдет за нижний край поля, игра проиграна.</a:t>
            </a:r>
          </a:p>
          <a:p>
            <a:r>
              <a:rPr lang="ru-RU" sz="1800" dirty="0"/>
              <a:t>Благодаря этой игре человек сможет развивать скорость своей реакции в интерактивном формате.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5F78DC-F144-4F62-A1EB-3E7CF855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185" y="685800"/>
            <a:ext cx="4850067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800C0-A1C3-4EB6-A64C-BB2A7BEB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и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897C1-DFE1-4642-B8F0-CB4A41E6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проекта реализованы такие модули и библиотеки языка </a:t>
            </a:r>
            <a:r>
              <a:rPr lang="en-US" sz="2000" dirty="0"/>
              <a:t>Python</a:t>
            </a:r>
            <a:r>
              <a:rPr lang="ru-RU" sz="2000" dirty="0"/>
              <a:t>, как:</a:t>
            </a:r>
          </a:p>
          <a:p>
            <a:r>
              <a:rPr lang="en-US" sz="2000" dirty="0" err="1"/>
              <a:t>Pygame,sys,os,random</a:t>
            </a:r>
            <a:endParaRPr lang="ru-RU" sz="2000" dirty="0"/>
          </a:p>
        </p:txBody>
      </p:sp>
      <p:pic>
        <p:nvPicPr>
          <p:cNvPr id="1026" name="Picture 2" descr="An Introduction To PyGame: A Game In Python">
            <a:extLst>
              <a:ext uri="{FF2B5EF4-FFF2-40B4-BE49-F238E27FC236}">
                <a16:creationId xmlns:a16="http://schemas.microsoft.com/office/drawing/2014/main" id="{06056328-BC19-4F2D-A13B-D763C7121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1807617"/>
            <a:ext cx="5211762" cy="29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F26E7-20A8-4096-A627-5B3AB8E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D4265E-2038-4481-9FCE-9191CE9E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48" y="685800"/>
            <a:ext cx="5211762" cy="2132866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5C03930-D742-4B2D-927E-3477BBE4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Помимо основного процесса игры: движение шарика, ударение его о блоки, движение платформы,  так же, при помощи модуля </a:t>
            </a:r>
            <a:r>
              <a:rPr lang="en-US" sz="1800" dirty="0" err="1"/>
              <a:t>Pygame</a:t>
            </a:r>
            <a:r>
              <a:rPr lang="ru-RU" sz="1800" dirty="0"/>
              <a:t> реализованы музыкальное сопровождение, анимация проигрыша\выигрыша, несколько уровней, основное меню с полезными кнопками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61B32A-A8A3-4FEF-8A7C-48EF4285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8136"/>
            <a:ext cx="5195909" cy="26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E86B-8E60-4BB4-9416-DE288DC8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613728-26D6-440A-BE5F-EAE99F84E6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84" b="1184"/>
          <a:stretch>
            <a:fillRect/>
          </a:stretch>
        </p:blipFill>
        <p:spPr>
          <a:xfrm>
            <a:off x="8899615" y="235424"/>
            <a:ext cx="3101316" cy="3193575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0B534D3-647F-429B-8EC9-B13F8BD3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программе реализовано несколько уровней, они отличаются порядком расстановки блоков, которые нужно разбивать, управление звуковым сопровождением через главное меню или при помощи кнопки «пробел», а также программа выполнена в аккуратном черно-белом стиле, где только блоки контрастируют с общей цветовой гаммой.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E0DBA9-3865-48EA-8CF3-78C586C2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16" y="235424"/>
            <a:ext cx="3032198" cy="31935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5193CB-DAB6-4088-9F98-F4B19898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002" y="3554336"/>
            <a:ext cx="3072929" cy="3193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85206C-B1FA-44AB-AD1E-DEEB4530B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516" y="3554335"/>
            <a:ext cx="3065319" cy="31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84E26-B306-4600-898A-C91EB54D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07AD1-26F5-46A6-BA91-BC90133C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Конечный результат соответствует цели проекта, соблюдены все правила игры.</a:t>
            </a:r>
          </a:p>
          <a:p>
            <a:r>
              <a:rPr lang="ru-RU" dirty="0"/>
              <a:t>Возможности для доработки:</a:t>
            </a:r>
          </a:p>
          <a:p>
            <a:r>
              <a:rPr lang="ru-RU" dirty="0"/>
              <a:t>Добавление новых звуковых эффектов</a:t>
            </a:r>
          </a:p>
          <a:p>
            <a:r>
              <a:rPr lang="ru-RU" dirty="0"/>
              <a:t>Добавление новых расцветок шара, фона</a:t>
            </a:r>
          </a:p>
          <a:p>
            <a:r>
              <a:rPr lang="ru-RU" dirty="0"/>
              <a:t>Введение внутриигровой валюты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C782C7-3694-4677-81A7-7456F321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511" y="685800"/>
            <a:ext cx="4933415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6300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41</TotalTime>
  <Words>208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Обрезка</vt:lpstr>
      <vt:lpstr>Игра “ARKanoid”</vt:lpstr>
      <vt:lpstr>Идея проекта</vt:lpstr>
      <vt:lpstr>Описание реализации и технологии</vt:lpstr>
      <vt:lpstr>Описание реализации</vt:lpstr>
      <vt:lpstr>Особенности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“ARKanoid”</dc:title>
  <dc:creator>Арсений  Баранов</dc:creator>
  <cp:lastModifiedBy>Арсений  Баранов</cp:lastModifiedBy>
  <cp:revision>5</cp:revision>
  <dcterms:created xsi:type="dcterms:W3CDTF">2022-01-25T12:31:52Z</dcterms:created>
  <dcterms:modified xsi:type="dcterms:W3CDTF">2022-01-25T13:13:09Z</dcterms:modified>
</cp:coreProperties>
</file>