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3" r:id="rId3"/>
    <p:sldId id="274" r:id="rId4"/>
    <p:sldId id="275" r:id="rId5"/>
    <p:sldId id="276" r:id="rId6"/>
    <p:sldId id="278" r:id="rId7"/>
    <p:sldId id="277" r:id="rId8"/>
    <p:sldId id="279" r:id="rId9"/>
    <p:sldId id="280" r:id="rId10"/>
    <p:sldId id="27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C2E8537-EEB8-4148-A1B2-E18B7071B8F7}">
          <p14:sldIdLst>
            <p14:sldId id="262"/>
            <p14:sldId id="263"/>
            <p14:sldId id="274"/>
            <p14:sldId id="275"/>
            <p14:sldId id="276"/>
            <p14:sldId id="278"/>
            <p14:sldId id="277"/>
            <p14:sldId id="279"/>
            <p14:sldId id="28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E32E4-16FA-49AC-AF1E-F7938AE96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2B75CF-E055-4022-82D8-D49B9D9F8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2E9E5-504B-47F6-8812-A8CCD95A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38B4BD-057D-4C65-9C71-84E165D4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E47207-3713-4FE0-AAF4-5521112C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44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300F82-D3A0-451B-BDCF-66EC43B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4A87DE-99D7-4B4B-BF37-2F0C3B4EB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F32AE6-575A-4286-87A7-FC85D11E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638B8E-7A34-45F9-BC44-D5CA285B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320A33-C8A6-4893-BD65-9FAD37F5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46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FFDC52-60A3-45C6-AC76-536F1C4C2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7FA910-9123-4EA3-9FA4-EAD89D14F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E88044-632D-42CC-AD6C-028BD077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F84B53-629E-4A8F-BCB5-94EEF84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D0D9F-E25C-4BAB-BF33-F48A30A0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A436F-F96E-4837-BC4B-97F62299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D9804-53F3-4D70-A9D9-E2BEE8A98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5E813-31FF-4178-8435-9C3B0F1A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FBF37-4B34-444F-AB5C-A7A89068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AD49F4-9706-4115-9A2C-5582D04D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20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DB409-3169-4802-B4D0-F036157B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E0FD3E-A5D7-4008-BCA3-0E44B6CB7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E06979-90E7-4DE5-87C5-590E5142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6EC389-62A4-42AB-BBF6-D0FCB61E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B47324-BAF2-481B-AA81-BFB53C3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48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B6D07-3B23-4030-A062-D62AC743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F6A0A-EE8C-420A-8030-7625D1E21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F6404D7-E17C-4BC2-B6D9-F3F3A7B88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DD9B4-579E-4FA0-8225-FAA8CA72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DEC4A8-1011-4D12-9D3C-9C78096C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35BEB6-82CC-4C69-A2AB-1E8398AA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81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99EAB-142F-4400-BF0D-9F95620F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977A82-7DF0-41B0-8B01-C4C47B54D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8EA9C3-6599-46CB-ADC9-9B2089DEB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0E729D-C53A-434C-AF8F-3CB6F37AA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7918BD-A84F-4160-A01B-BA5788D94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3C1419-7B02-45B1-ADB2-5A9EC8F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53431B-86B7-4712-A458-F9BD81A63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7C95E9-7D3F-49BC-A38E-2AA32E9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81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BBB27-A8CB-4B90-B787-AD90ED04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5C354C-B985-4B63-AA2D-0BDAFCAC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AA350A-EA4D-473B-9D51-D058F23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3D719B-0A82-413A-8D3E-6A8EB895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2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6A6239-2371-4B40-8F6B-D3AAA10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1561AE-7B06-4F50-BAF7-CF7B7CC7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D919D6-E9BF-4A92-AC8C-0F7EEF37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5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A8B8C-2FD0-4EE3-AFFF-B284C3BD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3D740A-209D-4BF1-B5DE-6842342DB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077197-E2D0-4E59-BAE6-8C7C7B2D9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DF978C-5321-4DBF-A757-30DD3EBF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6D684C-E286-4C8F-81B3-5450891A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63C24B-16E5-49CE-BF0F-7E7B2323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95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1E22F-D317-4615-AD78-B35213E7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25067F-3E29-4EC7-9147-3D9A0EA34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2306DA-664C-4C88-A70A-C0362CC46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754EF5-6E6F-479B-9B2E-A8BD56CA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4B7D-BA85-4604-BC4C-EF930BCDBFF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9BB1D9-4A64-4117-975F-9CFACB1A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1CF3F-1F07-47AE-AC3A-3F1DEE2A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3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B5452-A1E5-4978-968A-42F355DD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57286-9213-4E41-A9A7-269A831C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AA322-2E44-4645-8B74-EB50F953B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84B7D-BA85-4604-BC4C-EF930BCDBFF3}" type="datetimeFigureOut">
              <a:rPr lang="ru-RU" smtClean="0"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406E9D-BDBA-4428-A88C-E6694D086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BAA139-58F9-43AD-82B3-895DFA26F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5E56-D825-4525-8C37-AEB4A427B1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55F41-2D2D-476E-A1E3-BBDD46A85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223" y="2134397"/>
            <a:ext cx="8102353" cy="204852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«Разработка игры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Maze 3D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КП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№09.02.07.21.3.2.18</a:t>
            </a:r>
            <a:endParaRPr lang="ru-RU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CE24D3-AC69-437F-AE05-D3573D891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2851" y="4075644"/>
            <a:ext cx="3701675" cy="1651285"/>
          </a:xfrm>
        </p:spPr>
        <p:txBody>
          <a:bodyPr anchor="ctr"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выполнил: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обучающийся 21ИСП2 группы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Л.С. Лавров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А.Ю. Филимонов</a:t>
            </a:r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5A021213-D472-43DF-9C44-467F15234022}"/>
              </a:ext>
            </a:extLst>
          </p:cNvPr>
          <p:cNvSpPr txBox="1">
            <a:spLocks/>
          </p:cNvSpPr>
          <p:nvPr/>
        </p:nvSpPr>
        <p:spPr>
          <a:xfrm>
            <a:off x="5201850" y="6347534"/>
            <a:ext cx="1788300" cy="5104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4D485B"/>
              </a:buClr>
              <a:buSzPts val="1800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Пермь, 2024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  <a:buClr>
                <a:srgbClr val="4D485B"/>
              </a:buClr>
              <a:buSzPts val="1800"/>
            </a:pPr>
            <a:endParaRPr lang="ru-RU" sz="1800" b="1" dirty="0"/>
          </a:p>
        </p:txBody>
      </p:sp>
      <p:sp>
        <p:nvSpPr>
          <p:cNvPr id="7" name="AutoShape 2" descr="ПТПИТ | Пермский техникум | Пермь | ВКонтакте">
            <a:extLst>
              <a:ext uri="{FF2B5EF4-FFF2-40B4-BE49-F238E27FC236}">
                <a16:creationId xmlns:a16="http://schemas.microsoft.com/office/drawing/2014/main" id="{7C9537B0-B1B6-45F5-89FD-274457F74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ПТПИТ | Пермский техникум | Пермь | ВКонтакте">
            <a:extLst>
              <a:ext uri="{FF2B5EF4-FFF2-40B4-BE49-F238E27FC236}">
                <a16:creationId xmlns:a16="http://schemas.microsoft.com/office/drawing/2014/main" id="{717F549D-7B3A-4AB1-9195-746B1D1EF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E2D425-F059-49B4-8F50-796C1D40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6"/>
          <a:stretch/>
        </p:blipFill>
        <p:spPr>
          <a:xfrm>
            <a:off x="3923839" y="194692"/>
            <a:ext cx="6132622" cy="14042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870645-5B0E-460F-9C29-6586F1859C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48" y="189068"/>
            <a:ext cx="1536577" cy="1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780E-FC5E-4A95-A8BC-34A575C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Спасибо </a:t>
            </a:r>
            <a:r>
              <a:rPr lang="ru-RU" sz="3600">
                <a:latin typeface="Arial" panose="020B0604020202020204" pitchFamily="34" charset="0"/>
                <a:cs typeface="Arial" panose="020B0604020202020204" pitchFamily="34" charset="0"/>
              </a:rPr>
              <a:t>за внимание!</a:t>
            </a:r>
            <a:endParaRPr lang="ru-RU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Объект 13">
            <a:extLst>
              <a:ext uri="{FF2B5EF4-FFF2-40B4-BE49-F238E27FC236}">
                <a16:creationId xmlns:a16="http://schemas.microsoft.com/office/drawing/2014/main" id="{CE93D472-AC6A-423D-93D8-E6EF4428DF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</p:spTree>
    <p:extLst>
      <p:ext uri="{BB962C8B-B14F-4D97-AF65-F5344CB8AC3E}">
        <p14:creationId xmlns:p14="http://schemas.microsoft.com/office/powerpoint/2010/main" val="385611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ru-RU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Актуальность игры </a:t>
            </a:r>
            <a:r>
              <a:rPr lang="ru-RU" dirty="0" smtClean="0">
                <a:cs typeface="Arial" panose="020B0604020202020204" pitchFamily="34" charset="0"/>
              </a:rPr>
              <a:t>лабиринт заключается </a:t>
            </a:r>
            <a:r>
              <a:rPr lang="ru-RU" dirty="0">
                <a:cs typeface="Arial" panose="020B0604020202020204" pitchFamily="34" charset="0"/>
              </a:rPr>
              <a:t>в том, что она является классическим примером игрового жанра, который привлекает внимание как начинающих, так и опытных геймеров. Эта игра пользуется популярностью благодаря своей простоте и одновременно сложности.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1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Определение оптимальных методов создания лабиринтов в игре, исследование влияния игры на развитие логического мышления, создание игрового прототипа и его тестирование на целевой аудитории.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5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588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1.	</a:t>
            </a:r>
            <a:r>
              <a:rPr lang="ru-RU" dirty="0">
                <a:cs typeface="Arial" panose="020B0604020202020204" pitchFamily="34" charset="0"/>
              </a:rPr>
              <a:t>Создать основной игровой экран с отображением игрового поля.</a:t>
            </a:r>
          </a:p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2.	Реализовать базовую логику перемещения игрового персонажа по лабиринту с помощью клавиш управления.</a:t>
            </a:r>
          </a:p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3.	Создать алгоритм генерации простого лабиринта, используя, например алгоритм поиска в глубину или случайное заполнение.</a:t>
            </a:r>
          </a:p>
          <a:p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47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Предпроектный анализ</a:t>
            </a:r>
            <a:endParaRPr lang="ru-RU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cs typeface="Arial" panose="020B0604020202020204" pitchFamily="34" charset="0"/>
              </a:rPr>
              <a:t>Жанр «Лабиринт» является популярным среди видеоигр. Его особенностью является необходимость нахождения пути через сложную систему проходов и коридоров, что позволяет игроку развивать навыки логического мышления и пространственного восприятия. Для реализации игры жанра «Лабиринт» был выбран язык программирования C# на платформе разработки </a:t>
            </a:r>
            <a:r>
              <a:rPr lang="ru-RU" dirty="0" err="1">
                <a:cs typeface="Arial" panose="020B0604020202020204" pitchFamily="34" charset="0"/>
              </a:rPr>
              <a:t>Unity</a:t>
            </a:r>
            <a:r>
              <a:rPr lang="ru-RU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1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ресурса</a:t>
            </a:r>
            <a:endParaRPr lang="ru-RU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7510993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cs typeface="Arial" panose="020B0604020202020204" pitchFamily="34" charset="0"/>
              </a:rPr>
              <a:t>Проектирование макетов и дизайна является не менее важным этапом в разработке игры, поскольку красивая и хорошо оформленная игра дарит пользователю более яркие впечатления. Основные компоненты, которые должны быть реализованы в игре «</a:t>
            </a:r>
            <a:r>
              <a:rPr lang="ru-RU" sz="2400" dirty="0" err="1">
                <a:cs typeface="Arial" panose="020B0604020202020204" pitchFamily="34" charset="0"/>
              </a:rPr>
              <a:t>Maze</a:t>
            </a:r>
            <a:r>
              <a:rPr lang="ru-RU" sz="2400" dirty="0">
                <a:cs typeface="Arial" panose="020B0604020202020204" pitchFamily="34" charset="0"/>
              </a:rPr>
              <a:t> 3D», включают: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cs typeface="Arial" panose="020B0604020202020204" pitchFamily="34" charset="0"/>
              </a:rPr>
              <a:t>Главный экран – оно же игровое меню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cs typeface="Arial" panose="020B0604020202020204" pitchFamily="34" charset="0"/>
              </a:rPr>
              <a:t>Кнопка для смены генерации лабиринта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cs typeface="Arial" panose="020B0604020202020204" pitchFamily="34" charset="0"/>
              </a:rPr>
              <a:t>Таймер, лучшее и текущее время прохождения лабиринта.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2CCB9B-F066-4EB9-8152-946FD612BC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274629" y="2405593"/>
            <a:ext cx="3777933" cy="29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4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ресурса</a:t>
            </a:r>
            <a:endParaRPr lang="ru-RU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3" y="1654176"/>
            <a:ext cx="1140142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Разработка игры «</a:t>
            </a:r>
            <a:r>
              <a:rPr lang="en-US" dirty="0"/>
              <a:t>Maze 3D</a:t>
            </a:r>
            <a:r>
              <a:rPr lang="ru-RU" dirty="0"/>
              <a:t>» включала в себя создание главного экрана</a:t>
            </a:r>
            <a:r>
              <a:rPr lang="ru-RU"/>
              <a:t>, </a:t>
            </a:r>
            <a:r>
              <a:rPr lang="ru-RU" smtClean="0"/>
              <a:t>кнопку </a:t>
            </a:r>
            <a:r>
              <a:rPr lang="ru-RU" dirty="0"/>
              <a:t>для смены генерации лабиринта и таймер, который показывал лучшее и текущее время прохождения лабиринта.</a:t>
            </a:r>
          </a:p>
          <a:p>
            <a:pPr marL="0" indent="0">
              <a:buNone/>
            </a:pPr>
            <a:r>
              <a:rPr lang="ru-RU" dirty="0"/>
              <a:t>Большая часть кода реализована в виде создания и управления лабиринтом в игре.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ресурса</a:t>
            </a:r>
            <a:endParaRPr lang="ru-RU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30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ru-RU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0100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2800" dirty="0"/>
              <a:t>В результате данной работы была разработана игра «</a:t>
            </a:r>
            <a:r>
              <a:rPr lang="en-US" sz="2800" dirty="0"/>
              <a:t>Maze 3D</a:t>
            </a:r>
            <a:r>
              <a:rPr lang="ru-RU" sz="2800" dirty="0"/>
              <a:t>» с использованием </a:t>
            </a:r>
            <a:r>
              <a:rPr lang="en-US" sz="2800" dirty="0"/>
              <a:t>Unity</a:t>
            </a:r>
            <a:r>
              <a:rPr lang="ru-RU" sz="2800" dirty="0"/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800" dirty="0"/>
              <a:t>При достижении цели проекта были решены следующие задачи: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cs typeface="Arial" panose="020B0604020202020204" pitchFamily="34" charset="0"/>
              </a:rPr>
              <a:t>Основной игровой экран с отображением игрового поля.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cs typeface="Arial" panose="020B0604020202020204" pitchFamily="34" charset="0"/>
              </a:rPr>
              <a:t>Реализована базовая логика перемещения игрового персонажа по лабиринту с помощью клавиш управления.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ru-RU" dirty="0">
                <a:cs typeface="Arial" panose="020B0604020202020204" pitchFamily="34" charset="0"/>
              </a:rPr>
              <a:t>Создан алгоритм генерации лабиринта, используя, алгоритм Эйлера 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ru-RU" dirty="0">
              <a:cs typeface="Arial" panose="020B0604020202020204" pitchFamily="34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ru-RU" dirty="0">
              <a:cs typeface="Arial" panose="020B0604020202020204" pitchFamily="34" charset="0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ru-RU" sz="2800" dirty="0"/>
          </a:p>
          <a:p>
            <a:endParaRPr lang="ru-RU" dirty="0"/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1351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Красный и фиолетовый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309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КУРСОВОЙ ПРОЕКТ   «Разработка игры Maze 3D на Unity»  КП №09.02.07.21.3.2.18</vt:lpstr>
      <vt:lpstr>Актуальность</vt:lpstr>
      <vt:lpstr>Цель</vt:lpstr>
      <vt:lpstr>Задачи</vt:lpstr>
      <vt:lpstr>Предпроектный анализ</vt:lpstr>
      <vt:lpstr>Проектирование ресурса</vt:lpstr>
      <vt:lpstr>Разработка ресурса</vt:lpstr>
      <vt:lpstr>Демонстрация ресурса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pl1@pl1.edu</dc:creator>
  <cp:lastModifiedBy>Лавров Леонид Сергеевич</cp:lastModifiedBy>
  <cp:revision>34</cp:revision>
  <dcterms:created xsi:type="dcterms:W3CDTF">2021-05-14T05:32:44Z</dcterms:created>
  <dcterms:modified xsi:type="dcterms:W3CDTF">2024-06-21T08:53:16Z</dcterms:modified>
</cp:coreProperties>
</file>