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1CCE5-A0EA-46A5-9E2F-D3C644F8D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3D6DBC-4A2B-4070-A2F4-0DC3EAC5D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CF845C-9CB2-41F7-8D22-425D6F2EE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3402-86FD-4782-BCA6-3BEF45A632B5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B5EFAF-F959-4395-BA84-F74DBA96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886B68-F322-4B70-A135-95040ABD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2E6-9E86-4C0C-857D-1F6AA773E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4853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12ADB-487B-40BA-A213-FC3CFF8F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4C76A5-30A1-402D-96E2-8D7B01139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6B1B8A-139A-475A-B93F-6ABA5843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3402-86FD-4782-BCA6-3BEF45A632B5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06DF0D-2D67-4CB6-876A-6259F4FF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0F4A82-FF1D-4585-991D-843A9BC6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2E6-9E86-4C0C-857D-1F6AA773E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60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0837EA-DFD7-4EA8-95A4-69E8BE5FC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BE5D1A-343C-404A-8CD6-2F5BA3A5C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8FD22B-C47A-460D-8663-521851C6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3402-86FD-4782-BCA6-3BEF45A632B5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15AF4-171B-4A18-9414-0CAF470EF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929DF5-DD67-42B7-88BF-7EF297E9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2E6-9E86-4C0C-857D-1F6AA773E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87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7378B-F873-4967-AEF2-8ED09A9F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6C2C72-1A3A-4FF5-9974-E1138915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441D07-17D6-4FA4-89B1-6EE1D23E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3402-86FD-4782-BCA6-3BEF45A632B5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586D27-E3C7-4401-BF11-0ED3A75D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5988BA-7759-4595-93D1-CCC228F6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2E6-9E86-4C0C-857D-1F6AA773E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936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34C61-93AC-435D-9450-2248E039E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B2BE5D-0E53-4579-A839-0FA0A4BD0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936FE-3033-40EB-97F8-E7DA6F45F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3402-86FD-4782-BCA6-3BEF45A632B5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ADA7C-25B6-4685-B725-4CB277E3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FCF77-2A59-43DC-A46E-10AED0717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2E6-9E86-4C0C-857D-1F6AA773E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50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00E07-6CC7-41FC-B470-847DB90E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C20637-C0A1-4EC8-AE4F-EC8FEA004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D46D20-0550-40F7-8C99-610DE5B9D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BF1280-2D70-4934-B850-5E14A700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3402-86FD-4782-BCA6-3BEF45A632B5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67304A-4967-4FB4-8EAE-606426E4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C0713C-507C-482D-9293-70BBE2CC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2E6-9E86-4C0C-857D-1F6AA773E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14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7E727-E000-46CA-BE2D-B48D7082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9CF149-15A8-4F55-A965-9F20EDF82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C5533B-70D8-4B2A-8758-855FF9F21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688E7D-248B-42D1-A344-4C9D08E58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0495363-B6B7-4D3B-A01A-E7200B79A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7E859FD-2176-4B73-9C6E-71638F90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3402-86FD-4782-BCA6-3BEF45A632B5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9EAA25-F9FA-4C91-98F2-9947D13B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AF7EF3-B3F9-401C-BBA3-E79C1B50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2E6-9E86-4C0C-857D-1F6AA773E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876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6D887-8387-4235-BF23-93B88D6A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37317F-91DD-43E0-AB2E-6434D172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3402-86FD-4782-BCA6-3BEF45A632B5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7DE450-8BCD-42BE-A4F5-5D733FC4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BFEF0A-2A85-496A-91DC-D6809A09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2E6-9E86-4C0C-857D-1F6AA773E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44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C33B1A1-3D58-4833-BB13-ECFCA699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3402-86FD-4782-BCA6-3BEF45A632B5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A5A96A-B26E-4B72-A283-FE90A6E9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BC0978-9140-4D5A-9768-86158F16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2E6-9E86-4C0C-857D-1F6AA773E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01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81D25-41F5-4BCA-837C-257730601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1F87D3-E2F0-4074-A5B9-C7F467018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E9CFAB-3E66-414A-842C-986622B19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327804-89CF-4ABE-A06B-C6264A0C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3402-86FD-4782-BCA6-3BEF45A632B5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A3C499-2D07-4320-8E35-9912108A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427B81-18F2-4E04-8E71-14273208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2E6-9E86-4C0C-857D-1F6AA773E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59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C1DB-A2FD-46F4-B989-7F22FF72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E42583A-0F17-43DB-A558-D6F436DBB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A473BB-491A-41BB-8F72-3D85EFFB6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5C7E22-DEAA-4979-95F8-D8075FB5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E3402-86FD-4782-BCA6-3BEF45A632B5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DE3D55-AFD8-4291-ABB4-2CCFD4E7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3840DC-E614-44F6-A57A-D6C6A156D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172E6-9E86-4C0C-857D-1F6AA773E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82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FF6DCD-1BA0-4AB3-9DC9-DDBA96B0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81E95A-327E-4DF1-B918-D9A95A95D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329F65-92B5-4CF7-A866-49AFA9391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E3402-86FD-4782-BCA6-3BEF45A632B5}" type="datetimeFigureOut">
              <a:rPr lang="pt-BR" smtClean="0"/>
              <a:t>21/04/2019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AE372A-8F6C-4F72-97D9-2ED9ECEA7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4A5588-F9B3-4FAB-A19D-8C361C35A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172E6-9E86-4C0C-857D-1F6AA773EF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63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6A7EF71D-1EFA-4898-8CFA-49F94CCDB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5" y="1531768"/>
            <a:ext cx="1219200" cy="1219200"/>
          </a:xfrm>
          <a:prstGeom prst="rect">
            <a:avLst/>
          </a:prstGeom>
        </p:spPr>
      </p:pic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B2BFA16-06CC-4006-AE44-B95A2539C338}"/>
              </a:ext>
            </a:extLst>
          </p:cNvPr>
          <p:cNvGrpSpPr/>
          <p:nvPr/>
        </p:nvGrpSpPr>
        <p:grpSpPr>
          <a:xfrm>
            <a:off x="2975673" y="1540370"/>
            <a:ext cx="1846470" cy="1219200"/>
            <a:chOff x="3312338" y="1974296"/>
            <a:chExt cx="1846470" cy="1219200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EF40B620-3254-4DD5-BF5A-2A2DEC2F769A}"/>
                </a:ext>
              </a:extLst>
            </p:cNvPr>
            <p:cNvGrpSpPr/>
            <p:nvPr/>
          </p:nvGrpSpPr>
          <p:grpSpPr>
            <a:xfrm>
              <a:off x="3312338" y="1974296"/>
              <a:ext cx="1846470" cy="1219200"/>
              <a:chOff x="3052279" y="1846743"/>
              <a:chExt cx="1846470" cy="1391757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8D278611-6BD5-4AAB-B40A-1A0AE0982EB8}"/>
                  </a:ext>
                </a:extLst>
              </p:cNvPr>
              <p:cNvSpPr/>
              <p:nvPr/>
            </p:nvSpPr>
            <p:spPr>
              <a:xfrm>
                <a:off x="3052279" y="1846743"/>
                <a:ext cx="1846470" cy="139175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 b="1" dirty="0"/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E9EEA3BF-374F-4357-B4CC-AA0A71646DCC}"/>
                  </a:ext>
                </a:extLst>
              </p:cNvPr>
              <p:cNvSpPr txBox="1"/>
              <p:nvPr/>
            </p:nvSpPr>
            <p:spPr>
              <a:xfrm>
                <a:off x="3173788" y="1846743"/>
                <a:ext cx="16034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MIDDLEWARES</a:t>
                </a:r>
              </a:p>
            </p:txBody>
          </p:sp>
        </p:grp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D53D26BF-494A-4F53-9B23-233773EA6C2A}"/>
                </a:ext>
              </a:extLst>
            </p:cNvPr>
            <p:cNvSpPr/>
            <p:nvPr/>
          </p:nvSpPr>
          <p:spPr>
            <a:xfrm>
              <a:off x="3498209" y="2471227"/>
              <a:ext cx="1505534" cy="483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BODY-PARSER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9923F22B-9432-41F6-B6AE-018646C04C79}"/>
              </a:ext>
            </a:extLst>
          </p:cNvPr>
          <p:cNvGrpSpPr/>
          <p:nvPr/>
        </p:nvGrpSpPr>
        <p:grpSpPr>
          <a:xfrm>
            <a:off x="3294077" y="3412126"/>
            <a:ext cx="1219200" cy="1349726"/>
            <a:chOff x="5950370" y="2414049"/>
            <a:chExt cx="1219200" cy="1349726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91E71562-459A-4638-820F-092BCFBB4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370" y="2414049"/>
              <a:ext cx="1219200" cy="1014951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2030F721-70E5-46CB-88BF-7887E01BDF2B}"/>
                </a:ext>
              </a:extLst>
            </p:cNvPr>
            <p:cNvSpPr txBox="1"/>
            <p:nvPr/>
          </p:nvSpPr>
          <p:spPr>
            <a:xfrm>
              <a:off x="6081634" y="3394443"/>
              <a:ext cx="956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ROUTER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D2B231F-60BE-4A31-828F-8E17C0980030}"/>
              </a:ext>
            </a:extLst>
          </p:cNvPr>
          <p:cNvGrpSpPr/>
          <p:nvPr/>
        </p:nvGrpSpPr>
        <p:grpSpPr>
          <a:xfrm>
            <a:off x="5814676" y="1661233"/>
            <a:ext cx="2897442" cy="2751589"/>
            <a:chOff x="8015835" y="1647854"/>
            <a:chExt cx="2897442" cy="2751589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59926B23-4DFC-480E-BAE7-AA98F03A85A0}"/>
                </a:ext>
              </a:extLst>
            </p:cNvPr>
            <p:cNvGrpSpPr/>
            <p:nvPr/>
          </p:nvGrpSpPr>
          <p:grpSpPr>
            <a:xfrm>
              <a:off x="8015835" y="1647854"/>
              <a:ext cx="2897442" cy="2751589"/>
              <a:chOff x="7780943" y="1647854"/>
              <a:chExt cx="2897442" cy="2751589"/>
            </a:xfrm>
          </p:grpSpPr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1DEDCE7E-8D2E-4229-9686-77DE5C33F848}"/>
                  </a:ext>
                </a:extLst>
              </p:cNvPr>
              <p:cNvSpPr/>
              <p:nvPr/>
            </p:nvSpPr>
            <p:spPr>
              <a:xfrm>
                <a:off x="7780943" y="1647854"/>
                <a:ext cx="2897442" cy="27515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9645956D-AC82-47E5-A1D2-6166437B010F}"/>
                  </a:ext>
                </a:extLst>
              </p:cNvPr>
              <p:cNvSpPr txBox="1"/>
              <p:nvPr/>
            </p:nvSpPr>
            <p:spPr>
              <a:xfrm>
                <a:off x="8669649" y="1647854"/>
                <a:ext cx="1052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SERVICES</a:t>
                </a:r>
              </a:p>
            </p:txBody>
          </p:sp>
        </p:grp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7A87BCCD-5645-4268-B141-EB85EBF545D1}"/>
                </a:ext>
              </a:extLst>
            </p:cNvPr>
            <p:cNvSpPr/>
            <p:nvPr/>
          </p:nvSpPr>
          <p:spPr>
            <a:xfrm>
              <a:off x="8204433" y="2017186"/>
              <a:ext cx="2499919" cy="720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USER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E4F4E3B1-E868-490E-8B44-0700885382BF}"/>
                </a:ext>
              </a:extLst>
            </p:cNvPr>
            <p:cNvSpPr/>
            <p:nvPr/>
          </p:nvSpPr>
          <p:spPr>
            <a:xfrm>
              <a:off x="8214596" y="2771912"/>
              <a:ext cx="2499919" cy="720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WORK-ITEM</a:t>
              </a:r>
            </a:p>
          </p:txBody>
        </p:sp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45BFCFDD-9F51-4140-8A2C-0A1BC915DB99}"/>
                </a:ext>
              </a:extLst>
            </p:cNvPr>
            <p:cNvSpPr/>
            <p:nvPr/>
          </p:nvSpPr>
          <p:spPr>
            <a:xfrm>
              <a:off x="8214596" y="3577687"/>
              <a:ext cx="2499919" cy="72040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AUTHENTICATION</a:t>
              </a:r>
            </a:p>
          </p:txBody>
        </p:sp>
      </p:grpSp>
      <p:pic>
        <p:nvPicPr>
          <p:cNvPr id="30" name="Imagem 29">
            <a:extLst>
              <a:ext uri="{FF2B5EF4-FFF2-40B4-BE49-F238E27FC236}">
                <a16:creationId xmlns:a16="http://schemas.microsoft.com/office/drawing/2014/main" id="{29281532-5EA2-43D1-A505-9B9EE78D0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954" y="5718279"/>
            <a:ext cx="1069960" cy="660366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C286DB37-1AC3-402D-8261-E611805932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672" y="2774237"/>
            <a:ext cx="2001242" cy="516320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85278BE1-BA68-485A-A3E8-A8CDC3FEA5BF}"/>
              </a:ext>
            </a:extLst>
          </p:cNvPr>
          <p:cNvSpPr txBox="1"/>
          <p:nvPr/>
        </p:nvSpPr>
        <p:spPr>
          <a:xfrm>
            <a:off x="754244" y="897622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C5C2F9A-5E34-4557-8D22-98BED69A65E0}"/>
              </a:ext>
            </a:extLst>
          </p:cNvPr>
          <p:cNvSpPr txBox="1"/>
          <p:nvPr/>
        </p:nvSpPr>
        <p:spPr>
          <a:xfrm>
            <a:off x="6684592" y="884821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SERVER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6AFFB20F-AEB1-4381-AA92-124F96ED9721}"/>
              </a:ext>
            </a:extLst>
          </p:cNvPr>
          <p:cNvCxnSpPr/>
          <p:nvPr/>
        </p:nvCxnSpPr>
        <p:spPr>
          <a:xfrm>
            <a:off x="2432807" y="897622"/>
            <a:ext cx="0" cy="5150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1A5D4213-987A-4512-935B-57529916AD2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1657885" y="2141368"/>
            <a:ext cx="1317788" cy="86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39260099-3975-4A19-911F-09C253D16214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3898908" y="2759570"/>
            <a:ext cx="4769" cy="652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3F20D304-4B8D-4F0C-8C11-99370003FDB8}"/>
              </a:ext>
            </a:extLst>
          </p:cNvPr>
          <p:cNvCxnSpPr>
            <a:stCxn id="15" idx="3"/>
            <a:endCxn id="23" idx="1"/>
          </p:cNvCxnSpPr>
          <p:nvPr/>
        </p:nvCxnSpPr>
        <p:spPr>
          <a:xfrm flipV="1">
            <a:off x="4513277" y="3037028"/>
            <a:ext cx="1301399" cy="8825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E38B02DE-3AB0-476F-A97C-17281BA35214}"/>
              </a:ext>
            </a:extLst>
          </p:cNvPr>
          <p:cNvCxnSpPr>
            <a:stCxn id="23" idx="3"/>
            <a:endCxn id="32" idx="1"/>
          </p:cNvCxnSpPr>
          <p:nvPr/>
        </p:nvCxnSpPr>
        <p:spPr>
          <a:xfrm flipV="1">
            <a:off x="8712118" y="3032397"/>
            <a:ext cx="834554" cy="463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7DDFFBFB-4308-4AC9-A4E7-F3F85E38E6FD}"/>
              </a:ext>
            </a:extLst>
          </p:cNvPr>
          <p:cNvCxnSpPr>
            <a:cxnSpLocks/>
          </p:cNvCxnSpPr>
          <p:nvPr/>
        </p:nvCxnSpPr>
        <p:spPr>
          <a:xfrm>
            <a:off x="6660860" y="1199626"/>
            <a:ext cx="8976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776DB75F-FA03-4F47-BDB3-8FF2615E59F3}"/>
              </a:ext>
            </a:extLst>
          </p:cNvPr>
          <p:cNvCxnSpPr>
            <a:cxnSpLocks/>
          </p:cNvCxnSpPr>
          <p:nvPr/>
        </p:nvCxnSpPr>
        <p:spPr>
          <a:xfrm>
            <a:off x="723977" y="1199626"/>
            <a:ext cx="89762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440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Igor Carlos Santos Almeida</dc:creator>
  <cp:lastModifiedBy>Igor Carlos Santos Almeida</cp:lastModifiedBy>
  <cp:revision>5</cp:revision>
  <dcterms:created xsi:type="dcterms:W3CDTF">2019-04-21T14:41:02Z</dcterms:created>
  <dcterms:modified xsi:type="dcterms:W3CDTF">2019-04-21T15:13:41Z</dcterms:modified>
</cp:coreProperties>
</file>