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C511AA-E3B6-4B1E-ABBA-1F5114FE4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20EDC5-3F88-4908-BF84-FFE0C90FC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AB5966-E02C-4F19-AFBB-86696F92B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C09A-0B9A-4C6F-8302-BC1E47F29E39}" type="datetimeFigureOut">
              <a:rPr lang="pt-BR" smtClean="0"/>
              <a:t>23/03/2019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31D071-5E06-462B-BCF1-BBDF7F429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25DD59-C725-49D2-9236-D94977FB0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30B70-FF92-4E12-B889-8A9930E9A4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876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CDFD6-055B-4EA2-BC25-3E0C13613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553E463-93EC-4A10-A1CA-CEAD22C9C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A50208-03BC-4CBE-9C55-63551BB36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C09A-0B9A-4C6F-8302-BC1E47F29E39}" type="datetimeFigureOut">
              <a:rPr lang="pt-BR" smtClean="0"/>
              <a:t>23/03/2019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C1A55C-38E3-4523-80B1-5E6F62896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DFFF31-3F0D-4EAB-8B96-8A0CE505B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30B70-FF92-4E12-B889-8A9930E9A4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8502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5902524-361F-4114-BDBD-64DA0DE344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8F7367-52A8-4330-91F6-4CC6A059D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2CBAC0-F302-42D2-99B2-FBC7FA6A0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C09A-0B9A-4C6F-8302-BC1E47F29E39}" type="datetimeFigureOut">
              <a:rPr lang="pt-BR" smtClean="0"/>
              <a:t>23/03/2019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60BA61-3640-42FD-AE35-375910C03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DF97C7-F1F7-4C1F-BCF3-7F424B14D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30B70-FF92-4E12-B889-8A9930E9A4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9373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C21CAF-F084-42EA-972B-0493A2FED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8E423F-49DE-4306-9B8C-F269A46AD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8410DB-4609-4E85-8DDE-62CCF22C4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C09A-0B9A-4C6F-8302-BC1E47F29E39}" type="datetimeFigureOut">
              <a:rPr lang="pt-BR" smtClean="0"/>
              <a:t>23/03/2019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732C9F-FC92-4DD2-A178-A43BA413A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40D4DE-B3D4-4C23-85E3-5DBE22D99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30B70-FF92-4E12-B889-8A9930E9A4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7887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D16BB1-A6A0-4656-B193-8EA0E8CA4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626918C-5673-4528-878D-098892CC1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8269AD-D96C-4100-833E-17C340D55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C09A-0B9A-4C6F-8302-BC1E47F29E39}" type="datetimeFigureOut">
              <a:rPr lang="pt-BR" smtClean="0"/>
              <a:t>23/03/2019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6CDB6E-6F9D-48D8-B0E6-D5CC239A1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56585F-2F25-46E1-A17D-715D1DD7A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30B70-FF92-4E12-B889-8A9930E9A4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030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57C1DF-7030-492B-8C6C-F35409874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592088-6E82-4EB8-8550-37FC41DD14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C050930-E8D9-4BE8-BE82-581D2C222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EB31A73-613D-4F4A-AAE7-0E5F6C524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C09A-0B9A-4C6F-8302-BC1E47F29E39}" type="datetimeFigureOut">
              <a:rPr lang="pt-BR" smtClean="0"/>
              <a:t>23/03/2019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092726-877C-419B-B31D-62934D434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880FE8-B363-467A-92D1-0F9905759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30B70-FF92-4E12-B889-8A9930E9A4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635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12E0D-7FCC-4207-B9F6-FC2759D56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14FE4B-607C-4079-BB4E-8E1D68F2E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87754F5-55E8-46F1-BE58-B7839E072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8A5B68-C855-4739-87DF-D189D47C7E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D00E98B-D2BE-45E3-BD1E-1DABE405F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3042D35-0C49-4C7A-9AA3-99044F549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C09A-0B9A-4C6F-8302-BC1E47F29E39}" type="datetimeFigureOut">
              <a:rPr lang="pt-BR" smtClean="0"/>
              <a:t>23/03/2019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38BA3BE-5E84-4DDD-AF90-DAE1C875B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21134E3-482B-48D6-9AC9-77058C0B1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30B70-FF92-4E12-B889-8A9930E9A4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403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3D0BA-8379-47A2-A0AA-AC0A24430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5244131-A5C3-48C4-A737-DAA6F1598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C09A-0B9A-4C6F-8302-BC1E47F29E39}" type="datetimeFigureOut">
              <a:rPr lang="pt-BR" smtClean="0"/>
              <a:t>23/03/2019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53CC32D-FD50-4522-AC50-09E05B77E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961E838-6ACE-4A5D-B597-89A9D13A9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30B70-FF92-4E12-B889-8A9930E9A4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9640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F59C0C8-ED84-4A2D-84C6-758697968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C09A-0B9A-4C6F-8302-BC1E47F29E39}" type="datetimeFigureOut">
              <a:rPr lang="pt-BR" smtClean="0"/>
              <a:t>23/03/2019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9E7496D-F59D-4AFC-BE7C-6BB1CCEEC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D616176-9FF7-4946-A2BF-E6D0ED511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30B70-FF92-4E12-B889-8A9930E9A4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0504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927EEB-D827-4950-B64F-2F4D08AED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FCC177-86B5-4A51-B827-B078244F5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CB731B-C125-4286-BE81-111213E94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1073911-3BE4-4FFC-B88B-D0C8B9F7C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C09A-0B9A-4C6F-8302-BC1E47F29E39}" type="datetimeFigureOut">
              <a:rPr lang="pt-BR" smtClean="0"/>
              <a:t>23/03/2019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DB6E993-4CB4-4BA8-A959-A5B906F0B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C468FA-962B-4EAF-BE94-190CEB3E5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30B70-FF92-4E12-B889-8A9930E9A4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6617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F6BD17-4CD1-4194-8264-5EEAF060B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113A09F-2952-4A70-ACE0-DD52377C7F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9BCED83-3B5C-4D29-BD35-648ACB1E9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A76EFBA-8B25-4310-9220-C87B2AF2A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C09A-0B9A-4C6F-8302-BC1E47F29E39}" type="datetimeFigureOut">
              <a:rPr lang="pt-BR" smtClean="0"/>
              <a:t>23/03/2019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470870-3E65-4C6B-8C2E-B670C76FB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C5773D8-8CD9-40C4-893D-75D0163A4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30B70-FF92-4E12-B889-8A9930E9A4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92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BD560A6-D087-49A8-82D2-B233BC8B8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C00E0F-9343-4BAE-B1AA-8B1C2F18A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2A8394-CB10-4B5E-8D6D-9D7FAA63C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7C09A-0B9A-4C6F-8302-BC1E47F29E39}" type="datetimeFigureOut">
              <a:rPr lang="pt-BR" smtClean="0"/>
              <a:t>23/03/2019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D5BE7D-B242-49F0-A77E-4FED6C1082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034B1A-5CD7-4819-8D5A-5CE818ECAC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30B70-FF92-4E12-B889-8A9930E9A4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698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BD6B3713-51F6-404C-8BF9-44E857EB6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944" y="1111475"/>
            <a:ext cx="1625397" cy="16253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8229E744-5DC9-4C2B-9EB9-A0A30E7A3A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155" y="1288119"/>
            <a:ext cx="1625397" cy="1003175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09B332FF-2349-4C5E-BA28-13E938F2BA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943" y="4333160"/>
            <a:ext cx="1625397" cy="1625397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F650FEAC-A7A5-4762-A92A-3D89F500DA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943" y="2723620"/>
            <a:ext cx="1625397" cy="1625397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9D295F6B-86C0-4969-9B8B-C4EC919465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651" y="4465679"/>
            <a:ext cx="1625397" cy="1625397"/>
          </a:xfrm>
          <a:prstGeom prst="rect">
            <a:avLst/>
          </a:prstGeom>
        </p:spPr>
      </p:pic>
      <p:sp>
        <p:nvSpPr>
          <p:cNvPr id="35" name="Seta: para a Direita 34">
            <a:extLst>
              <a:ext uri="{FF2B5EF4-FFF2-40B4-BE49-F238E27FC236}">
                <a16:creationId xmlns:a16="http://schemas.microsoft.com/office/drawing/2014/main" id="{28CEDEAF-15D3-49EC-A92B-658EBFA5D350}"/>
              </a:ext>
            </a:extLst>
          </p:cNvPr>
          <p:cNvSpPr/>
          <p:nvPr/>
        </p:nvSpPr>
        <p:spPr>
          <a:xfrm>
            <a:off x="3836508" y="2392326"/>
            <a:ext cx="4459349" cy="1763244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HTTP</a:t>
            </a:r>
          </a:p>
        </p:txBody>
      </p:sp>
      <p:sp>
        <p:nvSpPr>
          <p:cNvPr id="38" name="Seta: para a Direita 37">
            <a:extLst>
              <a:ext uri="{FF2B5EF4-FFF2-40B4-BE49-F238E27FC236}">
                <a16:creationId xmlns:a16="http://schemas.microsoft.com/office/drawing/2014/main" id="{6D10E171-3F82-405B-B1DC-8CE025FFEAF5}"/>
              </a:ext>
            </a:extLst>
          </p:cNvPr>
          <p:cNvSpPr/>
          <p:nvPr/>
        </p:nvSpPr>
        <p:spPr>
          <a:xfrm rot="5400000">
            <a:off x="8679658" y="3060435"/>
            <a:ext cx="2134629" cy="675861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Persistência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C93974A2-E6C5-4BFB-9541-372741602B3C}"/>
              </a:ext>
            </a:extLst>
          </p:cNvPr>
          <p:cNvSpPr txBox="1"/>
          <p:nvPr/>
        </p:nvSpPr>
        <p:spPr>
          <a:xfrm>
            <a:off x="1585943" y="437778"/>
            <a:ext cx="1675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FRONT-END</a:t>
            </a:r>
            <a:endParaRPr lang="pt-BR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7766F3FC-A45F-4BC7-B400-D35AA37ADE12}"/>
              </a:ext>
            </a:extLst>
          </p:cNvPr>
          <p:cNvSpPr txBox="1"/>
          <p:nvPr/>
        </p:nvSpPr>
        <p:spPr>
          <a:xfrm>
            <a:off x="8974024" y="464281"/>
            <a:ext cx="1481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BACK-END</a:t>
            </a:r>
            <a:endParaRPr lang="pt-BR" dirty="0"/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0A9D8D23-00CC-40AB-940A-40052E98B05F}"/>
              </a:ext>
            </a:extLst>
          </p:cNvPr>
          <p:cNvCxnSpPr/>
          <p:nvPr/>
        </p:nvCxnSpPr>
        <p:spPr>
          <a:xfrm>
            <a:off x="3657600" y="668610"/>
            <a:ext cx="0" cy="5263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7D8A07CB-30DC-4481-9470-5699E4D1A9FD}"/>
              </a:ext>
            </a:extLst>
          </p:cNvPr>
          <p:cNvCxnSpPr/>
          <p:nvPr/>
        </p:nvCxnSpPr>
        <p:spPr>
          <a:xfrm>
            <a:off x="8448259" y="797279"/>
            <a:ext cx="0" cy="5263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3362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Igor Carlos Santos Almeida</dc:creator>
  <cp:lastModifiedBy>Igor Carlos Santos Almeida</cp:lastModifiedBy>
  <cp:revision>3</cp:revision>
  <dcterms:created xsi:type="dcterms:W3CDTF">2019-03-24T02:27:10Z</dcterms:created>
  <dcterms:modified xsi:type="dcterms:W3CDTF">2019-03-24T02:46:40Z</dcterms:modified>
</cp:coreProperties>
</file>