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C928F-CFA5-4462-8A0C-7AC76C55F1E1}" type="datetimeFigureOut">
              <a:rPr lang="pt-BR" smtClean="0"/>
              <a:t>30/03/2020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6A543-FF97-4665-9121-618DF6CDC6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032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C928F-CFA5-4462-8A0C-7AC76C55F1E1}" type="datetimeFigureOut">
              <a:rPr lang="pt-BR" smtClean="0"/>
              <a:t>30/03/2020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6A543-FF97-4665-9121-618DF6CDC6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3905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C928F-CFA5-4462-8A0C-7AC76C55F1E1}" type="datetimeFigureOut">
              <a:rPr lang="pt-BR" smtClean="0"/>
              <a:t>30/03/2020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6A543-FF97-4665-9121-618DF6CDC6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392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C928F-CFA5-4462-8A0C-7AC76C55F1E1}" type="datetimeFigureOut">
              <a:rPr lang="pt-BR" smtClean="0"/>
              <a:t>30/03/2020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6A543-FF97-4665-9121-618DF6CDC6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43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C928F-CFA5-4462-8A0C-7AC76C55F1E1}" type="datetimeFigureOut">
              <a:rPr lang="pt-BR" smtClean="0"/>
              <a:t>30/03/2020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6A543-FF97-4665-9121-618DF6CDC6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16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C928F-CFA5-4462-8A0C-7AC76C55F1E1}" type="datetimeFigureOut">
              <a:rPr lang="pt-BR" smtClean="0"/>
              <a:t>30/03/2020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6A543-FF97-4665-9121-618DF6CDC6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0741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C928F-CFA5-4462-8A0C-7AC76C55F1E1}" type="datetimeFigureOut">
              <a:rPr lang="pt-BR" smtClean="0"/>
              <a:t>30/03/2020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6A543-FF97-4665-9121-618DF6CDC6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8572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C928F-CFA5-4462-8A0C-7AC76C55F1E1}" type="datetimeFigureOut">
              <a:rPr lang="pt-BR" smtClean="0"/>
              <a:t>30/03/2020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6A543-FF97-4665-9121-618DF6CDC6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230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C928F-CFA5-4462-8A0C-7AC76C55F1E1}" type="datetimeFigureOut">
              <a:rPr lang="pt-BR" smtClean="0"/>
              <a:t>30/03/2020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6A543-FF97-4665-9121-618DF6CDC6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1184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C928F-CFA5-4462-8A0C-7AC76C55F1E1}" type="datetimeFigureOut">
              <a:rPr lang="pt-BR" smtClean="0"/>
              <a:t>30/03/2020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6A543-FF97-4665-9121-618DF6CDC6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306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C928F-CFA5-4462-8A0C-7AC76C55F1E1}" type="datetimeFigureOut">
              <a:rPr lang="pt-BR" smtClean="0"/>
              <a:t>30/03/2020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6A543-FF97-4665-9121-618DF6CDC6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366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C928F-CFA5-4462-8A0C-7AC76C55F1E1}" type="datetimeFigureOut">
              <a:rPr lang="pt-BR" smtClean="0"/>
              <a:t>30/03/2020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6A543-FF97-4665-9121-618DF6CDC6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498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upo 59"/>
          <p:cNvGrpSpPr/>
          <p:nvPr/>
        </p:nvGrpSpPr>
        <p:grpSpPr>
          <a:xfrm>
            <a:off x="1365161" y="476515"/>
            <a:ext cx="8783392" cy="5879899"/>
            <a:chOff x="914400" y="450757"/>
            <a:chExt cx="8783392" cy="5879899"/>
          </a:xfrm>
        </p:grpSpPr>
        <p:sp>
          <p:nvSpPr>
            <p:cNvPr id="56" name="Retângulo de cantos arredondados 55"/>
            <p:cNvSpPr/>
            <p:nvPr/>
          </p:nvSpPr>
          <p:spPr>
            <a:xfrm>
              <a:off x="4337344" y="4945510"/>
              <a:ext cx="5360448" cy="138514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de cantos arredondados 54"/>
            <p:cNvSpPr/>
            <p:nvPr/>
          </p:nvSpPr>
          <p:spPr>
            <a:xfrm>
              <a:off x="4337343" y="450757"/>
              <a:ext cx="5360448" cy="439169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de cantos arredondados 53"/>
            <p:cNvSpPr/>
            <p:nvPr/>
          </p:nvSpPr>
          <p:spPr>
            <a:xfrm>
              <a:off x="914400" y="450758"/>
              <a:ext cx="3206839" cy="2271945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" name="Grupo 8"/>
            <p:cNvGrpSpPr/>
            <p:nvPr/>
          </p:nvGrpSpPr>
          <p:grpSpPr>
            <a:xfrm>
              <a:off x="1157002" y="884497"/>
              <a:ext cx="1157464" cy="1526796"/>
              <a:chOff x="1225128" y="2177091"/>
              <a:chExt cx="1157464" cy="1526796"/>
            </a:xfrm>
          </p:grpSpPr>
          <p:pic>
            <p:nvPicPr>
              <p:cNvPr id="4" name="Imagem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5128" y="2177091"/>
                <a:ext cx="1157464" cy="1157464"/>
              </a:xfrm>
              <a:prstGeom prst="rect">
                <a:avLst/>
              </a:prstGeom>
            </p:spPr>
          </p:pic>
          <p:sp>
            <p:nvSpPr>
              <p:cNvPr id="8" name="CaixaDeTexto 7"/>
              <p:cNvSpPr txBox="1"/>
              <p:nvPr/>
            </p:nvSpPr>
            <p:spPr>
              <a:xfrm>
                <a:off x="1440876" y="3334555"/>
                <a:ext cx="725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err="1" smtClean="0"/>
                  <a:t>Client</a:t>
                </a:r>
                <a:endParaRPr lang="pt-BR" dirty="0"/>
              </a:p>
            </p:txBody>
          </p:sp>
        </p:grpSp>
        <p:grpSp>
          <p:nvGrpSpPr>
            <p:cNvPr id="11" name="Grupo 10"/>
            <p:cNvGrpSpPr/>
            <p:nvPr/>
          </p:nvGrpSpPr>
          <p:grpSpPr>
            <a:xfrm>
              <a:off x="8175037" y="892406"/>
              <a:ext cx="1160529" cy="1526796"/>
              <a:chOff x="5909972" y="2177091"/>
              <a:chExt cx="1160529" cy="1526796"/>
            </a:xfrm>
          </p:grpSpPr>
          <p:pic>
            <p:nvPicPr>
              <p:cNvPr id="7" name="Imagem 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09972" y="2177091"/>
                <a:ext cx="1160529" cy="1160529"/>
              </a:xfrm>
              <a:prstGeom prst="rect">
                <a:avLst/>
              </a:prstGeom>
            </p:spPr>
          </p:pic>
          <p:sp>
            <p:nvSpPr>
              <p:cNvPr id="10" name="CaixaDeTexto 9"/>
              <p:cNvSpPr txBox="1"/>
              <p:nvPr/>
            </p:nvSpPr>
            <p:spPr>
              <a:xfrm>
                <a:off x="6080925" y="3334555"/>
                <a:ext cx="8186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err="1" smtClean="0"/>
                  <a:t>Router</a:t>
                </a:r>
                <a:endParaRPr lang="pt-BR" dirty="0"/>
              </a:p>
            </p:txBody>
          </p:sp>
        </p:grpSp>
        <p:sp>
          <p:nvSpPr>
            <p:cNvPr id="19" name="CaixaDeTexto 18"/>
            <p:cNvSpPr txBox="1"/>
            <p:nvPr/>
          </p:nvSpPr>
          <p:spPr>
            <a:xfrm>
              <a:off x="2716353" y="1093897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 smtClean="0"/>
                <a:t>schema</a:t>
              </a:r>
              <a:endParaRPr lang="pt-BR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2830999" y="1463229"/>
              <a:ext cx="675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HTTP</a:t>
              </a:r>
              <a:endParaRPr lang="pt-BR" dirty="0"/>
            </a:p>
          </p:txBody>
        </p:sp>
        <p:grpSp>
          <p:nvGrpSpPr>
            <p:cNvPr id="28" name="Grupo 27"/>
            <p:cNvGrpSpPr/>
            <p:nvPr/>
          </p:nvGrpSpPr>
          <p:grpSpPr>
            <a:xfrm>
              <a:off x="4794971" y="701892"/>
              <a:ext cx="2021983" cy="1525163"/>
              <a:chOff x="4185632" y="2930926"/>
              <a:chExt cx="2021983" cy="1525163"/>
            </a:xfrm>
            <a:solidFill>
              <a:schemeClr val="bg1">
                <a:lumMod val="85000"/>
              </a:schemeClr>
            </a:solidFill>
          </p:grpSpPr>
          <p:sp>
            <p:nvSpPr>
              <p:cNvPr id="23" name="Retângulo 22"/>
              <p:cNvSpPr/>
              <p:nvPr/>
            </p:nvSpPr>
            <p:spPr>
              <a:xfrm>
                <a:off x="4185632" y="2930926"/>
                <a:ext cx="2021983" cy="1525163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4" name="CaixaDeTexto 23"/>
              <p:cNvSpPr txBox="1"/>
              <p:nvPr/>
            </p:nvSpPr>
            <p:spPr>
              <a:xfrm>
                <a:off x="4391695" y="2987645"/>
                <a:ext cx="1609859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MIDDLEWARES</a:t>
                </a:r>
                <a:endParaRPr lang="pt-BR" dirty="0"/>
              </a:p>
            </p:txBody>
          </p:sp>
          <p:sp>
            <p:nvSpPr>
              <p:cNvPr id="25" name="Retângulo 24"/>
              <p:cNvSpPr/>
              <p:nvPr/>
            </p:nvSpPr>
            <p:spPr>
              <a:xfrm>
                <a:off x="4351629" y="3413695"/>
                <a:ext cx="1675683" cy="35981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bg1"/>
                    </a:solidFill>
                  </a:rPr>
                  <a:t>BODY-PARSER</a:t>
                </a:r>
                <a:endParaRPr lang="pt-BR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Retângulo 26"/>
              <p:cNvSpPr/>
              <p:nvPr/>
            </p:nvSpPr>
            <p:spPr>
              <a:xfrm>
                <a:off x="4358781" y="3839746"/>
                <a:ext cx="1675683" cy="359815"/>
              </a:xfrm>
              <a:prstGeom prst="rect">
                <a:avLst/>
              </a:prstGeom>
              <a:solidFill>
                <a:schemeClr val="accent2"/>
              </a:solidFill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bg1"/>
                    </a:solidFill>
                  </a:rPr>
                  <a:t>AUTHENTICATION</a:t>
                </a:r>
                <a:endParaRPr lang="pt-BR" sz="16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9419" y="4965451"/>
              <a:ext cx="1324049" cy="1324049"/>
            </a:xfrm>
            <a:prstGeom prst="rect">
              <a:avLst/>
            </a:prstGeom>
          </p:spPr>
        </p:pic>
        <p:grpSp>
          <p:nvGrpSpPr>
            <p:cNvPr id="32" name="Grupo 31"/>
            <p:cNvGrpSpPr/>
            <p:nvPr/>
          </p:nvGrpSpPr>
          <p:grpSpPr>
            <a:xfrm>
              <a:off x="8149279" y="2948939"/>
              <a:ext cx="1194382" cy="1590961"/>
              <a:chOff x="7318552" y="4403335"/>
              <a:chExt cx="1220141" cy="1590961"/>
            </a:xfrm>
          </p:grpSpPr>
          <p:pic>
            <p:nvPicPr>
              <p:cNvPr id="30" name="Imagem 29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18552" y="4403335"/>
                <a:ext cx="1220141" cy="1220141"/>
              </a:xfrm>
              <a:prstGeom prst="rect">
                <a:avLst/>
              </a:prstGeom>
            </p:spPr>
          </p:pic>
          <p:sp>
            <p:nvSpPr>
              <p:cNvPr id="31" name="CaixaDeTexto 30"/>
              <p:cNvSpPr txBox="1"/>
              <p:nvPr/>
            </p:nvSpPr>
            <p:spPr>
              <a:xfrm>
                <a:off x="7454518" y="5624964"/>
                <a:ext cx="948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Services</a:t>
                </a:r>
                <a:endParaRPr lang="pt-BR" dirty="0"/>
              </a:p>
            </p:txBody>
          </p:sp>
        </p:grpSp>
        <p:cxnSp>
          <p:nvCxnSpPr>
            <p:cNvPr id="37" name="Conector de seta reta 36"/>
            <p:cNvCxnSpPr>
              <a:stCxn id="4" idx="3"/>
              <a:endCxn id="23" idx="1"/>
            </p:cNvCxnSpPr>
            <p:nvPr/>
          </p:nvCxnSpPr>
          <p:spPr>
            <a:xfrm>
              <a:off x="2314466" y="1463229"/>
              <a:ext cx="2480505" cy="12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ector de seta reta 38"/>
            <p:cNvCxnSpPr>
              <a:stCxn id="23" idx="3"/>
              <a:endCxn id="7" idx="1"/>
            </p:cNvCxnSpPr>
            <p:nvPr/>
          </p:nvCxnSpPr>
          <p:spPr>
            <a:xfrm>
              <a:off x="6816954" y="1464474"/>
              <a:ext cx="1358083" cy="81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ector de seta reta 40"/>
            <p:cNvCxnSpPr>
              <a:stCxn id="10" idx="2"/>
              <a:endCxn id="30" idx="0"/>
            </p:cNvCxnSpPr>
            <p:nvPr/>
          </p:nvCxnSpPr>
          <p:spPr>
            <a:xfrm flipH="1">
              <a:off x="8746470" y="2419202"/>
              <a:ext cx="8831" cy="5297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ector de seta reta 42"/>
            <p:cNvCxnSpPr>
              <a:stCxn id="30" idx="1"/>
              <a:endCxn id="47" idx="3"/>
            </p:cNvCxnSpPr>
            <p:nvPr/>
          </p:nvCxnSpPr>
          <p:spPr>
            <a:xfrm flipH="1" flipV="1">
              <a:off x="6600460" y="3541137"/>
              <a:ext cx="1548819" cy="178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de seta reta 44"/>
            <p:cNvCxnSpPr>
              <a:stCxn id="35" idx="2"/>
              <a:endCxn id="29" idx="0"/>
            </p:cNvCxnSpPr>
            <p:nvPr/>
          </p:nvCxnSpPr>
          <p:spPr>
            <a:xfrm flipH="1">
              <a:off x="5781444" y="4462626"/>
              <a:ext cx="583" cy="5028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8" name="Grupo 47"/>
            <p:cNvGrpSpPr/>
            <p:nvPr/>
          </p:nvGrpSpPr>
          <p:grpSpPr>
            <a:xfrm>
              <a:off x="4963593" y="2722703"/>
              <a:ext cx="1636867" cy="1739923"/>
              <a:chOff x="5131020" y="3031799"/>
              <a:chExt cx="1636867" cy="1739923"/>
            </a:xfrm>
          </p:grpSpPr>
          <p:sp>
            <p:nvSpPr>
              <p:cNvPr id="35" name="CaixaDeTexto 34"/>
              <p:cNvSpPr txBox="1"/>
              <p:nvPr/>
            </p:nvSpPr>
            <p:spPr>
              <a:xfrm>
                <a:off x="5354740" y="4402390"/>
                <a:ext cx="1189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err="1" smtClean="0"/>
                  <a:t>Repository</a:t>
                </a:r>
                <a:endParaRPr lang="pt-BR" dirty="0" smtClean="0"/>
              </a:p>
            </p:txBody>
          </p:sp>
          <p:pic>
            <p:nvPicPr>
              <p:cNvPr id="47" name="Imagem 4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31020" y="3031799"/>
                <a:ext cx="1636867" cy="1636867"/>
              </a:xfrm>
              <a:prstGeom prst="rect">
                <a:avLst/>
              </a:prstGeom>
            </p:spPr>
          </p:pic>
        </p:grpSp>
        <p:sp>
          <p:nvSpPr>
            <p:cNvPr id="57" name="CaixaDeTexto 56"/>
            <p:cNvSpPr txBox="1"/>
            <p:nvPr/>
          </p:nvSpPr>
          <p:spPr>
            <a:xfrm>
              <a:off x="2716824" y="2204837"/>
              <a:ext cx="1313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err="1" smtClean="0">
                  <a:solidFill>
                    <a:schemeClr val="bg1"/>
                  </a:solidFill>
                </a:rPr>
                <a:t>User</a:t>
              </a:r>
              <a:r>
                <a:rPr lang="pt-BR" b="1" dirty="0" smtClean="0">
                  <a:solidFill>
                    <a:schemeClr val="bg1"/>
                  </a:solidFill>
                </a:rPr>
                <a:t> </a:t>
              </a:r>
              <a:r>
                <a:rPr lang="pt-BR" b="1" dirty="0" err="1" smtClean="0">
                  <a:solidFill>
                    <a:schemeClr val="bg1"/>
                  </a:solidFill>
                </a:rPr>
                <a:t>Device</a:t>
              </a:r>
              <a:endParaRPr lang="pt-BR" b="1" dirty="0">
                <a:solidFill>
                  <a:schemeClr val="bg1"/>
                </a:solidFill>
              </a:endParaRPr>
            </a:p>
          </p:txBody>
        </p:sp>
        <p:sp>
          <p:nvSpPr>
            <p:cNvPr id="58" name="CaixaDeTexto 57"/>
            <p:cNvSpPr txBox="1"/>
            <p:nvPr/>
          </p:nvSpPr>
          <p:spPr>
            <a:xfrm>
              <a:off x="8173507" y="514878"/>
              <a:ext cx="9911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err="1" smtClean="0">
                  <a:solidFill>
                    <a:schemeClr val="bg1"/>
                  </a:solidFill>
                </a:rPr>
                <a:t>Backend</a:t>
              </a:r>
              <a:endParaRPr lang="pt-BR" b="1" dirty="0">
                <a:solidFill>
                  <a:schemeClr val="bg1"/>
                </a:solidFill>
              </a:endParaRPr>
            </a:p>
          </p:txBody>
        </p:sp>
        <p:sp>
          <p:nvSpPr>
            <p:cNvPr id="59" name="CaixaDeTexto 58"/>
            <p:cNvSpPr txBox="1"/>
            <p:nvPr/>
          </p:nvSpPr>
          <p:spPr>
            <a:xfrm>
              <a:off x="7495995" y="5869914"/>
              <a:ext cx="2093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err="1" smtClean="0">
                  <a:solidFill>
                    <a:schemeClr val="bg1"/>
                  </a:solidFill>
                </a:rPr>
                <a:t>Relational</a:t>
              </a:r>
              <a:r>
                <a:rPr lang="pt-BR" b="1" dirty="0" smtClean="0">
                  <a:solidFill>
                    <a:schemeClr val="bg1"/>
                  </a:solidFill>
                </a:rPr>
                <a:t> </a:t>
              </a:r>
              <a:r>
                <a:rPr lang="pt-BR" b="1" dirty="0" err="1" smtClean="0">
                  <a:solidFill>
                    <a:schemeClr val="bg1"/>
                  </a:solidFill>
                </a:rPr>
                <a:t>Database</a:t>
              </a:r>
              <a:endParaRPr lang="pt-BR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31522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14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Igor Carlos Santos Almeida</dc:creator>
  <cp:lastModifiedBy>Igor Carlos Santos Almeida</cp:lastModifiedBy>
  <cp:revision>5</cp:revision>
  <dcterms:created xsi:type="dcterms:W3CDTF">2020-03-31T01:28:29Z</dcterms:created>
  <dcterms:modified xsi:type="dcterms:W3CDTF">2020-03-31T02:02:26Z</dcterms:modified>
</cp:coreProperties>
</file>