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1"/>
  </p:notesMasterIdLst>
  <p:sldIdLst>
    <p:sldId id="256" r:id="rId2"/>
    <p:sldId id="257" r:id="rId3"/>
    <p:sldId id="258" r:id="rId4"/>
    <p:sldId id="259" r:id="rId5"/>
    <p:sldId id="270" r:id="rId6"/>
    <p:sldId id="260" r:id="rId7"/>
    <p:sldId id="264" r:id="rId8"/>
    <p:sldId id="276" r:id="rId9"/>
    <p:sldId id="268" r:id="rId10"/>
  </p:sldIdLst>
  <p:sldSz cx="9144000" cy="5143500" type="screen16x9"/>
  <p:notesSz cx="6858000" cy="9144000"/>
  <p:embeddedFontLst>
    <p:embeddedFont>
      <p:font typeface="Bree Serif" panose="020B0604020202020204" charset="0"/>
      <p:regular r:id="rId12"/>
    </p:embeddedFont>
    <p:embeddedFont>
      <p:font typeface="Impact" panose="020B0806030902050204" pitchFamily="34" charset="0"/>
      <p:regular r:id="rId13"/>
    </p:embeddedFont>
    <p:embeddedFont>
      <p:font typeface="Roboto Black" panose="02000000000000000000" pitchFamily="2" charset="0"/>
      <p:bold r:id="rId14"/>
      <p:boldItalic r:id="rId15"/>
    </p:embeddedFont>
    <p:embeddedFont>
      <p:font typeface="Roboto Light" panose="02000000000000000000" pitchFamily="2" charset="0"/>
      <p:regular r:id="rId16"/>
      <p:bold r:id="rId17"/>
      <p:italic r:id="rId18"/>
      <p:boldItalic r:id="rId19"/>
    </p:embeddedFont>
    <p:embeddedFont>
      <p:font typeface="Roboto Mono Thin"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65F1D0-7A81-4584-8837-B3B581C94734}">
  <a:tblStyle styleId="{F765F1D0-7A81-4584-8837-B3B581C9473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any Monroy" userId="d72d55635ab90685" providerId="LiveId" clId="{5E2351AA-6775-4CB8-BFCE-E2BF7A9FF1A7}"/>
    <pc:docChg chg="custSel modSld">
      <pc:chgData name="Stephany Monroy" userId="d72d55635ab90685" providerId="LiveId" clId="{5E2351AA-6775-4CB8-BFCE-E2BF7A9FF1A7}" dt="2021-12-03T03:28:25.121" v="13" actId="1076"/>
      <pc:docMkLst>
        <pc:docMk/>
      </pc:docMkLst>
      <pc:sldChg chg="addSp delSp modSp mod">
        <pc:chgData name="Stephany Monroy" userId="d72d55635ab90685" providerId="LiveId" clId="{5E2351AA-6775-4CB8-BFCE-E2BF7A9FF1A7}" dt="2021-12-03T03:28:25.121" v="13" actId="1076"/>
        <pc:sldMkLst>
          <pc:docMk/>
          <pc:sldMk cId="0" sldId="259"/>
        </pc:sldMkLst>
        <pc:spChg chg="add del mod">
          <ac:chgData name="Stephany Monroy" userId="d72d55635ab90685" providerId="LiveId" clId="{5E2351AA-6775-4CB8-BFCE-E2BF7A9FF1A7}" dt="2021-12-03T03:27:54.035" v="5" actId="478"/>
          <ac:spMkLst>
            <pc:docMk/>
            <pc:sldMk cId="0" sldId="259"/>
            <ac:spMk id="5" creationId="{A5669C4D-E61A-4B54-978F-BA465CD08194}"/>
          </ac:spMkLst>
        </pc:spChg>
        <pc:spChg chg="mod">
          <ac:chgData name="Stephany Monroy" userId="d72d55635ab90685" providerId="LiveId" clId="{5E2351AA-6775-4CB8-BFCE-E2BF7A9FF1A7}" dt="2021-12-03T03:28:21.951" v="12" actId="1076"/>
          <ac:spMkLst>
            <pc:docMk/>
            <pc:sldMk cId="0" sldId="259"/>
            <ac:spMk id="276" creationId="{00000000-0000-0000-0000-000000000000}"/>
          </ac:spMkLst>
        </pc:spChg>
        <pc:spChg chg="mod">
          <ac:chgData name="Stephany Monroy" userId="d72d55635ab90685" providerId="LiveId" clId="{5E2351AA-6775-4CB8-BFCE-E2BF7A9FF1A7}" dt="2021-12-03T03:28:25.121" v="13" actId="1076"/>
          <ac:spMkLst>
            <pc:docMk/>
            <pc:sldMk cId="0" sldId="259"/>
            <ac:spMk id="277" creationId="{00000000-0000-0000-0000-000000000000}"/>
          </ac:spMkLst>
        </pc:spChg>
        <pc:spChg chg="del">
          <ac:chgData name="Stephany Monroy" userId="d72d55635ab90685" providerId="LiveId" clId="{5E2351AA-6775-4CB8-BFCE-E2BF7A9FF1A7}" dt="2021-12-03T03:27:45.149" v="2" actId="478"/>
          <ac:spMkLst>
            <pc:docMk/>
            <pc:sldMk cId="0" sldId="259"/>
            <ac:spMk id="278" creationId="{00000000-0000-0000-0000-000000000000}"/>
          </ac:spMkLst>
        </pc:spChg>
        <pc:spChg chg="mod">
          <ac:chgData name="Stephany Monroy" userId="d72d55635ab90685" providerId="LiveId" clId="{5E2351AA-6775-4CB8-BFCE-E2BF7A9FF1A7}" dt="2021-12-03T03:28:10.138" v="10" actId="1076"/>
          <ac:spMkLst>
            <pc:docMk/>
            <pc:sldMk cId="0" sldId="259"/>
            <ac:spMk id="279" creationId="{00000000-0000-0000-0000-000000000000}"/>
          </ac:spMkLst>
        </pc:spChg>
        <pc:spChg chg="mod">
          <ac:chgData name="Stephany Monroy" userId="d72d55635ab90685" providerId="LiveId" clId="{5E2351AA-6775-4CB8-BFCE-E2BF7A9FF1A7}" dt="2021-12-03T03:28:18.109" v="11" actId="1076"/>
          <ac:spMkLst>
            <pc:docMk/>
            <pc:sldMk cId="0" sldId="259"/>
            <ac:spMk id="280" creationId="{00000000-0000-0000-0000-000000000000}"/>
          </ac:spMkLst>
        </pc:spChg>
        <pc:spChg chg="del">
          <ac:chgData name="Stephany Monroy" userId="d72d55635ab90685" providerId="LiveId" clId="{5E2351AA-6775-4CB8-BFCE-E2BF7A9FF1A7}" dt="2021-12-03T03:27:44.328" v="1" actId="478"/>
          <ac:spMkLst>
            <pc:docMk/>
            <pc:sldMk cId="0" sldId="259"/>
            <ac:spMk id="281" creationId="{00000000-0000-0000-0000-000000000000}"/>
          </ac:spMkLst>
        </pc:spChg>
        <pc:spChg chg="del">
          <ac:chgData name="Stephany Monroy" userId="d72d55635ab90685" providerId="LiveId" clId="{5E2351AA-6775-4CB8-BFCE-E2BF7A9FF1A7}" dt="2021-12-03T03:27:42.610" v="0" actId="478"/>
          <ac:spMkLst>
            <pc:docMk/>
            <pc:sldMk cId="0" sldId="259"/>
            <ac:spMk id="282" creationId="{00000000-0000-0000-0000-000000000000}"/>
          </ac:spMkLst>
        </pc:spChg>
        <pc:spChg chg="mod">
          <ac:chgData name="Stephany Monroy" userId="d72d55635ab90685" providerId="LiveId" clId="{5E2351AA-6775-4CB8-BFCE-E2BF7A9FF1A7}" dt="2021-12-03T03:28:05.210" v="8" actId="1076"/>
          <ac:spMkLst>
            <pc:docMk/>
            <pc:sldMk cId="0" sldId="259"/>
            <ac:spMk id="284" creationId="{00000000-0000-0000-0000-000000000000}"/>
          </ac:spMkLst>
        </pc:spChg>
        <pc:spChg chg="mod">
          <ac:chgData name="Stephany Monroy" userId="d72d55635ab90685" providerId="LiveId" clId="{5E2351AA-6775-4CB8-BFCE-E2BF7A9FF1A7}" dt="2021-12-03T03:28:06.893" v="9" actId="1076"/>
          <ac:spMkLst>
            <pc:docMk/>
            <pc:sldMk cId="0" sldId="259"/>
            <ac:spMk id="28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5d5c1b5eee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5d5c1b5eee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RESOURCES">
  <p:cSld name="TITLE_1_1_2_1_1_1">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rgbClr val="1EFFC1"/>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62" r:id="rId7"/>
    <p:sldLayoutId id="214748366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HtTG5Kf_mTA"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chemeClr val="accent1"/>
                </a:solidFill>
              </a:rPr>
              <a:t>CASA NOSTRA</a:t>
            </a:r>
            <a:endParaRPr dirty="0">
              <a:solidFill>
                <a:schemeClr val="accent1"/>
              </a:solidFill>
            </a:endParaRPr>
          </a:p>
        </p:txBody>
      </p:sp>
      <p:sp>
        <p:nvSpPr>
          <p:cNvPr id="110" name="Google Shape;110;p2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Group 6: </a:t>
            </a:r>
            <a:r>
              <a:rPr lang="en-US" b="0" i="0" dirty="0">
                <a:solidFill>
                  <a:srgbClr val="C9D1D9"/>
                </a:solidFill>
                <a:effectLst/>
                <a:latin typeface="-apple-system"/>
              </a:rPr>
              <a:t>Mohammed, Nicholas, Stephany</a:t>
            </a:r>
            <a:endParaRPr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sp>
        <p:nvSpPr>
          <p:cNvPr id="219" name="Google Shape;219;p2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accent1"/>
                </a:solidFill>
              </a:rPr>
              <a:t>The project was basically broken down into 2 front end and back end.</a:t>
            </a:r>
          </a:p>
        </p:txBody>
      </p:sp>
      <p:sp>
        <p:nvSpPr>
          <p:cNvPr id="220" name="Google Shape;220;p23"/>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04</a:t>
            </a:r>
            <a:endParaRPr dirty="0">
              <a:solidFill>
                <a:schemeClr val="accent1"/>
              </a:solidFill>
            </a:endParaRPr>
          </a:p>
        </p:txBody>
      </p:sp>
      <p:sp>
        <p:nvSpPr>
          <p:cNvPr id="221" name="Google Shape;221;p2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accent1"/>
                </a:solidFill>
              </a:rPr>
              <a:t>Breakdown of what each team member did.</a:t>
            </a:r>
            <a:endParaRPr dirty="0">
              <a:solidFill>
                <a:schemeClr val="accent1"/>
              </a:solidFill>
            </a:endParaRPr>
          </a:p>
        </p:txBody>
      </p:sp>
      <p:sp>
        <p:nvSpPr>
          <p:cNvPr id="222" name="Google Shape;222;p23"/>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23" name="Google Shape;223;p2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accent1"/>
                </a:solidFill>
              </a:rPr>
              <a:t>This is where we will show the website in action.</a:t>
            </a:r>
            <a:endParaRPr dirty="0">
              <a:solidFill>
                <a:schemeClr val="accent1"/>
              </a:solidFill>
            </a:endParaRPr>
          </a:p>
        </p:txBody>
      </p:sp>
      <p:sp>
        <p:nvSpPr>
          <p:cNvPr id="224" name="Google Shape;224;p23"/>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06</a:t>
            </a:r>
            <a:endParaRPr>
              <a:solidFill>
                <a:schemeClr val="accent1"/>
              </a:solidFill>
            </a:endParaRPr>
          </a:p>
        </p:txBody>
      </p:sp>
      <p:sp>
        <p:nvSpPr>
          <p:cNvPr id="225" name="Google Shape;225;p2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accent1"/>
                </a:solidFill>
              </a:rPr>
              <a:t>We will talk briefly about the concept of the website</a:t>
            </a:r>
            <a:endParaRPr dirty="0">
              <a:solidFill>
                <a:schemeClr val="accent1"/>
              </a:solidFill>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7" name="Google Shape;227;p2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a:solidFill>
                  <a:schemeClr val="accent1"/>
                </a:solidFill>
              </a:rPr>
              <a:t>Our goal was to make sure the website was able to schedule a reservation</a:t>
            </a:r>
            <a:endParaRPr dirty="0">
              <a:solidFill>
                <a:schemeClr val="accent1"/>
              </a:solidFill>
            </a:endParaRP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29" name="Google Shape;229;p2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a:solidFill>
                  <a:schemeClr val="accent1"/>
                </a:solidFill>
              </a:rPr>
              <a:t>Making sure the website was user friendly and accomplish all the requirements from the assignment.</a:t>
            </a:r>
            <a:endParaRPr dirty="0">
              <a:solidFill>
                <a:schemeClr val="accent1"/>
              </a:solidFill>
            </a:endParaRPr>
          </a:p>
        </p:txBody>
      </p:sp>
      <p:sp>
        <p:nvSpPr>
          <p:cNvPr id="230" name="Google Shape;230;p23"/>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31" name="Google Shape;231;p2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About the Project</a:t>
            </a:r>
            <a:endParaRPr/>
          </a:p>
        </p:txBody>
      </p:sp>
      <p:sp>
        <p:nvSpPr>
          <p:cNvPr id="232" name="Google Shape;232;p2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a:t>Major Requirements</a:t>
            </a:r>
            <a:endParaRPr/>
          </a:p>
        </p:txBody>
      </p:sp>
      <p:sp>
        <p:nvSpPr>
          <p:cNvPr id="233" name="Google Shape;233;p2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Project Goals</a:t>
            </a:r>
            <a:endParaRPr dirty="0"/>
          </a:p>
        </p:txBody>
      </p:sp>
      <p:sp>
        <p:nvSpPr>
          <p:cNvPr id="234" name="Google Shape;234;p2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Project Stages</a:t>
            </a:r>
            <a:endParaRPr dirty="0"/>
          </a:p>
        </p:txBody>
      </p:sp>
      <p:sp>
        <p:nvSpPr>
          <p:cNvPr id="235" name="Google Shape;235;p2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Team</a:t>
            </a:r>
            <a:endParaRPr dirty="0"/>
          </a:p>
        </p:txBody>
      </p:sp>
      <p:sp>
        <p:nvSpPr>
          <p:cNvPr id="236" name="Google Shape;236;p2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s" dirty="0"/>
              <a:t>Website</a:t>
            </a:r>
            <a:endParaRPr dirty="0"/>
          </a:p>
        </p:txBody>
      </p:sp>
      <p:sp>
        <p:nvSpPr>
          <p:cNvPr id="237" name="Google Shape;237;p23"/>
          <p:cNvSpPr/>
          <p:nvPr/>
        </p:nvSpPr>
        <p:spPr>
          <a:xfrm>
            <a:off x="3597855" y="383519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3597856" y="2015863"/>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 name="Google Shape;248;p23"/>
          <p:cNvGrpSpPr/>
          <p:nvPr/>
        </p:nvGrpSpPr>
        <p:grpSpPr>
          <a:xfrm>
            <a:off x="5109482" y="2921464"/>
            <a:ext cx="432964" cy="431586"/>
            <a:chOff x="5812000" y="2553488"/>
            <a:chExt cx="769850" cy="767400"/>
          </a:xfrm>
        </p:grpSpPr>
        <p:sp>
          <p:nvSpPr>
            <p:cNvPr id="249" name="Google Shape;249;p23"/>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3"/>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3"/>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 name="Google Shape;255;p23"/>
          <p:cNvSpPr/>
          <p:nvPr/>
        </p:nvSpPr>
        <p:spPr>
          <a:xfrm>
            <a:off x="5109480" y="3832541"/>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Software Development</a:t>
            </a:r>
            <a:endParaRPr sz="3000" dirty="0"/>
          </a:p>
        </p:txBody>
      </p:sp>
      <p:sp>
        <p:nvSpPr>
          <p:cNvPr id="263" name="Google Shape;263;p2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Since the beginning of the project we made the decision to use the iterative development since we knew the main system architecture will remain the same from the beginning to the end.</a:t>
            </a:r>
            <a:endParaRPr dirty="0"/>
          </a:p>
        </p:txBody>
      </p:sp>
      <p:cxnSp>
        <p:nvCxnSpPr>
          <p:cNvPr id="264" name="Google Shape;264;p24"/>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110251" y="1395327"/>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txBox="1">
            <a:spLocks noGrp="1"/>
          </p:cNvSpPr>
          <p:nvPr>
            <p:ph type="ctrTitle"/>
          </p:nvPr>
        </p:nvSpPr>
        <p:spPr>
          <a:xfrm>
            <a:off x="1047575" y="3192350"/>
            <a:ext cx="2187994"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48FFD5"/>
                </a:solidFill>
                <a:latin typeface="Impact"/>
                <a:ea typeface="Impact"/>
                <a:cs typeface="Impact"/>
                <a:sym typeface="Impact"/>
              </a:rPr>
              <a:t>Group 6</a:t>
            </a:r>
            <a:endParaRPr dirty="0">
              <a:solidFill>
                <a:srgbClr val="48FFD5"/>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Technologies, Frameworks, Tools</a:t>
            </a:r>
            <a:endParaRPr dirty="0"/>
          </a:p>
        </p:txBody>
      </p:sp>
      <p:sp>
        <p:nvSpPr>
          <p:cNvPr id="276" name="Google Shape;276;p25"/>
          <p:cNvSpPr txBox="1">
            <a:spLocks noGrp="1"/>
          </p:cNvSpPr>
          <p:nvPr>
            <p:ph type="subTitle" idx="1"/>
          </p:nvPr>
        </p:nvSpPr>
        <p:spPr>
          <a:xfrm>
            <a:off x="2050619" y="3273379"/>
            <a:ext cx="1889400" cy="502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dirty="0"/>
              <a:t>We are using a database that will store all the infomation for guest whether they are logged in or making a reservation as a guest. There will also be a database for current reservation and lastly a database that will have available tables.</a:t>
            </a:r>
            <a:endParaRPr dirty="0"/>
          </a:p>
        </p:txBody>
      </p:sp>
      <p:sp>
        <p:nvSpPr>
          <p:cNvPr id="277" name="Google Shape;277;p25"/>
          <p:cNvSpPr txBox="1">
            <a:spLocks noGrp="1"/>
          </p:cNvSpPr>
          <p:nvPr>
            <p:ph type="subTitle" idx="2"/>
          </p:nvPr>
        </p:nvSpPr>
        <p:spPr>
          <a:xfrm>
            <a:off x="5203983" y="3325573"/>
            <a:ext cx="18894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We relied on github to have communication on the coding. Informally we have also used discord to update the team on the progress.</a:t>
            </a:r>
          </a:p>
          <a:p>
            <a:pPr marL="0" lvl="0" indent="0" algn="r" rtl="0">
              <a:spcBef>
                <a:spcPts val="0"/>
              </a:spcBef>
              <a:spcAft>
                <a:spcPts val="0"/>
              </a:spcAft>
              <a:buNone/>
            </a:pPr>
            <a:r>
              <a:rPr lang="es" dirty="0"/>
              <a:t>We also relied on youtube videos to help us with some of the frameworks of the website.</a:t>
            </a:r>
            <a:endParaRPr dirty="0"/>
          </a:p>
        </p:txBody>
      </p:sp>
      <p:sp>
        <p:nvSpPr>
          <p:cNvPr id="279" name="Google Shape;279;p25"/>
          <p:cNvSpPr txBox="1">
            <a:spLocks noGrp="1"/>
          </p:cNvSpPr>
          <p:nvPr>
            <p:ph type="ctrTitle"/>
          </p:nvPr>
        </p:nvSpPr>
        <p:spPr>
          <a:xfrm>
            <a:off x="1960966" y="3129373"/>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FUNCTIONAL</a:t>
            </a:r>
            <a:endParaRPr dirty="0"/>
          </a:p>
        </p:txBody>
      </p:sp>
      <p:sp>
        <p:nvSpPr>
          <p:cNvPr id="280" name="Google Shape;280;p25"/>
          <p:cNvSpPr txBox="1">
            <a:spLocks noGrp="1"/>
          </p:cNvSpPr>
          <p:nvPr>
            <p:ph type="ctrTitle" idx="4"/>
          </p:nvPr>
        </p:nvSpPr>
        <p:spPr>
          <a:xfrm>
            <a:off x="5017381" y="3188822"/>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TOOLS</a:t>
            </a:r>
            <a:endParaRPr dirty="0"/>
          </a:p>
        </p:txBody>
      </p:sp>
      <p:sp>
        <p:nvSpPr>
          <p:cNvPr id="284" name="Google Shape;284;p25"/>
          <p:cNvSpPr/>
          <p:nvPr/>
        </p:nvSpPr>
        <p:spPr>
          <a:xfrm>
            <a:off x="2501477" y="2083605"/>
            <a:ext cx="994978" cy="830447"/>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5"/>
          <p:cNvSpPr/>
          <p:nvPr/>
        </p:nvSpPr>
        <p:spPr>
          <a:xfrm>
            <a:off x="5553965" y="2093729"/>
            <a:ext cx="1002833" cy="837003"/>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36"/>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PROJECT BREAKDOWN</a:t>
            </a:r>
            <a:endParaRPr dirty="0"/>
          </a:p>
        </p:txBody>
      </p:sp>
      <p:sp>
        <p:nvSpPr>
          <p:cNvPr id="752" name="Google Shape;752;p36"/>
          <p:cNvSpPr/>
          <p:nvPr/>
        </p:nvSpPr>
        <p:spPr>
          <a:xfrm>
            <a:off x="4346435" y="4146005"/>
            <a:ext cx="214487" cy="192778"/>
          </a:xfrm>
          <a:custGeom>
            <a:avLst/>
            <a:gdLst/>
            <a:ahLst/>
            <a:cxnLst/>
            <a:rect l="l" t="t" r="r" b="b"/>
            <a:pathLst>
              <a:path w="10819" h="9724" extrusionOk="0">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4402857" y="4191782"/>
            <a:ext cx="101643" cy="101226"/>
          </a:xfrm>
          <a:custGeom>
            <a:avLst/>
            <a:gdLst/>
            <a:ahLst/>
            <a:cxnLst/>
            <a:rect l="l" t="t" r="r" b="b"/>
            <a:pathLst>
              <a:path w="5127" h="5106" fill="none" extrusionOk="0">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w="19350"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453451" y="4174355"/>
            <a:ext cx="20" cy="68039"/>
          </a:xfrm>
          <a:custGeom>
            <a:avLst/>
            <a:gdLst/>
            <a:ahLst/>
            <a:cxnLst/>
            <a:rect l="l" t="t" r="r" b="b"/>
            <a:pathLst>
              <a:path w="1" h="3432" extrusionOk="0">
                <a:moveTo>
                  <a:pt x="1" y="0"/>
                </a:moveTo>
                <a:lnTo>
                  <a:pt x="1" y="343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4453451" y="4174355"/>
            <a:ext cx="20" cy="68039"/>
          </a:xfrm>
          <a:custGeom>
            <a:avLst/>
            <a:gdLst/>
            <a:ahLst/>
            <a:cxnLst/>
            <a:rect l="l" t="t" r="r" b="b"/>
            <a:pathLst>
              <a:path w="1" h="3432" fill="none" extrusionOk="0">
                <a:moveTo>
                  <a:pt x="1" y="0"/>
                </a:moveTo>
                <a:lnTo>
                  <a:pt x="1" y="3432"/>
                </a:lnTo>
              </a:path>
            </a:pathLst>
          </a:custGeom>
          <a:solidFill>
            <a:srgbClr val="0E2A47"/>
          </a:solidFill>
          <a:ln w="19875"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highlight>
                <a:srgbClr val="0E2A47"/>
              </a:highlight>
            </a:endParaRPr>
          </a:p>
        </p:txBody>
      </p:sp>
      <p:sp>
        <p:nvSpPr>
          <p:cNvPr id="756" name="Google Shape;756;p36"/>
          <p:cNvSpPr/>
          <p:nvPr/>
        </p:nvSpPr>
        <p:spPr>
          <a:xfrm>
            <a:off x="3124390" y="2917872"/>
            <a:ext cx="1329484" cy="1205875"/>
          </a:xfrm>
          <a:custGeom>
            <a:avLst/>
            <a:gdLst/>
            <a:ahLst/>
            <a:cxnLst/>
            <a:rect l="l" t="t" r="r" b="b"/>
            <a:pathLst>
              <a:path w="67061" h="60826" fill="none" extrusionOk="0">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2931510" y="2335050"/>
            <a:ext cx="1900682" cy="1451448"/>
          </a:xfrm>
          <a:custGeom>
            <a:avLst/>
            <a:gdLst/>
            <a:ahLst/>
            <a:cxnLst/>
            <a:rect l="l" t="t" r="r" b="b"/>
            <a:pathLst>
              <a:path w="95873" h="73213" fill="none" extrusionOk="0">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3797852" y="2496843"/>
            <a:ext cx="1932620" cy="998050"/>
          </a:xfrm>
          <a:custGeom>
            <a:avLst/>
            <a:gdLst/>
            <a:ahLst/>
            <a:cxnLst/>
            <a:rect l="l" t="t" r="r" b="b"/>
            <a:pathLst>
              <a:path w="97484" h="50343" fill="none" extrusionOk="0">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2689247" y="1962553"/>
            <a:ext cx="829637" cy="598596"/>
          </a:xfrm>
          <a:custGeom>
            <a:avLst/>
            <a:gdLst/>
            <a:ahLst/>
            <a:cxnLst/>
            <a:rect l="l" t="t" r="r" b="b"/>
            <a:pathLst>
              <a:path w="41848" h="30194" fill="none" extrusionOk="0">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453867" y="3595260"/>
            <a:ext cx="1633144" cy="321502"/>
          </a:xfrm>
          <a:custGeom>
            <a:avLst/>
            <a:gdLst/>
            <a:ahLst/>
            <a:cxnLst/>
            <a:rect l="l" t="t" r="r" b="b"/>
            <a:pathLst>
              <a:path w="82378" h="16217" fill="none" extrusionOk="0">
                <a:moveTo>
                  <a:pt x="1" y="16217"/>
                </a:moveTo>
                <a:lnTo>
                  <a:pt x="71413" y="16217"/>
                </a:lnTo>
                <a:cubicBezTo>
                  <a:pt x="77460" y="16217"/>
                  <a:pt x="82377" y="11321"/>
                  <a:pt x="82377" y="5253"/>
                </a:cubicBezTo>
                <a:lnTo>
                  <a:pt x="82377"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631915" y="3774044"/>
            <a:ext cx="24920" cy="24920"/>
          </a:xfrm>
          <a:custGeom>
            <a:avLst/>
            <a:gdLst/>
            <a:ahLst/>
            <a:cxnLst/>
            <a:rect l="l" t="t" r="r" b="b"/>
            <a:pathLst>
              <a:path w="1257" h="1257" extrusionOk="0">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4412611" y="3774044"/>
            <a:ext cx="24900" cy="24920"/>
          </a:xfrm>
          <a:custGeom>
            <a:avLst/>
            <a:gdLst/>
            <a:ahLst/>
            <a:cxnLst/>
            <a:rect l="l" t="t" r="r" b="b"/>
            <a:pathLst>
              <a:path w="1256" h="1257" extrusionOk="0">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4441236" y="3917546"/>
            <a:ext cx="24900" cy="24920"/>
          </a:xfrm>
          <a:custGeom>
            <a:avLst/>
            <a:gdLst/>
            <a:ahLst/>
            <a:cxnLst/>
            <a:rect l="l" t="t" r="r" b="b"/>
            <a:pathLst>
              <a:path w="1256" h="1257" extrusionOk="0">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412611" y="3482435"/>
            <a:ext cx="24900" cy="24920"/>
          </a:xfrm>
          <a:custGeom>
            <a:avLst/>
            <a:gdLst/>
            <a:ahLst/>
            <a:cxnLst/>
            <a:rect l="l" t="t" r="r" b="b"/>
            <a:pathLst>
              <a:path w="1256" h="1257" extrusionOk="0">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4791332" y="3482435"/>
            <a:ext cx="24900" cy="24920"/>
          </a:xfrm>
          <a:custGeom>
            <a:avLst/>
            <a:gdLst/>
            <a:ahLst/>
            <a:cxnLst/>
            <a:rect l="l" t="t" r="r" b="b"/>
            <a:pathLst>
              <a:path w="1256" h="1257" extrusionOk="0">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3813811" y="3207003"/>
            <a:ext cx="24920" cy="24900"/>
          </a:xfrm>
          <a:custGeom>
            <a:avLst/>
            <a:gdLst/>
            <a:ahLst/>
            <a:cxnLst/>
            <a:rect l="l" t="t" r="r" b="b"/>
            <a:pathLst>
              <a:path w="1257" h="1256" extrusionOk="0">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3111523" y="2905421"/>
            <a:ext cx="25336" cy="24920"/>
          </a:xfrm>
          <a:custGeom>
            <a:avLst/>
            <a:gdLst/>
            <a:ahLst/>
            <a:cxnLst/>
            <a:rect l="l" t="t" r="r" b="b"/>
            <a:pathLst>
              <a:path w="1278" h="1257" extrusionOk="0">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3506441" y="1950519"/>
            <a:ext cx="24900" cy="24920"/>
          </a:xfrm>
          <a:custGeom>
            <a:avLst/>
            <a:gdLst/>
            <a:ahLst/>
            <a:cxnLst/>
            <a:rect l="l" t="t" r="r" b="b"/>
            <a:pathLst>
              <a:path w="1256" h="1257" extrusionOk="0">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2676816" y="2310169"/>
            <a:ext cx="24900" cy="24900"/>
          </a:xfrm>
          <a:custGeom>
            <a:avLst/>
            <a:gdLst/>
            <a:ahLst/>
            <a:cxnLst/>
            <a:rect l="l" t="t" r="r" b="b"/>
            <a:pathLst>
              <a:path w="1256" h="1256" extrusionOk="0">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4819741" y="2322619"/>
            <a:ext cx="24900" cy="24900"/>
          </a:xfrm>
          <a:custGeom>
            <a:avLst/>
            <a:gdLst/>
            <a:ahLst/>
            <a:cxnLst/>
            <a:rect l="l" t="t" r="r" b="b"/>
            <a:pathLst>
              <a:path w="1256" h="1256" extrusionOk="0">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5718021" y="2486475"/>
            <a:ext cx="24920" cy="24900"/>
          </a:xfrm>
          <a:custGeom>
            <a:avLst/>
            <a:gdLst/>
            <a:ahLst/>
            <a:cxnLst/>
            <a:rect l="l" t="t" r="r" b="b"/>
            <a:pathLst>
              <a:path w="1257" h="1256" extrusionOk="0">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6074147" y="3592780"/>
            <a:ext cx="24900" cy="24900"/>
          </a:xfrm>
          <a:custGeom>
            <a:avLst/>
            <a:gdLst/>
            <a:ahLst/>
            <a:cxnLst/>
            <a:rect l="l" t="t" r="r" b="b"/>
            <a:pathLst>
              <a:path w="1256" h="1256" extrusionOk="0">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5523060" y="3902650"/>
            <a:ext cx="24920" cy="24900"/>
          </a:xfrm>
          <a:custGeom>
            <a:avLst/>
            <a:gdLst/>
            <a:ahLst/>
            <a:cxnLst/>
            <a:rect l="l" t="t" r="r" b="b"/>
            <a:pathLst>
              <a:path w="1257" h="1256" extrusionOk="0">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5533230" y="2186975"/>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5533627" y="1961304"/>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5758880" y="1961721"/>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5758880" y="2187391"/>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3533820" y="1402550"/>
            <a:ext cx="560017" cy="155587"/>
          </a:xfrm>
          <a:custGeom>
            <a:avLst/>
            <a:gdLst/>
            <a:ahLst/>
            <a:cxnLst/>
            <a:rect l="l" t="t" r="r" b="b"/>
            <a:pathLst>
              <a:path w="28248" h="7848" fill="none" extrusionOk="0">
                <a:moveTo>
                  <a:pt x="0" y="7847"/>
                </a:moveTo>
                <a:cubicBezTo>
                  <a:pt x="2930" y="3139"/>
                  <a:pt x="8160" y="1"/>
                  <a:pt x="14124" y="1"/>
                </a:cubicBezTo>
                <a:cubicBezTo>
                  <a:pt x="20087" y="1"/>
                  <a:pt x="25318" y="3139"/>
                  <a:pt x="28247" y="7847"/>
                </a:cubicBez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4065023" y="1536897"/>
            <a:ext cx="53072" cy="53151"/>
          </a:xfrm>
          <a:custGeom>
            <a:avLst/>
            <a:gdLst/>
            <a:ahLst/>
            <a:cxnLst/>
            <a:rect l="l" t="t" r="r" b="b"/>
            <a:pathLst>
              <a:path w="2677" h="2681" extrusionOk="0">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5188093" y="1744357"/>
            <a:ext cx="560017" cy="155587"/>
          </a:xfrm>
          <a:custGeom>
            <a:avLst/>
            <a:gdLst/>
            <a:ahLst/>
            <a:cxnLst/>
            <a:rect l="l" t="t" r="r" b="b"/>
            <a:pathLst>
              <a:path w="28248" h="7848" fill="none" extrusionOk="0">
                <a:moveTo>
                  <a:pt x="28247" y="7847"/>
                </a:moveTo>
                <a:cubicBezTo>
                  <a:pt x="25297" y="3139"/>
                  <a:pt x="20066" y="1"/>
                  <a:pt x="14124" y="1"/>
                </a:cubicBezTo>
                <a:cubicBezTo>
                  <a:pt x="8161" y="1"/>
                  <a:pt x="2930" y="3139"/>
                  <a:pt x="1" y="7847"/>
                </a:cubicBez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5168701" y="1888170"/>
            <a:ext cx="53428" cy="53250"/>
          </a:xfrm>
          <a:custGeom>
            <a:avLst/>
            <a:gdLst/>
            <a:ahLst/>
            <a:cxnLst/>
            <a:rect l="l" t="t" r="r" b="b"/>
            <a:pathLst>
              <a:path w="2695" h="2686" extrusionOk="0">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3388620" y="1625723"/>
            <a:ext cx="260520" cy="260520"/>
          </a:xfrm>
          <a:custGeom>
            <a:avLst/>
            <a:gdLst/>
            <a:ahLst/>
            <a:cxnLst/>
            <a:rect l="l" t="t" r="r" b="b"/>
            <a:pathLst>
              <a:path w="13141" h="13141" extrusionOk="0">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chemeClr val="accent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3397343" y="1648125"/>
            <a:ext cx="243094" cy="215775"/>
          </a:xfrm>
          <a:custGeom>
            <a:avLst/>
            <a:gdLst/>
            <a:ahLst/>
            <a:cxnLst/>
            <a:rect l="l" t="t" r="r" b="b"/>
            <a:pathLst>
              <a:path w="12262" h="10884" extrusionOk="0">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3518871" y="1670111"/>
            <a:ext cx="46490" cy="113260"/>
          </a:xfrm>
          <a:custGeom>
            <a:avLst/>
            <a:gdLst/>
            <a:ahLst/>
            <a:cxnLst/>
            <a:rect l="l" t="t" r="r" b="b"/>
            <a:pathLst>
              <a:path w="2345" h="5713" fill="none" extrusionOk="0">
                <a:moveTo>
                  <a:pt x="1" y="0"/>
                </a:moveTo>
                <a:lnTo>
                  <a:pt x="1" y="4332"/>
                </a:lnTo>
                <a:lnTo>
                  <a:pt x="2344" y="5713"/>
                </a:lnTo>
              </a:path>
            </a:pathLst>
          </a:custGeom>
          <a:solidFill>
            <a:schemeClr val="accent1"/>
          </a:solidFill>
          <a:ln w="19050" cap="rnd"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4503232" y="1735237"/>
            <a:ext cx="233975" cy="174242"/>
          </a:xfrm>
          <a:custGeom>
            <a:avLst/>
            <a:gdLst/>
            <a:ahLst/>
            <a:cxnLst/>
            <a:rect l="l" t="t" r="r" b="b"/>
            <a:pathLst>
              <a:path w="11802" h="8789" extrusionOk="0">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4090908" y="3286641"/>
            <a:ext cx="233558" cy="174242"/>
          </a:xfrm>
          <a:custGeom>
            <a:avLst/>
            <a:gdLst/>
            <a:ahLst/>
            <a:cxnLst/>
            <a:rect l="l" t="t" r="r" b="b"/>
            <a:pathLst>
              <a:path w="11781" h="8789" extrusionOk="0">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3659095" y="2851081"/>
            <a:ext cx="334349" cy="290397"/>
          </a:xfrm>
          <a:custGeom>
            <a:avLst/>
            <a:gdLst/>
            <a:ahLst/>
            <a:cxnLst/>
            <a:rect l="l" t="t" r="r" b="b"/>
            <a:pathLst>
              <a:path w="16865" h="14648" extrusionOk="0">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5968770" y="3373753"/>
            <a:ext cx="229415" cy="151840"/>
          </a:xfrm>
          <a:custGeom>
            <a:avLst/>
            <a:gdLst/>
            <a:ahLst/>
            <a:cxnLst/>
            <a:rect l="l" t="t" r="r" b="b"/>
            <a:pathLst>
              <a:path w="11572" h="7659" extrusionOk="0">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5968770" y="3373753"/>
            <a:ext cx="229831" cy="122816"/>
          </a:xfrm>
          <a:custGeom>
            <a:avLst/>
            <a:gdLst/>
            <a:ahLst/>
            <a:cxnLst/>
            <a:rect l="l" t="t" r="r" b="b"/>
            <a:pathLst>
              <a:path w="11593" h="6195" extrusionOk="0">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2564388" y="2131385"/>
            <a:ext cx="274219" cy="111179"/>
          </a:xfrm>
          <a:custGeom>
            <a:avLst/>
            <a:gdLst/>
            <a:ahLst/>
            <a:cxnLst/>
            <a:rect l="l" t="t" r="r" b="b"/>
            <a:pathLst>
              <a:path w="13832" h="5608" extrusionOk="0">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2564388" y="2106504"/>
            <a:ext cx="191668" cy="136059"/>
          </a:xfrm>
          <a:custGeom>
            <a:avLst/>
            <a:gdLst/>
            <a:ahLst/>
            <a:cxnLst/>
            <a:rect l="l" t="t" r="r" b="b"/>
            <a:pathLst>
              <a:path w="9668" h="6863" extrusionOk="0">
                <a:moveTo>
                  <a:pt x="6926" y="0"/>
                </a:moveTo>
                <a:lnTo>
                  <a:pt x="1" y="6863"/>
                </a:lnTo>
                <a:lnTo>
                  <a:pt x="1" y="6863"/>
                </a:lnTo>
                <a:lnTo>
                  <a:pt x="9667" y="816"/>
                </a:lnTo>
                <a:lnTo>
                  <a:pt x="6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990143" y="2710870"/>
            <a:ext cx="192897" cy="218313"/>
          </a:xfrm>
          <a:custGeom>
            <a:avLst/>
            <a:gdLst/>
            <a:ahLst/>
            <a:cxnLst/>
            <a:rect l="l" t="t" r="r" b="b"/>
            <a:pathLst>
              <a:path w="9730" h="11012" extrusionOk="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602378" y="2749456"/>
            <a:ext cx="101643" cy="101643"/>
          </a:xfrm>
          <a:custGeom>
            <a:avLst/>
            <a:gdLst/>
            <a:ahLst/>
            <a:cxnLst/>
            <a:rect l="l" t="t" r="r" b="b"/>
            <a:pathLst>
              <a:path w="5127" h="5127" extrusionOk="0">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581224" y="2861865"/>
            <a:ext cx="143533" cy="143969"/>
          </a:xfrm>
          <a:custGeom>
            <a:avLst/>
            <a:gdLst/>
            <a:ahLst/>
            <a:cxnLst/>
            <a:rect l="l" t="t" r="r" b="b"/>
            <a:pathLst>
              <a:path w="7240" h="7262" extrusionOk="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4527716" y="2249186"/>
            <a:ext cx="8307" cy="12470"/>
          </a:xfrm>
          <a:custGeom>
            <a:avLst/>
            <a:gdLst/>
            <a:ahLst/>
            <a:cxnLst/>
            <a:rect l="l" t="t" r="r" b="b"/>
            <a:pathLst>
              <a:path w="419" h="629" extrusionOk="0">
                <a:moveTo>
                  <a:pt x="84" y="1"/>
                </a:moveTo>
                <a:lnTo>
                  <a:pt x="0" y="566"/>
                </a:lnTo>
                <a:lnTo>
                  <a:pt x="356" y="628"/>
                </a:lnTo>
                <a:lnTo>
                  <a:pt x="419" y="22"/>
                </a:lnTo>
                <a:lnTo>
                  <a:pt x="8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4529778" y="2228866"/>
            <a:ext cx="7910" cy="12054"/>
          </a:xfrm>
          <a:custGeom>
            <a:avLst/>
            <a:gdLst/>
            <a:ahLst/>
            <a:cxnLst/>
            <a:rect l="l" t="t" r="r" b="b"/>
            <a:pathLst>
              <a:path w="399" h="608" extrusionOk="0">
                <a:moveTo>
                  <a:pt x="64" y="1"/>
                </a:moveTo>
                <a:lnTo>
                  <a:pt x="1" y="586"/>
                </a:lnTo>
                <a:lnTo>
                  <a:pt x="377" y="607"/>
                </a:lnTo>
                <a:lnTo>
                  <a:pt x="398" y="21"/>
                </a:lnTo>
                <a:lnTo>
                  <a:pt x="6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4531443" y="2208545"/>
            <a:ext cx="7494" cy="11637"/>
          </a:xfrm>
          <a:custGeom>
            <a:avLst/>
            <a:gdLst/>
            <a:ahLst/>
            <a:cxnLst/>
            <a:rect l="l" t="t" r="r" b="b"/>
            <a:pathLst>
              <a:path w="378" h="587" extrusionOk="0">
                <a:moveTo>
                  <a:pt x="1" y="0"/>
                </a:moveTo>
                <a:lnTo>
                  <a:pt x="1" y="586"/>
                </a:lnTo>
                <a:lnTo>
                  <a:pt x="335" y="586"/>
                </a:lnTo>
                <a:lnTo>
                  <a:pt x="37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4515266" y="2310010"/>
            <a:ext cx="9972" cy="12629"/>
          </a:xfrm>
          <a:custGeom>
            <a:avLst/>
            <a:gdLst/>
            <a:ahLst/>
            <a:cxnLst/>
            <a:rect l="l" t="t" r="r" b="b"/>
            <a:pathLst>
              <a:path w="503" h="637" extrusionOk="0">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4520658" y="2289432"/>
            <a:ext cx="9139" cy="13283"/>
          </a:xfrm>
          <a:custGeom>
            <a:avLst/>
            <a:gdLst/>
            <a:ahLst/>
            <a:cxnLst/>
            <a:rect l="l" t="t" r="r" b="b"/>
            <a:pathLst>
              <a:path w="461" h="670" extrusionOk="0">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4524802" y="2269527"/>
            <a:ext cx="8743" cy="12450"/>
          </a:xfrm>
          <a:custGeom>
            <a:avLst/>
            <a:gdLst/>
            <a:ahLst/>
            <a:cxnLst/>
            <a:rect l="l" t="t" r="r" b="b"/>
            <a:pathLst>
              <a:path w="441" h="628" extrusionOk="0">
                <a:moveTo>
                  <a:pt x="105" y="0"/>
                </a:moveTo>
                <a:lnTo>
                  <a:pt x="1" y="565"/>
                </a:lnTo>
                <a:lnTo>
                  <a:pt x="336" y="628"/>
                </a:lnTo>
                <a:lnTo>
                  <a:pt x="440" y="42"/>
                </a:lnTo>
                <a:lnTo>
                  <a:pt x="10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4494529" y="2367821"/>
            <a:ext cx="11221" cy="12886"/>
          </a:xfrm>
          <a:custGeom>
            <a:avLst/>
            <a:gdLst/>
            <a:ahLst/>
            <a:cxnLst/>
            <a:rect l="l" t="t" r="r" b="b"/>
            <a:pathLst>
              <a:path w="566" h="650" extrusionOk="0">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4502399" y="2348749"/>
            <a:ext cx="10388" cy="12886"/>
          </a:xfrm>
          <a:custGeom>
            <a:avLst/>
            <a:gdLst/>
            <a:ahLst/>
            <a:cxnLst/>
            <a:rect l="l" t="t" r="r" b="b"/>
            <a:pathLst>
              <a:path w="524" h="650" extrusionOk="0">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4509041" y="2328428"/>
            <a:ext cx="10388" cy="13699"/>
          </a:xfrm>
          <a:custGeom>
            <a:avLst/>
            <a:gdLst/>
            <a:ahLst/>
            <a:cxnLst/>
            <a:rect l="l" t="t" r="r" b="b"/>
            <a:pathLst>
              <a:path w="524" h="691" extrusionOk="0">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4465485" y="2422162"/>
            <a:ext cx="12054" cy="13719"/>
          </a:xfrm>
          <a:custGeom>
            <a:avLst/>
            <a:gdLst/>
            <a:ahLst/>
            <a:cxnLst/>
            <a:rect l="l" t="t" r="r" b="b"/>
            <a:pathLst>
              <a:path w="608" h="692" extrusionOk="0">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4476686" y="2405112"/>
            <a:ext cx="11637" cy="13759"/>
          </a:xfrm>
          <a:custGeom>
            <a:avLst/>
            <a:gdLst/>
            <a:ahLst/>
            <a:cxnLst/>
            <a:rect l="l" t="t" r="r" b="b"/>
            <a:pathLst>
              <a:path w="587" h="694" extrusionOk="0">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4485806" y="2386496"/>
            <a:ext cx="11637" cy="13699"/>
          </a:xfrm>
          <a:custGeom>
            <a:avLst/>
            <a:gdLst/>
            <a:ahLst/>
            <a:cxnLst/>
            <a:rect l="l" t="t" r="r" b="b"/>
            <a:pathLst>
              <a:path w="587" h="691" extrusionOk="0">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4429819" y="2473192"/>
            <a:ext cx="12450" cy="12886"/>
          </a:xfrm>
          <a:custGeom>
            <a:avLst/>
            <a:gdLst/>
            <a:ahLst/>
            <a:cxnLst/>
            <a:rect l="l" t="t" r="r" b="b"/>
            <a:pathLst>
              <a:path w="628" h="650" extrusionOk="0">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4442250" y="2456598"/>
            <a:ext cx="12886" cy="13303"/>
          </a:xfrm>
          <a:custGeom>
            <a:avLst/>
            <a:gdLst/>
            <a:ahLst/>
            <a:cxnLst/>
            <a:rect l="l" t="t" r="r" b="b"/>
            <a:pathLst>
              <a:path w="650" h="671" extrusionOk="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4454700" y="2440381"/>
            <a:ext cx="12054" cy="12926"/>
          </a:xfrm>
          <a:custGeom>
            <a:avLst/>
            <a:gdLst/>
            <a:ahLst/>
            <a:cxnLst/>
            <a:rect l="l" t="t" r="r" b="b"/>
            <a:pathLst>
              <a:path w="608" h="652" extrusionOk="0">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4386680" y="2517580"/>
            <a:ext cx="13283" cy="13283"/>
          </a:xfrm>
          <a:custGeom>
            <a:avLst/>
            <a:gdLst/>
            <a:ahLst/>
            <a:cxnLst/>
            <a:rect l="l" t="t" r="r" b="b"/>
            <a:pathLst>
              <a:path w="670" h="670" extrusionOk="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4402024" y="2504258"/>
            <a:ext cx="12866" cy="12926"/>
          </a:xfrm>
          <a:custGeom>
            <a:avLst/>
            <a:gdLst/>
            <a:ahLst/>
            <a:cxnLst/>
            <a:rect l="l" t="t" r="r" b="b"/>
            <a:pathLst>
              <a:path w="649" h="652" extrusionOk="0">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4415704" y="2488537"/>
            <a:ext cx="13303" cy="13303"/>
          </a:xfrm>
          <a:custGeom>
            <a:avLst/>
            <a:gdLst/>
            <a:ahLst/>
            <a:cxnLst/>
            <a:rect l="l" t="t" r="r" b="b"/>
            <a:pathLst>
              <a:path w="671" h="671" extrusionOk="0">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4338148" y="2556577"/>
            <a:ext cx="12866" cy="12034"/>
          </a:xfrm>
          <a:custGeom>
            <a:avLst/>
            <a:gdLst/>
            <a:ahLst/>
            <a:cxnLst/>
            <a:rect l="l" t="t" r="r" b="b"/>
            <a:pathLst>
              <a:path w="649" h="607" extrusionOk="0">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4354741" y="2543710"/>
            <a:ext cx="13283" cy="12886"/>
          </a:xfrm>
          <a:custGeom>
            <a:avLst/>
            <a:gdLst/>
            <a:ahLst/>
            <a:cxnLst/>
            <a:rect l="l" t="t" r="r" b="b"/>
            <a:pathLst>
              <a:path w="670" h="650" extrusionOk="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4370919" y="2531676"/>
            <a:ext cx="12866" cy="12470"/>
          </a:xfrm>
          <a:custGeom>
            <a:avLst/>
            <a:gdLst/>
            <a:ahLst/>
            <a:cxnLst/>
            <a:rect l="l" t="t" r="r" b="b"/>
            <a:pathLst>
              <a:path w="649" h="629" extrusionOk="0">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4284620" y="2587682"/>
            <a:ext cx="13719" cy="11637"/>
          </a:xfrm>
          <a:custGeom>
            <a:avLst/>
            <a:gdLst/>
            <a:ahLst/>
            <a:cxnLst/>
            <a:rect l="l" t="t" r="r" b="b"/>
            <a:pathLst>
              <a:path w="692" h="587" extrusionOk="0">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4302879" y="2577730"/>
            <a:ext cx="13303" cy="12054"/>
          </a:xfrm>
          <a:custGeom>
            <a:avLst/>
            <a:gdLst/>
            <a:ahLst/>
            <a:cxnLst/>
            <a:rect l="l" t="t" r="r" b="b"/>
            <a:pathLst>
              <a:path w="671" h="608" extrusionOk="0">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4321138" y="2567362"/>
            <a:ext cx="13283" cy="12034"/>
          </a:xfrm>
          <a:custGeom>
            <a:avLst/>
            <a:gdLst/>
            <a:ahLst/>
            <a:cxnLst/>
            <a:rect l="l" t="t" r="r" b="b"/>
            <a:pathLst>
              <a:path w="670" h="607" extrusionOk="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4227801" y="2610918"/>
            <a:ext cx="13283" cy="10388"/>
          </a:xfrm>
          <a:custGeom>
            <a:avLst/>
            <a:gdLst/>
            <a:ahLst/>
            <a:cxnLst/>
            <a:rect l="l" t="t" r="r" b="b"/>
            <a:pathLst>
              <a:path w="670" h="524" extrusionOk="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4246872" y="2604613"/>
            <a:ext cx="12886" cy="10468"/>
          </a:xfrm>
          <a:custGeom>
            <a:avLst/>
            <a:gdLst/>
            <a:ahLst/>
            <a:cxnLst/>
            <a:rect l="l" t="t" r="r" b="b"/>
            <a:pathLst>
              <a:path w="650" h="528" extrusionOk="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4265964" y="2596386"/>
            <a:ext cx="12886" cy="11221"/>
          </a:xfrm>
          <a:custGeom>
            <a:avLst/>
            <a:gdLst/>
            <a:ahLst/>
            <a:cxnLst/>
            <a:rect l="l" t="t" r="r" b="b"/>
            <a:pathLst>
              <a:path w="650" h="566" extrusionOk="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4167651" y="2626679"/>
            <a:ext cx="12470" cy="8723"/>
          </a:xfrm>
          <a:custGeom>
            <a:avLst/>
            <a:gdLst/>
            <a:ahLst/>
            <a:cxnLst/>
            <a:rect l="l" t="t" r="r" b="b"/>
            <a:pathLst>
              <a:path w="629" h="440" extrusionOk="0">
                <a:moveTo>
                  <a:pt x="565" y="0"/>
                </a:moveTo>
                <a:lnTo>
                  <a:pt x="1" y="105"/>
                </a:lnTo>
                <a:lnTo>
                  <a:pt x="42" y="440"/>
                </a:lnTo>
                <a:lnTo>
                  <a:pt x="628" y="335"/>
                </a:ln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4187555" y="2621703"/>
            <a:ext cx="13303" cy="9556"/>
          </a:xfrm>
          <a:custGeom>
            <a:avLst/>
            <a:gdLst/>
            <a:ahLst/>
            <a:cxnLst/>
            <a:rect l="l" t="t" r="r" b="b"/>
            <a:pathLst>
              <a:path w="671" h="482" extrusionOk="0">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4207896" y="2617143"/>
            <a:ext cx="12450" cy="9972"/>
          </a:xfrm>
          <a:custGeom>
            <a:avLst/>
            <a:gdLst/>
            <a:ahLst/>
            <a:cxnLst/>
            <a:rect l="l" t="t" r="r" b="b"/>
            <a:pathLst>
              <a:path w="628" h="503" extrusionOk="0">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4106252" y="2633320"/>
            <a:ext cx="12054" cy="6641"/>
          </a:xfrm>
          <a:custGeom>
            <a:avLst/>
            <a:gdLst/>
            <a:ahLst/>
            <a:cxnLst/>
            <a:rect l="l" t="t" r="r" b="b"/>
            <a:pathLst>
              <a:path w="608" h="335" extrusionOk="0">
                <a:moveTo>
                  <a:pt x="1" y="0"/>
                </a:moveTo>
                <a:lnTo>
                  <a:pt x="22" y="335"/>
                </a:lnTo>
                <a:lnTo>
                  <a:pt x="608" y="335"/>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4126989" y="2631655"/>
            <a:ext cx="12054" cy="7890"/>
          </a:xfrm>
          <a:custGeom>
            <a:avLst/>
            <a:gdLst/>
            <a:ahLst/>
            <a:cxnLst/>
            <a:rect l="l" t="t" r="r" b="b"/>
            <a:pathLst>
              <a:path w="608" h="398" extrusionOk="0">
                <a:moveTo>
                  <a:pt x="587" y="0"/>
                </a:moveTo>
                <a:lnTo>
                  <a:pt x="1" y="63"/>
                </a:lnTo>
                <a:lnTo>
                  <a:pt x="22" y="398"/>
                </a:lnTo>
                <a:lnTo>
                  <a:pt x="608" y="356"/>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4147330" y="2629573"/>
            <a:ext cx="12450" cy="8326"/>
          </a:xfrm>
          <a:custGeom>
            <a:avLst/>
            <a:gdLst/>
            <a:ahLst/>
            <a:cxnLst/>
            <a:rect l="l" t="t" r="r" b="b"/>
            <a:pathLst>
              <a:path w="628" h="420" extrusionOk="0">
                <a:moveTo>
                  <a:pt x="565" y="1"/>
                </a:moveTo>
                <a:lnTo>
                  <a:pt x="0" y="84"/>
                </a:lnTo>
                <a:lnTo>
                  <a:pt x="21" y="419"/>
                </a:lnTo>
                <a:lnTo>
                  <a:pt x="628" y="356"/>
                </a:lnTo>
                <a:lnTo>
                  <a:pt x="56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4044457" y="2629573"/>
            <a:ext cx="12034" cy="8326"/>
          </a:xfrm>
          <a:custGeom>
            <a:avLst/>
            <a:gdLst/>
            <a:ahLst/>
            <a:cxnLst/>
            <a:rect l="l" t="t" r="r" b="b"/>
            <a:pathLst>
              <a:path w="607" h="420" extrusionOk="0">
                <a:moveTo>
                  <a:pt x="42" y="1"/>
                </a:moveTo>
                <a:lnTo>
                  <a:pt x="0" y="356"/>
                </a:lnTo>
                <a:lnTo>
                  <a:pt x="586" y="419"/>
                </a:lnTo>
                <a:lnTo>
                  <a:pt x="607" y="84"/>
                </a:lnTo>
                <a:lnTo>
                  <a:pt x="4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4064778" y="2631655"/>
            <a:ext cx="12470" cy="7890"/>
          </a:xfrm>
          <a:custGeom>
            <a:avLst/>
            <a:gdLst/>
            <a:ahLst/>
            <a:cxnLst/>
            <a:rect l="l" t="t" r="r" b="b"/>
            <a:pathLst>
              <a:path w="629" h="398" extrusionOk="0">
                <a:moveTo>
                  <a:pt x="63" y="0"/>
                </a:moveTo>
                <a:lnTo>
                  <a:pt x="0" y="356"/>
                </a:lnTo>
                <a:lnTo>
                  <a:pt x="607" y="398"/>
                </a:lnTo>
                <a:lnTo>
                  <a:pt x="628" y="63"/>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4085515" y="2632904"/>
            <a:ext cx="12054" cy="7058"/>
          </a:xfrm>
          <a:custGeom>
            <a:avLst/>
            <a:gdLst/>
            <a:ahLst/>
            <a:cxnLst/>
            <a:rect l="l" t="t" r="r" b="b"/>
            <a:pathLst>
              <a:path w="608" h="356" extrusionOk="0">
                <a:moveTo>
                  <a:pt x="22" y="0"/>
                </a:moveTo>
                <a:lnTo>
                  <a:pt x="1" y="356"/>
                </a:lnTo>
                <a:lnTo>
                  <a:pt x="607" y="356"/>
                </a:lnTo>
                <a:lnTo>
                  <a:pt x="607" y="21"/>
                </a:lnTo>
                <a:lnTo>
                  <a:pt x="2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3983059" y="2617143"/>
            <a:ext cx="12470" cy="9972"/>
          </a:xfrm>
          <a:custGeom>
            <a:avLst/>
            <a:gdLst/>
            <a:ahLst/>
            <a:cxnLst/>
            <a:rect l="l" t="t" r="r" b="b"/>
            <a:pathLst>
              <a:path w="629" h="503" extrusionOk="0">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4003379" y="2622535"/>
            <a:ext cx="13303" cy="9139"/>
          </a:xfrm>
          <a:custGeom>
            <a:avLst/>
            <a:gdLst/>
            <a:ahLst/>
            <a:cxnLst/>
            <a:rect l="l" t="t" r="r" b="b"/>
            <a:pathLst>
              <a:path w="671" h="461" extrusionOk="0">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4023720" y="2626679"/>
            <a:ext cx="12450" cy="8723"/>
          </a:xfrm>
          <a:custGeom>
            <a:avLst/>
            <a:gdLst/>
            <a:ahLst/>
            <a:cxnLst/>
            <a:rect l="l" t="t" r="r" b="b"/>
            <a:pathLst>
              <a:path w="628" h="440" extrusionOk="0">
                <a:moveTo>
                  <a:pt x="63" y="0"/>
                </a:moveTo>
                <a:lnTo>
                  <a:pt x="0" y="335"/>
                </a:lnTo>
                <a:lnTo>
                  <a:pt x="586" y="440"/>
                </a:lnTo>
                <a:lnTo>
                  <a:pt x="628" y="105"/>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3924574" y="2595969"/>
            <a:ext cx="13283" cy="10805"/>
          </a:xfrm>
          <a:custGeom>
            <a:avLst/>
            <a:gdLst/>
            <a:ahLst/>
            <a:cxnLst/>
            <a:rect l="l" t="t" r="r" b="b"/>
            <a:pathLst>
              <a:path w="670" h="545" extrusionOk="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3944062" y="2604276"/>
            <a:ext cx="12886" cy="10388"/>
          </a:xfrm>
          <a:custGeom>
            <a:avLst/>
            <a:gdLst/>
            <a:ahLst/>
            <a:cxnLst/>
            <a:rect l="l" t="t" r="r" b="b"/>
            <a:pathLst>
              <a:path w="650" h="524" extrusionOk="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3963570" y="2610918"/>
            <a:ext cx="13699" cy="10388"/>
          </a:xfrm>
          <a:custGeom>
            <a:avLst/>
            <a:gdLst/>
            <a:ahLst/>
            <a:cxnLst/>
            <a:rect l="l" t="t" r="r" b="b"/>
            <a:pathLst>
              <a:path w="691" h="524" extrusionOk="0">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3869817" y="2567362"/>
            <a:ext cx="13283" cy="12034"/>
          </a:xfrm>
          <a:custGeom>
            <a:avLst/>
            <a:gdLst/>
            <a:ahLst/>
            <a:cxnLst/>
            <a:rect l="l" t="t" r="r" b="b"/>
            <a:pathLst>
              <a:path w="670" h="607" extrusionOk="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3887660" y="2578563"/>
            <a:ext cx="13283" cy="11617"/>
          </a:xfrm>
          <a:custGeom>
            <a:avLst/>
            <a:gdLst/>
            <a:ahLst/>
            <a:cxnLst/>
            <a:rect l="l" t="t" r="r" b="b"/>
            <a:pathLst>
              <a:path w="670" h="586" extrusionOk="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3905899" y="2587682"/>
            <a:ext cx="13719" cy="11637"/>
          </a:xfrm>
          <a:custGeom>
            <a:avLst/>
            <a:gdLst/>
            <a:ahLst/>
            <a:cxnLst/>
            <a:rect l="l" t="t" r="r" b="b"/>
            <a:pathLst>
              <a:path w="692" h="587" extrusionOk="0">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3819620" y="2531260"/>
            <a:ext cx="12886" cy="12470"/>
          </a:xfrm>
          <a:custGeom>
            <a:avLst/>
            <a:gdLst/>
            <a:ahLst/>
            <a:cxnLst/>
            <a:rect l="l" t="t" r="r" b="b"/>
            <a:pathLst>
              <a:path w="650" h="629" extrusionOk="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3835797" y="2544126"/>
            <a:ext cx="13303" cy="12886"/>
          </a:xfrm>
          <a:custGeom>
            <a:avLst/>
            <a:gdLst/>
            <a:ahLst/>
            <a:cxnLst/>
            <a:rect l="l" t="t" r="r" b="b"/>
            <a:pathLst>
              <a:path w="671" h="650" extrusionOk="0">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851974" y="2556160"/>
            <a:ext cx="13303" cy="12054"/>
          </a:xfrm>
          <a:custGeom>
            <a:avLst/>
            <a:gdLst/>
            <a:ahLst/>
            <a:cxnLst/>
            <a:rect l="l" t="t" r="r" b="b"/>
            <a:pathLst>
              <a:path w="671" h="608" extrusionOk="0">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774815" y="2488537"/>
            <a:ext cx="13303" cy="13303"/>
          </a:xfrm>
          <a:custGeom>
            <a:avLst/>
            <a:gdLst/>
            <a:ahLst/>
            <a:cxnLst/>
            <a:rect l="l" t="t" r="r" b="b"/>
            <a:pathLst>
              <a:path w="671" h="671" extrusionOk="0">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788930" y="2503881"/>
            <a:ext cx="12866" cy="12886"/>
          </a:xfrm>
          <a:custGeom>
            <a:avLst/>
            <a:gdLst/>
            <a:ahLst/>
            <a:cxnLst/>
            <a:rect l="l" t="t" r="r" b="b"/>
            <a:pathLst>
              <a:path w="649" h="650" extrusionOk="0">
                <a:moveTo>
                  <a:pt x="272" y="1"/>
                </a:moveTo>
                <a:lnTo>
                  <a:pt x="0" y="231"/>
                </a:lnTo>
                <a:lnTo>
                  <a:pt x="209" y="440"/>
                </a:lnTo>
                <a:lnTo>
                  <a:pt x="419" y="649"/>
                </a:lnTo>
                <a:lnTo>
                  <a:pt x="649" y="377"/>
                </a:lnTo>
                <a:lnTo>
                  <a:pt x="440" y="168"/>
                </a:lnTo>
                <a:lnTo>
                  <a:pt x="27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3803859" y="2517580"/>
            <a:ext cx="13303" cy="13283"/>
          </a:xfrm>
          <a:custGeom>
            <a:avLst/>
            <a:gdLst/>
            <a:ahLst/>
            <a:cxnLst/>
            <a:rect l="l" t="t" r="r" b="b"/>
            <a:pathLst>
              <a:path w="671" h="670" extrusionOk="0">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3737068" y="2440004"/>
            <a:ext cx="12173" cy="12886"/>
          </a:xfrm>
          <a:custGeom>
            <a:avLst/>
            <a:gdLst/>
            <a:ahLst/>
            <a:cxnLst/>
            <a:rect l="l" t="t" r="r" b="b"/>
            <a:pathLst>
              <a:path w="614" h="650" extrusionOk="0">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3749101" y="2456598"/>
            <a:ext cx="12886" cy="13303"/>
          </a:xfrm>
          <a:custGeom>
            <a:avLst/>
            <a:gdLst/>
            <a:ahLst/>
            <a:cxnLst/>
            <a:rect l="l" t="t" r="r" b="b"/>
            <a:pathLst>
              <a:path w="650" h="671" extrusionOk="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3761968" y="2472775"/>
            <a:ext cx="12450" cy="12886"/>
          </a:xfrm>
          <a:custGeom>
            <a:avLst/>
            <a:gdLst/>
            <a:ahLst/>
            <a:cxnLst/>
            <a:rect l="l" t="t" r="r" b="b"/>
            <a:pathLst>
              <a:path w="628" h="650" extrusionOk="0">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3706378" y="2386496"/>
            <a:ext cx="11637" cy="13699"/>
          </a:xfrm>
          <a:custGeom>
            <a:avLst/>
            <a:gdLst/>
            <a:ahLst/>
            <a:cxnLst/>
            <a:rect l="l" t="t" r="r" b="b"/>
            <a:pathLst>
              <a:path w="587" h="691" extrusionOk="0">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3715914" y="2404755"/>
            <a:ext cx="12054" cy="13283"/>
          </a:xfrm>
          <a:custGeom>
            <a:avLst/>
            <a:gdLst/>
            <a:ahLst/>
            <a:cxnLst/>
            <a:rect l="l" t="t" r="r" b="b"/>
            <a:pathLst>
              <a:path w="608" h="670" extrusionOk="0">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3726283" y="2422994"/>
            <a:ext cx="12054" cy="13303"/>
          </a:xfrm>
          <a:custGeom>
            <a:avLst/>
            <a:gdLst/>
            <a:ahLst/>
            <a:cxnLst/>
            <a:rect l="l" t="t" r="r" b="b"/>
            <a:pathLst>
              <a:path w="608" h="671" extrusionOk="0">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3684392" y="2329657"/>
            <a:ext cx="10388" cy="13303"/>
          </a:xfrm>
          <a:custGeom>
            <a:avLst/>
            <a:gdLst/>
            <a:ahLst/>
            <a:cxnLst/>
            <a:rect l="l" t="t" r="r" b="b"/>
            <a:pathLst>
              <a:path w="524" h="671" extrusionOk="0">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3690617" y="2348749"/>
            <a:ext cx="10805" cy="12886"/>
          </a:xfrm>
          <a:custGeom>
            <a:avLst/>
            <a:gdLst/>
            <a:ahLst/>
            <a:cxnLst/>
            <a:rect l="l" t="t" r="r" b="b"/>
            <a:pathLst>
              <a:path w="545" h="650" extrusionOk="0">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3698488" y="2367821"/>
            <a:ext cx="11221" cy="12886"/>
          </a:xfrm>
          <a:custGeom>
            <a:avLst/>
            <a:gdLst/>
            <a:ahLst/>
            <a:cxnLst/>
            <a:rect l="l" t="t" r="r" b="b"/>
            <a:pathLst>
              <a:path w="566" h="650" extrusionOk="0">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3670296" y="2269527"/>
            <a:ext cx="9139" cy="12450"/>
          </a:xfrm>
          <a:custGeom>
            <a:avLst/>
            <a:gdLst/>
            <a:ahLst/>
            <a:cxnLst/>
            <a:rect l="l" t="t" r="r" b="b"/>
            <a:pathLst>
              <a:path w="461" h="628" extrusionOk="0">
                <a:moveTo>
                  <a:pt x="356" y="0"/>
                </a:moveTo>
                <a:lnTo>
                  <a:pt x="0" y="42"/>
                </a:lnTo>
                <a:lnTo>
                  <a:pt x="105" y="628"/>
                </a:lnTo>
                <a:lnTo>
                  <a:pt x="460" y="565"/>
                </a:lnTo>
                <a:lnTo>
                  <a:pt x="35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3674440" y="2289432"/>
            <a:ext cx="9139" cy="13283"/>
          </a:xfrm>
          <a:custGeom>
            <a:avLst/>
            <a:gdLst/>
            <a:ahLst/>
            <a:cxnLst/>
            <a:rect l="l" t="t" r="r" b="b"/>
            <a:pathLst>
              <a:path w="461" h="670" extrusionOk="0">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3678583" y="2309753"/>
            <a:ext cx="9972" cy="12470"/>
          </a:xfrm>
          <a:custGeom>
            <a:avLst/>
            <a:gdLst/>
            <a:ahLst/>
            <a:cxnLst/>
            <a:rect l="l" t="t" r="r" b="b"/>
            <a:pathLst>
              <a:path w="503" h="629" extrusionOk="0">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3665717" y="2208128"/>
            <a:ext cx="7078" cy="12054"/>
          </a:xfrm>
          <a:custGeom>
            <a:avLst/>
            <a:gdLst/>
            <a:ahLst/>
            <a:cxnLst/>
            <a:rect l="l" t="t" r="r" b="b"/>
            <a:pathLst>
              <a:path w="357" h="608" extrusionOk="0">
                <a:moveTo>
                  <a:pt x="1" y="0"/>
                </a:moveTo>
                <a:lnTo>
                  <a:pt x="1" y="607"/>
                </a:lnTo>
                <a:lnTo>
                  <a:pt x="357" y="586"/>
                </a:lnTo>
                <a:lnTo>
                  <a:pt x="33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666133" y="2228866"/>
            <a:ext cx="7910" cy="12054"/>
          </a:xfrm>
          <a:custGeom>
            <a:avLst/>
            <a:gdLst/>
            <a:ahLst/>
            <a:cxnLst/>
            <a:rect l="l" t="t" r="r" b="b"/>
            <a:pathLst>
              <a:path w="399" h="608" extrusionOk="0">
                <a:moveTo>
                  <a:pt x="1" y="1"/>
                </a:moveTo>
                <a:lnTo>
                  <a:pt x="43" y="607"/>
                </a:lnTo>
                <a:lnTo>
                  <a:pt x="398" y="586"/>
                </a:lnTo>
                <a:lnTo>
                  <a:pt x="357"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3667798" y="2249186"/>
            <a:ext cx="8326" cy="12054"/>
          </a:xfrm>
          <a:custGeom>
            <a:avLst/>
            <a:gdLst/>
            <a:ahLst/>
            <a:cxnLst/>
            <a:rect l="l" t="t" r="r" b="b"/>
            <a:pathLst>
              <a:path w="420" h="608" extrusionOk="0">
                <a:moveTo>
                  <a:pt x="356" y="1"/>
                </a:moveTo>
                <a:lnTo>
                  <a:pt x="1" y="22"/>
                </a:lnTo>
                <a:lnTo>
                  <a:pt x="63" y="608"/>
                </a:lnTo>
                <a:lnTo>
                  <a:pt x="419" y="566"/>
                </a:lnTo>
                <a:lnTo>
                  <a:pt x="356"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3667798" y="1770070"/>
            <a:ext cx="867800" cy="433930"/>
          </a:xfrm>
          <a:custGeom>
            <a:avLst/>
            <a:gdLst/>
            <a:ahLst/>
            <a:cxnLst/>
            <a:rect l="l" t="t" r="r" b="b"/>
            <a:pathLst>
              <a:path w="43773" h="21888" fill="none" extrusionOk="0">
                <a:moveTo>
                  <a:pt x="1" y="21887"/>
                </a:moveTo>
                <a:cubicBezTo>
                  <a:pt x="1" y="9814"/>
                  <a:pt x="9793" y="1"/>
                  <a:pt x="21887" y="1"/>
                </a:cubicBezTo>
                <a:cubicBezTo>
                  <a:pt x="33960" y="1"/>
                  <a:pt x="43773" y="9814"/>
                  <a:pt x="43773" y="21887"/>
                </a:cubicBezTo>
              </a:path>
            </a:pathLst>
          </a:custGeom>
          <a:solidFill>
            <a:srgbClr val="1EFFC1"/>
          </a:solidFill>
          <a:ln w="19050"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3647894" y="2192784"/>
            <a:ext cx="42743" cy="42326"/>
          </a:xfrm>
          <a:custGeom>
            <a:avLst/>
            <a:gdLst/>
            <a:ahLst/>
            <a:cxnLst/>
            <a:rect l="l" t="t" r="r" b="b"/>
            <a:pathLst>
              <a:path w="2156" h="2135" extrusionOk="0">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4085099" y="2614645"/>
            <a:ext cx="42326" cy="42743"/>
          </a:xfrm>
          <a:custGeom>
            <a:avLst/>
            <a:gdLst/>
            <a:ahLst/>
            <a:cxnLst/>
            <a:rect l="l" t="t" r="r" b="b"/>
            <a:pathLst>
              <a:path w="2135" h="2156" extrusionOk="0">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4512371" y="2192784"/>
            <a:ext cx="42326" cy="42326"/>
          </a:xfrm>
          <a:custGeom>
            <a:avLst/>
            <a:gdLst/>
            <a:ahLst/>
            <a:cxnLst/>
            <a:rect l="l" t="t" r="r" b="b"/>
            <a:pathLst>
              <a:path w="2135" h="2135" extrusionOk="0">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3741231" y="1848895"/>
            <a:ext cx="730075" cy="730492"/>
          </a:xfrm>
          <a:custGeom>
            <a:avLst/>
            <a:gdLst/>
            <a:ahLst/>
            <a:cxnLst/>
            <a:rect l="l" t="t" r="r" b="b"/>
            <a:pathLst>
              <a:path w="36826" h="36847" fill="none" extrusionOk="0">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w="28575"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4693638" y="2067648"/>
            <a:ext cx="273367" cy="271047"/>
          </a:xfrm>
          <a:custGeom>
            <a:avLst/>
            <a:gdLst/>
            <a:ahLst/>
            <a:cxnLst/>
            <a:rect l="l" t="t" r="r" b="b"/>
            <a:pathLst>
              <a:path w="13789" h="13672" extrusionOk="0">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4706901" y="2079801"/>
            <a:ext cx="155170" cy="140123"/>
          </a:xfrm>
          <a:custGeom>
            <a:avLst/>
            <a:gdLst/>
            <a:ahLst/>
            <a:cxnLst/>
            <a:rect l="l" t="t" r="r" b="b"/>
            <a:pathLst>
              <a:path w="7827" h="7068" extrusionOk="0">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2986268" y="2696781"/>
            <a:ext cx="283735" cy="176720"/>
          </a:xfrm>
          <a:custGeom>
            <a:avLst/>
            <a:gdLst/>
            <a:ahLst/>
            <a:cxnLst/>
            <a:rect l="l" t="t" r="r" b="b"/>
            <a:pathLst>
              <a:path w="14312" h="8914" extrusionOk="0">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3010732" y="2720412"/>
            <a:ext cx="85049" cy="32394"/>
          </a:xfrm>
          <a:custGeom>
            <a:avLst/>
            <a:gdLst/>
            <a:ahLst/>
            <a:cxnLst/>
            <a:rect l="l" t="t" r="r" b="b"/>
            <a:pathLst>
              <a:path w="4290" h="1634" extrusionOk="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a:off x="3010732" y="2769361"/>
            <a:ext cx="85049" cy="80093"/>
          </a:xfrm>
          <a:custGeom>
            <a:avLst/>
            <a:gdLst/>
            <a:ahLst/>
            <a:cxnLst/>
            <a:rect l="l" t="t" r="r" b="b"/>
            <a:pathLst>
              <a:path w="4290" h="4040" extrusionOk="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a:off x="3116519" y="2724992"/>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a:off x="3116519" y="274239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a:off x="3116519" y="275940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6"/>
          <p:cNvSpPr/>
          <p:nvPr/>
        </p:nvSpPr>
        <p:spPr>
          <a:xfrm>
            <a:off x="3116519" y="2776419"/>
            <a:ext cx="133165" cy="20"/>
          </a:xfrm>
          <a:custGeom>
            <a:avLst/>
            <a:gdLst/>
            <a:ahLst/>
            <a:cxnLst/>
            <a:rect l="l" t="t" r="r" b="b"/>
            <a:pathLst>
              <a:path w="6717" h="1" fill="none" extrusionOk="0">
                <a:moveTo>
                  <a:pt x="0" y="1"/>
                </a:moveTo>
                <a:lnTo>
                  <a:pt x="6717" y="1"/>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6"/>
          <p:cNvSpPr/>
          <p:nvPr/>
        </p:nvSpPr>
        <p:spPr>
          <a:xfrm>
            <a:off x="3116519" y="279342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6"/>
          <p:cNvSpPr/>
          <p:nvPr/>
        </p:nvSpPr>
        <p:spPr>
          <a:xfrm>
            <a:off x="3116519" y="2810439"/>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6"/>
          <p:cNvSpPr/>
          <p:nvPr/>
        </p:nvSpPr>
        <p:spPr>
          <a:xfrm>
            <a:off x="3116519" y="2827865"/>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6"/>
          <p:cNvSpPr/>
          <p:nvPr/>
        </p:nvSpPr>
        <p:spPr>
          <a:xfrm>
            <a:off x="3116519" y="2844875"/>
            <a:ext cx="133165" cy="20"/>
          </a:xfrm>
          <a:custGeom>
            <a:avLst/>
            <a:gdLst/>
            <a:ahLst/>
            <a:cxnLst/>
            <a:rect l="l" t="t" r="r" b="b"/>
            <a:pathLst>
              <a:path w="6717" h="1" fill="none" extrusionOk="0">
                <a:moveTo>
                  <a:pt x="0" y="0"/>
                </a:moveTo>
                <a:lnTo>
                  <a:pt x="6717" y="0"/>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6"/>
          <p:cNvSpPr/>
          <p:nvPr/>
        </p:nvSpPr>
        <p:spPr>
          <a:xfrm>
            <a:off x="3126888" y="2623764"/>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6"/>
          <p:cNvSpPr/>
          <p:nvPr/>
        </p:nvSpPr>
        <p:spPr>
          <a:xfrm>
            <a:off x="3126888" y="2635798"/>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6"/>
          <p:cNvSpPr/>
          <p:nvPr/>
        </p:nvSpPr>
        <p:spPr>
          <a:xfrm>
            <a:off x="3126888" y="264741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6"/>
          <p:cNvSpPr/>
          <p:nvPr/>
        </p:nvSpPr>
        <p:spPr>
          <a:xfrm>
            <a:off x="3126888" y="2589348"/>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6"/>
          <p:cNvSpPr/>
          <p:nvPr/>
        </p:nvSpPr>
        <p:spPr>
          <a:xfrm>
            <a:off x="3126888" y="260054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6"/>
          <p:cNvSpPr/>
          <p:nvPr/>
        </p:nvSpPr>
        <p:spPr>
          <a:xfrm>
            <a:off x="3126888" y="2612147"/>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6"/>
          <p:cNvSpPr/>
          <p:nvPr/>
        </p:nvSpPr>
        <p:spPr>
          <a:xfrm>
            <a:off x="3126888" y="2554079"/>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6"/>
          <p:cNvSpPr/>
          <p:nvPr/>
        </p:nvSpPr>
        <p:spPr>
          <a:xfrm>
            <a:off x="3126888" y="256528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6"/>
          <p:cNvSpPr/>
          <p:nvPr/>
        </p:nvSpPr>
        <p:spPr>
          <a:xfrm>
            <a:off x="3126888" y="257731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6"/>
          <p:cNvSpPr/>
          <p:nvPr/>
        </p:nvSpPr>
        <p:spPr>
          <a:xfrm>
            <a:off x="3126888" y="251882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6"/>
          <p:cNvSpPr/>
          <p:nvPr/>
        </p:nvSpPr>
        <p:spPr>
          <a:xfrm>
            <a:off x="3126888" y="2530427"/>
            <a:ext cx="4163" cy="7078"/>
          </a:xfrm>
          <a:custGeom>
            <a:avLst/>
            <a:gdLst/>
            <a:ahLst/>
            <a:cxnLst/>
            <a:rect l="l" t="t" r="r" b="b"/>
            <a:pathLst>
              <a:path w="210" h="357" extrusionOk="0">
                <a:moveTo>
                  <a:pt x="0" y="1"/>
                </a:moveTo>
                <a:lnTo>
                  <a:pt x="209" y="1"/>
                </a:lnTo>
                <a:lnTo>
                  <a:pt x="209" y="357"/>
                </a:lnTo>
                <a:lnTo>
                  <a:pt x="0"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6"/>
          <p:cNvSpPr/>
          <p:nvPr/>
        </p:nvSpPr>
        <p:spPr>
          <a:xfrm>
            <a:off x="3126888" y="254204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6"/>
          <p:cNvSpPr/>
          <p:nvPr/>
        </p:nvSpPr>
        <p:spPr>
          <a:xfrm>
            <a:off x="3126888" y="248356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6"/>
          <p:cNvSpPr/>
          <p:nvPr/>
        </p:nvSpPr>
        <p:spPr>
          <a:xfrm>
            <a:off x="3126888" y="249559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6"/>
          <p:cNvSpPr/>
          <p:nvPr/>
        </p:nvSpPr>
        <p:spPr>
          <a:xfrm>
            <a:off x="3126888" y="250679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6"/>
          <p:cNvSpPr/>
          <p:nvPr/>
        </p:nvSpPr>
        <p:spPr>
          <a:xfrm>
            <a:off x="3126888" y="2448727"/>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6"/>
          <p:cNvSpPr/>
          <p:nvPr/>
        </p:nvSpPr>
        <p:spPr>
          <a:xfrm>
            <a:off x="3126888" y="246032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6"/>
          <p:cNvSpPr/>
          <p:nvPr/>
        </p:nvSpPr>
        <p:spPr>
          <a:xfrm>
            <a:off x="3126888" y="2471943"/>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6"/>
          <p:cNvSpPr/>
          <p:nvPr/>
        </p:nvSpPr>
        <p:spPr>
          <a:xfrm>
            <a:off x="3125639" y="2413458"/>
            <a:ext cx="4580" cy="6661"/>
          </a:xfrm>
          <a:custGeom>
            <a:avLst/>
            <a:gdLst/>
            <a:ahLst/>
            <a:cxnLst/>
            <a:rect l="l" t="t" r="r" b="b"/>
            <a:pathLst>
              <a:path w="231" h="336" extrusionOk="0">
                <a:moveTo>
                  <a:pt x="42" y="335"/>
                </a:moveTo>
                <a:lnTo>
                  <a:pt x="231" y="335"/>
                </a:lnTo>
                <a:lnTo>
                  <a:pt x="210" y="1"/>
                </a:lnTo>
                <a:lnTo>
                  <a:pt x="0"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6"/>
          <p:cNvSpPr/>
          <p:nvPr/>
        </p:nvSpPr>
        <p:spPr>
          <a:xfrm>
            <a:off x="3126888" y="2425492"/>
            <a:ext cx="3331" cy="6245"/>
          </a:xfrm>
          <a:custGeom>
            <a:avLst/>
            <a:gdLst/>
            <a:ahLst/>
            <a:cxnLst/>
            <a:rect l="l" t="t" r="r" b="b"/>
            <a:pathLst>
              <a:path w="168" h="315" extrusionOk="0">
                <a:moveTo>
                  <a:pt x="0" y="314"/>
                </a:moveTo>
                <a:lnTo>
                  <a:pt x="168" y="314"/>
                </a:lnTo>
                <a:lnTo>
                  <a:pt x="168" y="0"/>
                </a:lnTo>
                <a:lnTo>
                  <a:pt x="0" y="0"/>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6"/>
          <p:cNvSpPr/>
          <p:nvPr/>
        </p:nvSpPr>
        <p:spPr>
          <a:xfrm>
            <a:off x="3126888" y="2436694"/>
            <a:ext cx="4163" cy="7058"/>
          </a:xfrm>
          <a:custGeom>
            <a:avLst/>
            <a:gdLst/>
            <a:ahLst/>
            <a:cxnLst/>
            <a:rect l="l" t="t" r="r" b="b"/>
            <a:pathLst>
              <a:path w="210" h="356" extrusionOk="0">
                <a:moveTo>
                  <a:pt x="0" y="0"/>
                </a:moveTo>
                <a:lnTo>
                  <a:pt x="209" y="0"/>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6"/>
          <p:cNvSpPr/>
          <p:nvPr/>
        </p:nvSpPr>
        <p:spPr>
          <a:xfrm>
            <a:off x="3122724" y="2378209"/>
            <a:ext cx="4599" cy="7474"/>
          </a:xfrm>
          <a:custGeom>
            <a:avLst/>
            <a:gdLst/>
            <a:ahLst/>
            <a:cxnLst/>
            <a:rect l="l" t="t" r="r" b="b"/>
            <a:pathLst>
              <a:path w="232" h="377" extrusionOk="0">
                <a:moveTo>
                  <a:pt x="22" y="377"/>
                </a:moveTo>
                <a:lnTo>
                  <a:pt x="231" y="335"/>
                </a:lnTo>
                <a:lnTo>
                  <a:pt x="189" y="0"/>
                </a:lnTo>
                <a:lnTo>
                  <a:pt x="1" y="2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6"/>
          <p:cNvSpPr/>
          <p:nvPr/>
        </p:nvSpPr>
        <p:spPr>
          <a:xfrm>
            <a:off x="3124390" y="2390223"/>
            <a:ext cx="4580" cy="6661"/>
          </a:xfrm>
          <a:custGeom>
            <a:avLst/>
            <a:gdLst/>
            <a:ahLst/>
            <a:cxnLst/>
            <a:rect l="l" t="t" r="r" b="b"/>
            <a:pathLst>
              <a:path w="231" h="336" extrusionOk="0">
                <a:moveTo>
                  <a:pt x="42" y="336"/>
                </a:moveTo>
                <a:lnTo>
                  <a:pt x="231" y="315"/>
                </a:lnTo>
                <a:lnTo>
                  <a:pt x="168" y="1"/>
                </a:lnTo>
                <a:lnTo>
                  <a:pt x="1" y="2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6"/>
          <p:cNvSpPr/>
          <p:nvPr/>
        </p:nvSpPr>
        <p:spPr>
          <a:xfrm>
            <a:off x="3125222" y="2401424"/>
            <a:ext cx="4163" cy="7078"/>
          </a:xfrm>
          <a:custGeom>
            <a:avLst/>
            <a:gdLst/>
            <a:ahLst/>
            <a:cxnLst/>
            <a:rect l="l" t="t" r="r" b="b"/>
            <a:pathLst>
              <a:path w="210" h="357" extrusionOk="0">
                <a:moveTo>
                  <a:pt x="21" y="356"/>
                </a:moveTo>
                <a:lnTo>
                  <a:pt x="210" y="356"/>
                </a:lnTo>
                <a:lnTo>
                  <a:pt x="210" y="1"/>
                </a:lnTo>
                <a:lnTo>
                  <a:pt x="0" y="4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6"/>
          <p:cNvSpPr/>
          <p:nvPr/>
        </p:nvSpPr>
        <p:spPr>
          <a:xfrm>
            <a:off x="3114437" y="2344189"/>
            <a:ext cx="5412" cy="7058"/>
          </a:xfrm>
          <a:custGeom>
            <a:avLst/>
            <a:gdLst/>
            <a:ahLst/>
            <a:cxnLst/>
            <a:rect l="l" t="t" r="r" b="b"/>
            <a:pathLst>
              <a:path w="273" h="356" extrusionOk="0">
                <a:moveTo>
                  <a:pt x="105" y="356"/>
                </a:moveTo>
                <a:lnTo>
                  <a:pt x="272" y="314"/>
                </a:lnTo>
                <a:lnTo>
                  <a:pt x="210" y="0"/>
                </a:lnTo>
                <a:lnTo>
                  <a:pt x="0" y="4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6"/>
          <p:cNvSpPr/>
          <p:nvPr/>
        </p:nvSpPr>
        <p:spPr>
          <a:xfrm>
            <a:off x="3117332" y="2355390"/>
            <a:ext cx="5412" cy="7474"/>
          </a:xfrm>
          <a:custGeom>
            <a:avLst/>
            <a:gdLst/>
            <a:ahLst/>
            <a:cxnLst/>
            <a:rect l="l" t="t" r="r" b="b"/>
            <a:pathLst>
              <a:path w="273" h="377" extrusionOk="0">
                <a:moveTo>
                  <a:pt x="85" y="377"/>
                </a:moveTo>
                <a:lnTo>
                  <a:pt x="273" y="314"/>
                </a:lnTo>
                <a:lnTo>
                  <a:pt x="189"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p:nvPr/>
        </p:nvSpPr>
        <p:spPr>
          <a:xfrm>
            <a:off x="3120663" y="2367008"/>
            <a:ext cx="4580" cy="6641"/>
          </a:xfrm>
          <a:custGeom>
            <a:avLst/>
            <a:gdLst/>
            <a:ahLst/>
            <a:cxnLst/>
            <a:rect l="l" t="t" r="r" b="b"/>
            <a:pathLst>
              <a:path w="231" h="335" extrusionOk="0">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6"/>
          <p:cNvSpPr/>
          <p:nvPr/>
        </p:nvSpPr>
        <p:spPr>
          <a:xfrm>
            <a:off x="3102404" y="2311002"/>
            <a:ext cx="6245" cy="7078"/>
          </a:xfrm>
          <a:custGeom>
            <a:avLst/>
            <a:gdLst/>
            <a:ahLst/>
            <a:cxnLst/>
            <a:rect l="l" t="t" r="r" b="b"/>
            <a:pathLst>
              <a:path w="315" h="357" extrusionOk="0">
                <a:moveTo>
                  <a:pt x="126" y="356"/>
                </a:moveTo>
                <a:lnTo>
                  <a:pt x="315" y="272"/>
                </a:lnTo>
                <a:lnTo>
                  <a:pt x="168"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6"/>
          <p:cNvSpPr/>
          <p:nvPr/>
        </p:nvSpPr>
        <p:spPr>
          <a:xfrm>
            <a:off x="3106547" y="2321786"/>
            <a:ext cx="6245" cy="7078"/>
          </a:xfrm>
          <a:custGeom>
            <a:avLst/>
            <a:gdLst/>
            <a:ahLst/>
            <a:cxnLst/>
            <a:rect l="l" t="t" r="r" b="b"/>
            <a:pathLst>
              <a:path w="315" h="357" extrusionOk="0">
                <a:moveTo>
                  <a:pt x="126" y="356"/>
                </a:moveTo>
                <a:lnTo>
                  <a:pt x="315" y="314"/>
                </a:lnTo>
                <a:lnTo>
                  <a:pt x="189" y="0"/>
                </a:lnTo>
                <a:lnTo>
                  <a:pt x="1"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6"/>
          <p:cNvSpPr/>
          <p:nvPr/>
        </p:nvSpPr>
        <p:spPr>
          <a:xfrm>
            <a:off x="3110710" y="2332571"/>
            <a:ext cx="5829" cy="7494"/>
          </a:xfrm>
          <a:custGeom>
            <a:avLst/>
            <a:gdLst/>
            <a:ahLst/>
            <a:cxnLst/>
            <a:rect l="l" t="t" r="r" b="b"/>
            <a:pathLst>
              <a:path w="294" h="378" extrusionOk="0">
                <a:moveTo>
                  <a:pt x="105" y="377"/>
                </a:moveTo>
                <a:lnTo>
                  <a:pt x="293" y="314"/>
                </a:lnTo>
                <a:lnTo>
                  <a:pt x="188" y="0"/>
                </a:lnTo>
                <a:lnTo>
                  <a:pt x="0"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6"/>
          <p:cNvSpPr/>
          <p:nvPr/>
        </p:nvSpPr>
        <p:spPr>
          <a:xfrm>
            <a:off x="3085810" y="2279896"/>
            <a:ext cx="6661" cy="7058"/>
          </a:xfrm>
          <a:custGeom>
            <a:avLst/>
            <a:gdLst/>
            <a:ahLst/>
            <a:cxnLst/>
            <a:rect l="l" t="t" r="r" b="b"/>
            <a:pathLst>
              <a:path w="336" h="356" extrusionOk="0">
                <a:moveTo>
                  <a:pt x="147" y="356"/>
                </a:moveTo>
                <a:lnTo>
                  <a:pt x="335" y="272"/>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6"/>
          <p:cNvSpPr/>
          <p:nvPr/>
        </p:nvSpPr>
        <p:spPr>
          <a:xfrm>
            <a:off x="3091619" y="2290264"/>
            <a:ext cx="6661" cy="7058"/>
          </a:xfrm>
          <a:custGeom>
            <a:avLst/>
            <a:gdLst/>
            <a:ahLst/>
            <a:cxnLst/>
            <a:rect l="l" t="t" r="r" b="b"/>
            <a:pathLst>
              <a:path w="336" h="356" extrusionOk="0">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6"/>
          <p:cNvSpPr/>
          <p:nvPr/>
        </p:nvSpPr>
        <p:spPr>
          <a:xfrm>
            <a:off x="3097427" y="2299800"/>
            <a:ext cx="6245" cy="7890"/>
          </a:xfrm>
          <a:custGeom>
            <a:avLst/>
            <a:gdLst/>
            <a:ahLst/>
            <a:cxnLst/>
            <a:rect l="l" t="t" r="r" b="b"/>
            <a:pathLst>
              <a:path w="315" h="398" extrusionOk="0">
                <a:moveTo>
                  <a:pt x="126" y="398"/>
                </a:moveTo>
                <a:lnTo>
                  <a:pt x="314" y="314"/>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6"/>
          <p:cNvSpPr/>
          <p:nvPr/>
        </p:nvSpPr>
        <p:spPr>
          <a:xfrm>
            <a:off x="3065489" y="2250852"/>
            <a:ext cx="7494" cy="7078"/>
          </a:xfrm>
          <a:custGeom>
            <a:avLst/>
            <a:gdLst/>
            <a:ahLst/>
            <a:cxnLst/>
            <a:rect l="l" t="t" r="r" b="b"/>
            <a:pathLst>
              <a:path w="378" h="357" extrusionOk="0">
                <a:moveTo>
                  <a:pt x="210" y="356"/>
                </a:moveTo>
                <a:lnTo>
                  <a:pt x="377" y="252"/>
                </a:lnTo>
                <a:lnTo>
                  <a:pt x="168" y="0"/>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6"/>
          <p:cNvSpPr/>
          <p:nvPr/>
        </p:nvSpPr>
        <p:spPr>
          <a:xfrm>
            <a:off x="3072963" y="2259971"/>
            <a:ext cx="6641" cy="7494"/>
          </a:xfrm>
          <a:custGeom>
            <a:avLst/>
            <a:gdLst/>
            <a:ahLst/>
            <a:cxnLst/>
            <a:rect l="l" t="t" r="r" b="b"/>
            <a:pathLst>
              <a:path w="335" h="378" extrusionOk="0">
                <a:moveTo>
                  <a:pt x="188" y="377"/>
                </a:moveTo>
                <a:lnTo>
                  <a:pt x="335" y="273"/>
                </a:lnTo>
                <a:lnTo>
                  <a:pt x="147" y="1"/>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6"/>
          <p:cNvSpPr/>
          <p:nvPr/>
        </p:nvSpPr>
        <p:spPr>
          <a:xfrm>
            <a:off x="3079585" y="2269527"/>
            <a:ext cx="6661" cy="7474"/>
          </a:xfrm>
          <a:custGeom>
            <a:avLst/>
            <a:gdLst/>
            <a:ahLst/>
            <a:cxnLst/>
            <a:rect l="l" t="t" r="r" b="b"/>
            <a:pathLst>
              <a:path w="336" h="377" extrusionOk="0">
                <a:moveTo>
                  <a:pt x="189" y="377"/>
                </a:moveTo>
                <a:lnTo>
                  <a:pt x="336" y="272"/>
                </a:lnTo>
                <a:lnTo>
                  <a:pt x="168"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6"/>
          <p:cNvSpPr/>
          <p:nvPr/>
        </p:nvSpPr>
        <p:spPr>
          <a:xfrm>
            <a:off x="3042254" y="2224306"/>
            <a:ext cx="7494" cy="7078"/>
          </a:xfrm>
          <a:custGeom>
            <a:avLst/>
            <a:gdLst/>
            <a:ahLst/>
            <a:cxnLst/>
            <a:rect l="l" t="t" r="r" b="b"/>
            <a:pathLst>
              <a:path w="378" h="357" extrusionOk="0">
                <a:moveTo>
                  <a:pt x="231" y="356"/>
                </a:moveTo>
                <a:lnTo>
                  <a:pt x="377" y="231"/>
                </a:lnTo>
                <a:lnTo>
                  <a:pt x="126" y="0"/>
                </a:lnTo>
                <a:lnTo>
                  <a:pt x="1" y="126"/>
                </a:lnTo>
                <a:cubicBezTo>
                  <a:pt x="84" y="231"/>
                  <a:pt x="168" y="293"/>
                  <a:pt x="231"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6"/>
          <p:cNvSpPr/>
          <p:nvPr/>
        </p:nvSpPr>
        <p:spPr>
          <a:xfrm>
            <a:off x="3050561" y="2233009"/>
            <a:ext cx="7058" cy="7494"/>
          </a:xfrm>
          <a:custGeom>
            <a:avLst/>
            <a:gdLst/>
            <a:ahLst/>
            <a:cxnLst/>
            <a:rect l="l" t="t" r="r" b="b"/>
            <a:pathLst>
              <a:path w="356" h="378" extrusionOk="0">
                <a:moveTo>
                  <a:pt x="209" y="377"/>
                </a:moveTo>
                <a:lnTo>
                  <a:pt x="356" y="231"/>
                </a:lnTo>
                <a:lnTo>
                  <a:pt x="126" y="1"/>
                </a:lnTo>
                <a:lnTo>
                  <a:pt x="0"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6"/>
          <p:cNvSpPr/>
          <p:nvPr/>
        </p:nvSpPr>
        <p:spPr>
          <a:xfrm>
            <a:off x="3058431" y="2241316"/>
            <a:ext cx="7078" cy="7890"/>
          </a:xfrm>
          <a:custGeom>
            <a:avLst/>
            <a:gdLst/>
            <a:ahLst/>
            <a:cxnLst/>
            <a:rect l="l" t="t" r="r" b="b"/>
            <a:pathLst>
              <a:path w="357" h="398" extrusionOk="0">
                <a:moveTo>
                  <a:pt x="210" y="398"/>
                </a:moveTo>
                <a:lnTo>
                  <a:pt x="356" y="272"/>
                </a:lnTo>
                <a:lnTo>
                  <a:pt x="126" y="0"/>
                </a:lnTo>
                <a:lnTo>
                  <a:pt x="1"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6"/>
          <p:cNvSpPr/>
          <p:nvPr/>
        </p:nvSpPr>
        <p:spPr>
          <a:xfrm>
            <a:off x="3015708" y="2201487"/>
            <a:ext cx="7494" cy="7078"/>
          </a:xfrm>
          <a:custGeom>
            <a:avLst/>
            <a:gdLst/>
            <a:ahLst/>
            <a:cxnLst/>
            <a:rect l="l" t="t" r="r" b="b"/>
            <a:pathLst>
              <a:path w="378" h="357" extrusionOk="0">
                <a:moveTo>
                  <a:pt x="273" y="356"/>
                </a:moveTo>
                <a:lnTo>
                  <a:pt x="377" y="210"/>
                </a:lnTo>
                <a:lnTo>
                  <a:pt x="105" y="1"/>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6"/>
          <p:cNvSpPr/>
          <p:nvPr/>
        </p:nvSpPr>
        <p:spPr>
          <a:xfrm>
            <a:off x="3024828" y="2208545"/>
            <a:ext cx="7494" cy="7474"/>
          </a:xfrm>
          <a:custGeom>
            <a:avLst/>
            <a:gdLst/>
            <a:ahLst/>
            <a:cxnLst/>
            <a:rect l="l" t="t" r="r" b="b"/>
            <a:pathLst>
              <a:path w="378" h="377" extrusionOk="0">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a:off x="3033551" y="2216415"/>
            <a:ext cx="7890" cy="7494"/>
          </a:xfrm>
          <a:custGeom>
            <a:avLst/>
            <a:gdLst/>
            <a:ahLst/>
            <a:cxnLst/>
            <a:rect l="l" t="t" r="r" b="b"/>
            <a:pathLst>
              <a:path w="398" h="378" extrusionOk="0">
                <a:moveTo>
                  <a:pt x="251" y="377"/>
                </a:moveTo>
                <a:lnTo>
                  <a:pt x="398" y="231"/>
                </a:lnTo>
                <a:lnTo>
                  <a:pt x="126" y="1"/>
                </a:lnTo>
                <a:lnTo>
                  <a:pt x="0" y="16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6"/>
          <p:cNvSpPr/>
          <p:nvPr/>
        </p:nvSpPr>
        <p:spPr>
          <a:xfrm>
            <a:off x="2986664" y="2182415"/>
            <a:ext cx="7494" cy="6641"/>
          </a:xfrm>
          <a:custGeom>
            <a:avLst/>
            <a:gdLst/>
            <a:ahLst/>
            <a:cxnLst/>
            <a:rect l="l" t="t" r="r" b="b"/>
            <a:pathLst>
              <a:path w="378" h="335" extrusionOk="0">
                <a:moveTo>
                  <a:pt x="273" y="335"/>
                </a:moveTo>
                <a:lnTo>
                  <a:pt x="378" y="147"/>
                </a:lnTo>
                <a:lnTo>
                  <a:pt x="85" y="0"/>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6"/>
          <p:cNvSpPr/>
          <p:nvPr/>
        </p:nvSpPr>
        <p:spPr>
          <a:xfrm>
            <a:off x="2996636" y="2188620"/>
            <a:ext cx="7890" cy="6245"/>
          </a:xfrm>
          <a:custGeom>
            <a:avLst/>
            <a:gdLst/>
            <a:ahLst/>
            <a:cxnLst/>
            <a:rect l="l" t="t" r="r" b="b"/>
            <a:pathLst>
              <a:path w="398" h="315" extrusionOk="0">
                <a:moveTo>
                  <a:pt x="272" y="315"/>
                </a:moveTo>
                <a:lnTo>
                  <a:pt x="398" y="147"/>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6"/>
          <p:cNvSpPr/>
          <p:nvPr/>
        </p:nvSpPr>
        <p:spPr>
          <a:xfrm>
            <a:off x="3006588" y="2194846"/>
            <a:ext cx="7058" cy="6661"/>
          </a:xfrm>
          <a:custGeom>
            <a:avLst/>
            <a:gdLst/>
            <a:ahLst/>
            <a:cxnLst/>
            <a:rect l="l" t="t" r="r" b="b"/>
            <a:pathLst>
              <a:path w="356" h="336" extrusionOk="0">
                <a:moveTo>
                  <a:pt x="251" y="336"/>
                </a:moveTo>
                <a:lnTo>
                  <a:pt x="356" y="168"/>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6"/>
          <p:cNvSpPr/>
          <p:nvPr/>
        </p:nvSpPr>
        <p:spPr>
          <a:xfrm>
            <a:off x="2955142" y="2166634"/>
            <a:ext cx="7910" cy="6245"/>
          </a:xfrm>
          <a:custGeom>
            <a:avLst/>
            <a:gdLst/>
            <a:ahLst/>
            <a:cxnLst/>
            <a:rect l="l" t="t" r="r" b="b"/>
            <a:pathLst>
              <a:path w="399" h="315" extrusionOk="0">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6"/>
          <p:cNvSpPr/>
          <p:nvPr/>
        </p:nvSpPr>
        <p:spPr>
          <a:xfrm>
            <a:off x="2965927" y="2171214"/>
            <a:ext cx="7494" cy="6225"/>
          </a:xfrm>
          <a:custGeom>
            <a:avLst/>
            <a:gdLst/>
            <a:ahLst/>
            <a:cxnLst/>
            <a:rect l="l" t="t" r="r" b="b"/>
            <a:pathLst>
              <a:path w="378" h="314" extrusionOk="0">
                <a:moveTo>
                  <a:pt x="294" y="314"/>
                </a:moveTo>
                <a:lnTo>
                  <a:pt x="377" y="168"/>
                </a:lnTo>
                <a:lnTo>
                  <a:pt x="84"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6"/>
          <p:cNvSpPr/>
          <p:nvPr/>
        </p:nvSpPr>
        <p:spPr>
          <a:xfrm>
            <a:off x="2976296" y="2176606"/>
            <a:ext cx="7910" cy="6225"/>
          </a:xfrm>
          <a:custGeom>
            <a:avLst/>
            <a:gdLst/>
            <a:ahLst/>
            <a:cxnLst/>
            <a:rect l="l" t="t" r="r" b="b"/>
            <a:pathLst>
              <a:path w="399" h="314" extrusionOk="0">
                <a:moveTo>
                  <a:pt x="294" y="314"/>
                </a:moveTo>
                <a:lnTo>
                  <a:pt x="398" y="147"/>
                </a:lnTo>
                <a:lnTo>
                  <a:pt x="85"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6"/>
          <p:cNvSpPr/>
          <p:nvPr/>
        </p:nvSpPr>
        <p:spPr>
          <a:xfrm>
            <a:off x="2921955" y="2155453"/>
            <a:ext cx="7494" cy="5412"/>
          </a:xfrm>
          <a:custGeom>
            <a:avLst/>
            <a:gdLst/>
            <a:ahLst/>
            <a:cxnLst/>
            <a:rect l="l" t="t" r="r" b="b"/>
            <a:pathLst>
              <a:path w="378" h="273" extrusionOk="0">
                <a:moveTo>
                  <a:pt x="315" y="272"/>
                </a:moveTo>
                <a:lnTo>
                  <a:pt x="378" y="105"/>
                </a:lnTo>
                <a:lnTo>
                  <a:pt x="64" y="0"/>
                </a:lnTo>
                <a:lnTo>
                  <a:pt x="1"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6"/>
          <p:cNvSpPr/>
          <p:nvPr/>
        </p:nvSpPr>
        <p:spPr>
          <a:xfrm>
            <a:off x="2933572" y="2158347"/>
            <a:ext cx="7078" cy="6245"/>
          </a:xfrm>
          <a:custGeom>
            <a:avLst/>
            <a:gdLst/>
            <a:ahLst/>
            <a:cxnLst/>
            <a:rect l="l" t="t" r="r" b="b"/>
            <a:pathLst>
              <a:path w="357" h="315" extrusionOk="0">
                <a:moveTo>
                  <a:pt x="315" y="314"/>
                </a:moveTo>
                <a:lnTo>
                  <a:pt x="356" y="126"/>
                </a:lnTo>
                <a:lnTo>
                  <a:pt x="43" y="0"/>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6"/>
          <p:cNvSpPr/>
          <p:nvPr/>
        </p:nvSpPr>
        <p:spPr>
          <a:xfrm>
            <a:off x="2944357" y="2162491"/>
            <a:ext cx="7078" cy="5829"/>
          </a:xfrm>
          <a:custGeom>
            <a:avLst/>
            <a:gdLst/>
            <a:ahLst/>
            <a:cxnLst/>
            <a:rect l="l" t="t" r="r" b="b"/>
            <a:pathLst>
              <a:path w="357" h="294" extrusionOk="0">
                <a:moveTo>
                  <a:pt x="315" y="294"/>
                </a:moveTo>
                <a:lnTo>
                  <a:pt x="356" y="105"/>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6"/>
          <p:cNvSpPr/>
          <p:nvPr/>
        </p:nvSpPr>
        <p:spPr>
          <a:xfrm>
            <a:off x="2887954" y="2148395"/>
            <a:ext cx="7058" cy="4996"/>
          </a:xfrm>
          <a:custGeom>
            <a:avLst/>
            <a:gdLst/>
            <a:ahLst/>
            <a:cxnLst/>
            <a:rect l="l" t="t" r="r" b="b"/>
            <a:pathLst>
              <a:path w="356" h="252" extrusionOk="0">
                <a:moveTo>
                  <a:pt x="335" y="251"/>
                </a:moveTo>
                <a:lnTo>
                  <a:pt x="356" y="63"/>
                </a:lnTo>
                <a:lnTo>
                  <a:pt x="21" y="0"/>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6"/>
          <p:cNvSpPr/>
          <p:nvPr/>
        </p:nvSpPr>
        <p:spPr>
          <a:xfrm>
            <a:off x="2899572" y="2150060"/>
            <a:ext cx="7058" cy="5412"/>
          </a:xfrm>
          <a:custGeom>
            <a:avLst/>
            <a:gdLst/>
            <a:ahLst/>
            <a:cxnLst/>
            <a:rect l="l" t="t" r="r" b="b"/>
            <a:pathLst>
              <a:path w="356" h="273" extrusionOk="0">
                <a:moveTo>
                  <a:pt x="314" y="272"/>
                </a:moveTo>
                <a:lnTo>
                  <a:pt x="356" y="63"/>
                </a:lnTo>
                <a:lnTo>
                  <a:pt x="42" y="0"/>
                </a:lnTo>
                <a:lnTo>
                  <a:pt x="0"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6"/>
          <p:cNvSpPr/>
          <p:nvPr/>
        </p:nvSpPr>
        <p:spPr>
          <a:xfrm>
            <a:off x="2910753" y="2152538"/>
            <a:ext cx="7078" cy="5412"/>
          </a:xfrm>
          <a:custGeom>
            <a:avLst/>
            <a:gdLst/>
            <a:ahLst/>
            <a:cxnLst/>
            <a:rect l="l" t="t" r="r" b="b"/>
            <a:pathLst>
              <a:path w="357" h="273" extrusionOk="0">
                <a:moveTo>
                  <a:pt x="336" y="273"/>
                </a:moveTo>
                <a:lnTo>
                  <a:pt x="357" y="84"/>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6"/>
          <p:cNvSpPr/>
          <p:nvPr/>
        </p:nvSpPr>
        <p:spPr>
          <a:xfrm>
            <a:off x="2853102" y="2145897"/>
            <a:ext cx="6661" cy="4183"/>
          </a:xfrm>
          <a:custGeom>
            <a:avLst/>
            <a:gdLst/>
            <a:ahLst/>
            <a:cxnLst/>
            <a:rect l="l" t="t" r="r" b="b"/>
            <a:pathLst>
              <a:path w="336" h="211" extrusionOk="0">
                <a:moveTo>
                  <a:pt x="335" y="210"/>
                </a:moveTo>
                <a:lnTo>
                  <a:pt x="335" y="1"/>
                </a:lnTo>
                <a:lnTo>
                  <a:pt x="1" y="1"/>
                </a:lnTo>
                <a:lnTo>
                  <a:pt x="1" y="189"/>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6"/>
          <p:cNvSpPr/>
          <p:nvPr/>
        </p:nvSpPr>
        <p:spPr>
          <a:xfrm>
            <a:off x="2865136" y="2146313"/>
            <a:ext cx="6661" cy="4163"/>
          </a:xfrm>
          <a:custGeom>
            <a:avLst/>
            <a:gdLst/>
            <a:ahLst/>
            <a:cxnLst/>
            <a:rect l="l" t="t" r="r" b="b"/>
            <a:pathLst>
              <a:path w="336" h="210" extrusionOk="0">
                <a:moveTo>
                  <a:pt x="314" y="210"/>
                </a:moveTo>
                <a:lnTo>
                  <a:pt x="335" y="1"/>
                </a:lnTo>
                <a:lnTo>
                  <a:pt x="0" y="1"/>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6"/>
          <p:cNvSpPr/>
          <p:nvPr/>
        </p:nvSpPr>
        <p:spPr>
          <a:xfrm>
            <a:off x="2875921" y="2147562"/>
            <a:ext cx="7078" cy="4163"/>
          </a:xfrm>
          <a:custGeom>
            <a:avLst/>
            <a:gdLst/>
            <a:ahLst/>
            <a:cxnLst/>
            <a:rect l="l" t="t" r="r" b="b"/>
            <a:pathLst>
              <a:path w="357" h="210" extrusionOk="0">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6"/>
          <p:cNvSpPr/>
          <p:nvPr/>
        </p:nvSpPr>
        <p:spPr>
          <a:xfrm>
            <a:off x="5746723" y="2232937"/>
            <a:ext cx="36184" cy="36238"/>
          </a:xfrm>
          <a:custGeom>
            <a:avLst/>
            <a:gdLst/>
            <a:ahLst/>
            <a:cxnLst/>
            <a:rect l="l" t="t" r="r" b="b"/>
            <a:pathLst>
              <a:path w="628" h="629" extrusionOk="0">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6"/>
          <p:cNvSpPr/>
          <p:nvPr/>
        </p:nvSpPr>
        <p:spPr>
          <a:xfrm>
            <a:off x="5698497" y="2158214"/>
            <a:ext cx="132635" cy="26559"/>
          </a:xfrm>
          <a:custGeom>
            <a:avLst/>
            <a:gdLst/>
            <a:ahLst/>
            <a:cxnLst/>
            <a:rect l="l" t="t" r="r" b="b"/>
            <a:pathLst>
              <a:path w="2302" h="461" fill="none" extrusionOk="0">
                <a:moveTo>
                  <a:pt x="2302" y="461"/>
                </a:moveTo>
                <a:cubicBezTo>
                  <a:pt x="2009" y="168"/>
                  <a:pt x="1590" y="1"/>
                  <a:pt x="1151" y="1"/>
                </a:cubicBezTo>
                <a:cubicBezTo>
                  <a:pt x="712" y="1"/>
                  <a:pt x="293" y="168"/>
                  <a:pt x="0"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6"/>
          <p:cNvSpPr/>
          <p:nvPr/>
        </p:nvSpPr>
        <p:spPr>
          <a:xfrm>
            <a:off x="5727421" y="2198024"/>
            <a:ext cx="74787" cy="15728"/>
          </a:xfrm>
          <a:custGeom>
            <a:avLst/>
            <a:gdLst/>
            <a:ahLst/>
            <a:cxnLst/>
            <a:rect l="l" t="t" r="r" b="b"/>
            <a:pathLst>
              <a:path w="1298" h="273" fill="none" extrusionOk="0">
                <a:moveTo>
                  <a:pt x="0" y="272"/>
                </a:moveTo>
                <a:cubicBezTo>
                  <a:pt x="147" y="105"/>
                  <a:pt x="377" y="0"/>
                  <a:pt x="649" y="0"/>
                </a:cubicBezTo>
                <a:cubicBezTo>
                  <a:pt x="900" y="0"/>
                  <a:pt x="1151" y="105"/>
                  <a:pt x="1298"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6"/>
          <p:cNvSpPr/>
          <p:nvPr/>
        </p:nvSpPr>
        <p:spPr>
          <a:xfrm>
            <a:off x="5727421" y="2198024"/>
            <a:ext cx="74787" cy="15728"/>
          </a:xfrm>
          <a:custGeom>
            <a:avLst/>
            <a:gdLst/>
            <a:ahLst/>
            <a:cxnLst/>
            <a:rect l="l" t="t" r="r" b="b"/>
            <a:pathLst>
              <a:path w="1298" h="273" fill="none" extrusionOk="0">
                <a:moveTo>
                  <a:pt x="1298" y="272"/>
                </a:moveTo>
                <a:cubicBezTo>
                  <a:pt x="1151" y="105"/>
                  <a:pt x="900" y="0"/>
                  <a:pt x="649" y="0"/>
                </a:cubicBezTo>
                <a:cubicBezTo>
                  <a:pt x="377" y="0"/>
                  <a:pt x="147" y="105"/>
                  <a:pt x="0"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6"/>
          <p:cNvSpPr/>
          <p:nvPr/>
        </p:nvSpPr>
        <p:spPr>
          <a:xfrm>
            <a:off x="5667153" y="2117252"/>
            <a:ext cx="192903" cy="38600"/>
          </a:xfrm>
          <a:custGeom>
            <a:avLst/>
            <a:gdLst/>
            <a:ahLst/>
            <a:cxnLst/>
            <a:rect l="l" t="t" r="r" b="b"/>
            <a:pathLst>
              <a:path w="3348" h="670" fill="none" extrusionOk="0">
                <a:moveTo>
                  <a:pt x="3348" y="670"/>
                </a:moveTo>
                <a:cubicBezTo>
                  <a:pt x="2929" y="251"/>
                  <a:pt x="2323" y="0"/>
                  <a:pt x="1674" y="0"/>
                </a:cubicBezTo>
                <a:cubicBezTo>
                  <a:pt x="1004" y="0"/>
                  <a:pt x="440" y="251"/>
                  <a:pt x="0" y="670"/>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6"/>
          <p:cNvSpPr/>
          <p:nvPr/>
        </p:nvSpPr>
        <p:spPr>
          <a:xfrm>
            <a:off x="5698497" y="2158214"/>
            <a:ext cx="132635" cy="26559"/>
          </a:xfrm>
          <a:custGeom>
            <a:avLst/>
            <a:gdLst/>
            <a:ahLst/>
            <a:cxnLst/>
            <a:rect l="l" t="t" r="r" b="b"/>
            <a:pathLst>
              <a:path w="2302" h="461" fill="none" extrusionOk="0">
                <a:moveTo>
                  <a:pt x="0" y="461"/>
                </a:moveTo>
                <a:cubicBezTo>
                  <a:pt x="293" y="168"/>
                  <a:pt x="712" y="1"/>
                  <a:pt x="1151" y="1"/>
                </a:cubicBezTo>
                <a:cubicBezTo>
                  <a:pt x="1590" y="1"/>
                  <a:pt x="2009" y="168"/>
                  <a:pt x="2302"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6"/>
          <p:cNvSpPr/>
          <p:nvPr/>
        </p:nvSpPr>
        <p:spPr>
          <a:xfrm>
            <a:off x="6084509" y="300000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6"/>
          <p:cNvSpPr/>
          <p:nvPr/>
        </p:nvSpPr>
        <p:spPr>
          <a:xfrm>
            <a:off x="6084509" y="298755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6"/>
          <p:cNvSpPr/>
          <p:nvPr/>
        </p:nvSpPr>
        <p:spPr>
          <a:xfrm>
            <a:off x="6084509" y="297512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6"/>
          <p:cNvSpPr/>
          <p:nvPr/>
        </p:nvSpPr>
        <p:spPr>
          <a:xfrm>
            <a:off x="6084509" y="3037339"/>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6"/>
          <p:cNvSpPr/>
          <p:nvPr/>
        </p:nvSpPr>
        <p:spPr>
          <a:xfrm>
            <a:off x="6084509" y="302488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6"/>
          <p:cNvSpPr/>
          <p:nvPr/>
        </p:nvSpPr>
        <p:spPr>
          <a:xfrm>
            <a:off x="6084509" y="301245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6"/>
          <p:cNvSpPr/>
          <p:nvPr/>
        </p:nvSpPr>
        <p:spPr>
          <a:xfrm>
            <a:off x="6084509" y="307508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6"/>
          <p:cNvSpPr/>
          <p:nvPr/>
        </p:nvSpPr>
        <p:spPr>
          <a:xfrm>
            <a:off x="6084509" y="3062636"/>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6"/>
          <p:cNvSpPr/>
          <p:nvPr/>
        </p:nvSpPr>
        <p:spPr>
          <a:xfrm>
            <a:off x="6084509" y="305020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6"/>
          <p:cNvSpPr/>
          <p:nvPr/>
        </p:nvSpPr>
        <p:spPr>
          <a:xfrm>
            <a:off x="6084509" y="311241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6"/>
          <p:cNvSpPr/>
          <p:nvPr/>
        </p:nvSpPr>
        <p:spPr>
          <a:xfrm>
            <a:off x="6084509" y="3099986"/>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6"/>
          <p:cNvSpPr/>
          <p:nvPr/>
        </p:nvSpPr>
        <p:spPr>
          <a:xfrm>
            <a:off x="6084509" y="3087536"/>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6"/>
          <p:cNvSpPr/>
          <p:nvPr/>
        </p:nvSpPr>
        <p:spPr>
          <a:xfrm>
            <a:off x="6084509" y="314974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6"/>
          <p:cNvSpPr/>
          <p:nvPr/>
        </p:nvSpPr>
        <p:spPr>
          <a:xfrm>
            <a:off x="6084509" y="313731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6"/>
          <p:cNvSpPr/>
          <p:nvPr/>
        </p:nvSpPr>
        <p:spPr>
          <a:xfrm>
            <a:off x="6084509" y="3124867"/>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6"/>
          <p:cNvSpPr/>
          <p:nvPr/>
        </p:nvSpPr>
        <p:spPr>
          <a:xfrm>
            <a:off x="6084509" y="318709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6"/>
          <p:cNvSpPr/>
          <p:nvPr/>
        </p:nvSpPr>
        <p:spPr>
          <a:xfrm>
            <a:off x="6084509" y="3174648"/>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6"/>
          <p:cNvSpPr/>
          <p:nvPr/>
        </p:nvSpPr>
        <p:spPr>
          <a:xfrm>
            <a:off x="6084509" y="316219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6"/>
          <p:cNvSpPr/>
          <p:nvPr/>
        </p:nvSpPr>
        <p:spPr>
          <a:xfrm>
            <a:off x="6084509" y="3224846"/>
            <a:ext cx="4163" cy="7058"/>
          </a:xfrm>
          <a:custGeom>
            <a:avLst/>
            <a:gdLst/>
            <a:ahLst/>
            <a:cxnLst/>
            <a:rect l="l" t="t" r="r" b="b"/>
            <a:pathLst>
              <a:path w="210" h="356"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6"/>
          <p:cNvSpPr/>
          <p:nvPr/>
        </p:nvSpPr>
        <p:spPr>
          <a:xfrm>
            <a:off x="6084509" y="321239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6"/>
          <p:cNvSpPr/>
          <p:nvPr/>
        </p:nvSpPr>
        <p:spPr>
          <a:xfrm>
            <a:off x="6084509" y="3199945"/>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a:off x="6084509" y="3262177"/>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a:off x="6084509" y="324972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a:off x="6084509" y="3237276"/>
            <a:ext cx="4163" cy="7078"/>
          </a:xfrm>
          <a:custGeom>
            <a:avLst/>
            <a:gdLst/>
            <a:ahLst/>
            <a:cxnLst/>
            <a:rect l="l" t="t" r="r" b="b"/>
            <a:pathLst>
              <a:path w="210" h="357" extrusionOk="0">
                <a:moveTo>
                  <a:pt x="1" y="1"/>
                </a:moveTo>
                <a:lnTo>
                  <a:pt x="210" y="1"/>
                </a:lnTo>
                <a:lnTo>
                  <a:pt x="210" y="357"/>
                </a:lnTo>
                <a:lnTo>
                  <a:pt x="1"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p:nvPr/>
        </p:nvSpPr>
        <p:spPr>
          <a:xfrm>
            <a:off x="6084509" y="3299507"/>
            <a:ext cx="4163" cy="7078"/>
          </a:xfrm>
          <a:custGeom>
            <a:avLst/>
            <a:gdLst/>
            <a:ahLst/>
            <a:cxnLst/>
            <a:rect l="l" t="t" r="r" b="b"/>
            <a:pathLst>
              <a:path w="210" h="357"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6"/>
          <p:cNvSpPr/>
          <p:nvPr/>
        </p:nvSpPr>
        <p:spPr>
          <a:xfrm>
            <a:off x="6084509" y="3287057"/>
            <a:ext cx="4163" cy="7078"/>
          </a:xfrm>
          <a:custGeom>
            <a:avLst/>
            <a:gdLst/>
            <a:ahLst/>
            <a:cxnLst/>
            <a:rect l="l" t="t" r="r" b="b"/>
            <a:pathLst>
              <a:path w="210" h="357" extrusionOk="0">
                <a:moveTo>
                  <a:pt x="1" y="1"/>
                </a:moveTo>
                <a:lnTo>
                  <a:pt x="210" y="1"/>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a:off x="6084509" y="327460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a:off x="5104312" y="3467506"/>
            <a:ext cx="117820" cy="452585"/>
          </a:xfrm>
          <a:custGeom>
            <a:avLst/>
            <a:gdLst/>
            <a:ahLst/>
            <a:cxnLst/>
            <a:rect l="l" t="t" r="r" b="b"/>
            <a:pathLst>
              <a:path w="5943" h="22829" extrusionOk="0">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a:off x="4929672" y="2717518"/>
            <a:ext cx="466681" cy="686540"/>
          </a:xfrm>
          <a:custGeom>
            <a:avLst/>
            <a:gdLst/>
            <a:ahLst/>
            <a:cxnLst/>
            <a:rect l="l" t="t" r="r" b="b"/>
            <a:pathLst>
              <a:path w="23540" h="34630" extrusionOk="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a:off x="4960778" y="2748624"/>
            <a:ext cx="404450" cy="624309"/>
          </a:xfrm>
          <a:custGeom>
            <a:avLst/>
            <a:gdLst/>
            <a:ahLst/>
            <a:cxnLst/>
            <a:rect l="l" t="t" r="r" b="b"/>
            <a:pathLst>
              <a:path w="20401" h="31491" extrusionOk="0">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6"/>
          <p:cNvSpPr/>
          <p:nvPr/>
        </p:nvSpPr>
        <p:spPr>
          <a:xfrm>
            <a:off x="5018429" y="2924386"/>
            <a:ext cx="278779" cy="4996"/>
          </a:xfrm>
          <a:custGeom>
            <a:avLst/>
            <a:gdLst/>
            <a:ahLst/>
            <a:cxnLst/>
            <a:rect l="l" t="t" r="r" b="b"/>
            <a:pathLst>
              <a:path w="14062" h="252" extrusionOk="0">
                <a:moveTo>
                  <a:pt x="189" y="0"/>
                </a:moveTo>
                <a:cubicBezTo>
                  <a:pt x="1" y="0"/>
                  <a:pt x="1" y="252"/>
                  <a:pt x="189" y="252"/>
                </a:cubicBezTo>
                <a:lnTo>
                  <a:pt x="13915" y="252"/>
                </a:lnTo>
                <a:cubicBezTo>
                  <a:pt x="14062" y="252"/>
                  <a:pt x="14062" y="0"/>
                  <a:pt x="13915"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6"/>
          <p:cNvSpPr/>
          <p:nvPr/>
        </p:nvSpPr>
        <p:spPr>
          <a:xfrm>
            <a:off x="5018429" y="2873067"/>
            <a:ext cx="278779" cy="4996"/>
          </a:xfrm>
          <a:custGeom>
            <a:avLst/>
            <a:gdLst/>
            <a:ahLst/>
            <a:cxnLst/>
            <a:rect l="l" t="t" r="r" b="b"/>
            <a:pathLst>
              <a:path w="14062" h="252" extrusionOk="0">
                <a:moveTo>
                  <a:pt x="189" y="1"/>
                </a:moveTo>
                <a:cubicBezTo>
                  <a:pt x="1" y="1"/>
                  <a:pt x="1" y="252"/>
                  <a:pt x="189" y="252"/>
                </a:cubicBezTo>
                <a:lnTo>
                  <a:pt x="13915" y="252"/>
                </a:lnTo>
                <a:cubicBezTo>
                  <a:pt x="14062" y="252"/>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6"/>
          <p:cNvSpPr/>
          <p:nvPr/>
        </p:nvSpPr>
        <p:spPr>
          <a:xfrm>
            <a:off x="5018429" y="2973335"/>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a:off x="5018429" y="3074415"/>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a:off x="5018429" y="3126948"/>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a:off x="5018429" y="3176372"/>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chemeClr val="dk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a:off x="5519115" y="3734651"/>
            <a:ext cx="90442" cy="135662"/>
          </a:xfrm>
          <a:custGeom>
            <a:avLst/>
            <a:gdLst/>
            <a:ahLst/>
            <a:cxnLst/>
            <a:rect l="l" t="t" r="r" b="b"/>
            <a:pathLst>
              <a:path w="4562" h="6843" extrusionOk="0">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6"/>
          <p:cNvSpPr/>
          <p:nvPr/>
        </p:nvSpPr>
        <p:spPr>
          <a:xfrm>
            <a:off x="5535708" y="3815538"/>
            <a:ext cx="56025" cy="54776"/>
          </a:xfrm>
          <a:custGeom>
            <a:avLst/>
            <a:gdLst/>
            <a:ahLst/>
            <a:cxnLst/>
            <a:rect l="l" t="t" r="r" b="b"/>
            <a:pathLst>
              <a:path w="2826" h="2763" extrusionOk="0">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6"/>
          <p:cNvSpPr/>
          <p:nvPr/>
        </p:nvSpPr>
        <p:spPr>
          <a:xfrm>
            <a:off x="5499210" y="3718890"/>
            <a:ext cx="24484" cy="24068"/>
          </a:xfrm>
          <a:custGeom>
            <a:avLst/>
            <a:gdLst/>
            <a:ahLst/>
            <a:cxnLst/>
            <a:rect l="l" t="t" r="r" b="b"/>
            <a:pathLst>
              <a:path w="1235" h="1214" extrusionOk="0">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6"/>
          <p:cNvSpPr/>
          <p:nvPr/>
        </p:nvSpPr>
        <p:spPr>
          <a:xfrm>
            <a:off x="5559776" y="3694406"/>
            <a:ext cx="8307" cy="31125"/>
          </a:xfrm>
          <a:custGeom>
            <a:avLst/>
            <a:gdLst/>
            <a:ahLst/>
            <a:cxnLst/>
            <a:rect l="l" t="t" r="r" b="b"/>
            <a:pathLst>
              <a:path w="419" h="1570" extrusionOk="0">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6"/>
          <p:cNvSpPr/>
          <p:nvPr/>
        </p:nvSpPr>
        <p:spPr>
          <a:xfrm>
            <a:off x="5603748" y="3718890"/>
            <a:ext cx="24900" cy="24068"/>
          </a:xfrm>
          <a:custGeom>
            <a:avLst/>
            <a:gdLst/>
            <a:ahLst/>
            <a:cxnLst/>
            <a:rect l="l" t="t" r="r" b="b"/>
            <a:pathLst>
              <a:path w="1256" h="1214" extrusionOk="0">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6"/>
          <p:cNvSpPr/>
          <p:nvPr/>
        </p:nvSpPr>
        <p:spPr>
          <a:xfrm>
            <a:off x="4298319" y="4289322"/>
            <a:ext cx="406531" cy="701131"/>
          </a:xfrm>
          <a:custGeom>
            <a:avLst/>
            <a:gdLst/>
            <a:ahLst/>
            <a:cxnLst/>
            <a:rect l="l" t="t" r="r" b="b"/>
            <a:pathLst>
              <a:path w="20506" h="35366" extrusionOk="0">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6"/>
          <p:cNvSpPr/>
          <p:nvPr/>
        </p:nvSpPr>
        <p:spPr>
          <a:xfrm>
            <a:off x="4482078" y="4900692"/>
            <a:ext cx="263851" cy="116175"/>
          </a:xfrm>
          <a:custGeom>
            <a:avLst/>
            <a:gdLst/>
            <a:ahLst/>
            <a:cxnLst/>
            <a:rect l="l" t="t" r="r" b="b"/>
            <a:pathLst>
              <a:path w="13309" h="5860" extrusionOk="0">
                <a:moveTo>
                  <a:pt x="1" y="5859"/>
                </a:moveTo>
                <a:lnTo>
                  <a:pt x="13308" y="1"/>
                </a:lnTo>
              </a:path>
            </a:pathLst>
          </a:custGeom>
          <a:solidFill>
            <a:srgbClr val="AAD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6"/>
          <p:cNvSpPr/>
          <p:nvPr/>
        </p:nvSpPr>
        <p:spPr>
          <a:xfrm>
            <a:off x="4461341" y="4823949"/>
            <a:ext cx="397828" cy="385378"/>
          </a:xfrm>
          <a:custGeom>
            <a:avLst/>
            <a:gdLst/>
            <a:ahLst/>
            <a:cxnLst/>
            <a:rect l="l" t="t" r="r" b="b"/>
            <a:pathLst>
              <a:path w="20067" h="19439" extrusionOk="0">
                <a:moveTo>
                  <a:pt x="12241" y="1"/>
                </a:moveTo>
                <a:lnTo>
                  <a:pt x="0" y="5336"/>
                </a:lnTo>
                <a:lnTo>
                  <a:pt x="5169" y="19439"/>
                </a:lnTo>
                <a:lnTo>
                  <a:pt x="20066" y="19439"/>
                </a:lnTo>
                <a:lnTo>
                  <a:pt x="1224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6"/>
          <p:cNvSpPr/>
          <p:nvPr/>
        </p:nvSpPr>
        <p:spPr>
          <a:xfrm>
            <a:off x="4482078" y="4900692"/>
            <a:ext cx="392020" cy="319004"/>
          </a:xfrm>
          <a:custGeom>
            <a:avLst/>
            <a:gdLst/>
            <a:ahLst/>
            <a:cxnLst/>
            <a:rect l="l" t="t" r="r" b="b"/>
            <a:pathLst>
              <a:path w="19774" h="16091" extrusionOk="0">
                <a:moveTo>
                  <a:pt x="13329" y="1"/>
                </a:moveTo>
                <a:lnTo>
                  <a:pt x="1" y="5859"/>
                </a:lnTo>
                <a:lnTo>
                  <a:pt x="3746" y="16091"/>
                </a:lnTo>
                <a:lnTo>
                  <a:pt x="19773" y="16091"/>
                </a:lnTo>
                <a:lnTo>
                  <a:pt x="133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6"/>
          <p:cNvSpPr/>
          <p:nvPr/>
        </p:nvSpPr>
        <p:spPr>
          <a:xfrm>
            <a:off x="4491198" y="4953784"/>
            <a:ext cx="23671" cy="23671"/>
          </a:xfrm>
          <a:custGeom>
            <a:avLst/>
            <a:gdLst/>
            <a:ahLst/>
            <a:cxnLst/>
            <a:rect l="l" t="t" r="r" b="b"/>
            <a:pathLst>
              <a:path w="1194" h="1194" extrusionOk="0">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6"/>
          <p:cNvSpPr/>
          <p:nvPr/>
        </p:nvSpPr>
        <p:spPr>
          <a:xfrm>
            <a:off x="4023900" y="2166598"/>
            <a:ext cx="155209" cy="142792"/>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989" name="Google Shape;989;p36"/>
          <p:cNvSpPr txBox="1">
            <a:spLocks noGrp="1"/>
          </p:cNvSpPr>
          <p:nvPr>
            <p:ph type="subTitle" idx="4294967295"/>
          </p:nvPr>
        </p:nvSpPr>
        <p:spPr>
          <a:xfrm>
            <a:off x="6527425" y="1729400"/>
            <a:ext cx="1454700" cy="1314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900" dirty="0">
                <a:solidFill>
                  <a:srgbClr val="FFFFFF"/>
                </a:solidFill>
              </a:rPr>
              <a:t>2 of the team members were appointed to work on the back end of the website. They oversaw the coding for the database and the implementation of the reservations. </a:t>
            </a:r>
            <a:endParaRPr sz="900" dirty="0">
              <a:solidFill>
                <a:srgbClr val="FFFFFF"/>
              </a:solidFill>
            </a:endParaRPr>
          </a:p>
        </p:txBody>
      </p:sp>
      <p:sp>
        <p:nvSpPr>
          <p:cNvPr id="990" name="Google Shape;990;p36"/>
          <p:cNvSpPr txBox="1">
            <a:spLocks noGrp="1"/>
          </p:cNvSpPr>
          <p:nvPr>
            <p:ph type="ctrTitle" idx="4294967295"/>
          </p:nvPr>
        </p:nvSpPr>
        <p:spPr>
          <a:xfrm>
            <a:off x="6527425" y="1508275"/>
            <a:ext cx="1254600" cy="2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900" dirty="0"/>
              <a:t>BACK END</a:t>
            </a:r>
            <a:endParaRPr sz="900" dirty="0">
              <a:solidFill>
                <a:srgbClr val="FFFFFF"/>
              </a:solidFill>
            </a:endParaRPr>
          </a:p>
        </p:txBody>
      </p:sp>
      <p:sp>
        <p:nvSpPr>
          <p:cNvPr id="991" name="Google Shape;991;p36"/>
          <p:cNvSpPr txBox="1">
            <a:spLocks noGrp="1"/>
          </p:cNvSpPr>
          <p:nvPr>
            <p:ph type="subTitle" idx="4294967295"/>
          </p:nvPr>
        </p:nvSpPr>
        <p:spPr>
          <a:xfrm>
            <a:off x="947775" y="2485661"/>
            <a:ext cx="1328334" cy="1620889"/>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s" sz="900" dirty="0"/>
              <a:t>We decided to go for a website since it will be easier to manipulate, 1 team member was apppointed to code for the user-interface side of the website using html, css, and php.</a:t>
            </a:r>
            <a:endParaRPr sz="900" dirty="0">
              <a:solidFill>
                <a:srgbClr val="FFFFFF"/>
              </a:solidFill>
            </a:endParaRPr>
          </a:p>
        </p:txBody>
      </p:sp>
      <p:sp>
        <p:nvSpPr>
          <p:cNvPr id="992" name="Google Shape;992;p36"/>
          <p:cNvSpPr txBox="1">
            <a:spLocks noGrp="1"/>
          </p:cNvSpPr>
          <p:nvPr>
            <p:ph type="ctrTitle" idx="4294967295"/>
          </p:nvPr>
        </p:nvSpPr>
        <p:spPr>
          <a:xfrm>
            <a:off x="582773" y="2331248"/>
            <a:ext cx="11736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900" dirty="0"/>
              <a:t>FRONT END</a:t>
            </a:r>
            <a:endParaRPr sz="900" dirty="0">
              <a:solidFill>
                <a:srgbClr val="FFFFFF"/>
              </a:solidFill>
            </a:endParaRPr>
          </a:p>
        </p:txBody>
      </p:sp>
      <p:cxnSp>
        <p:nvCxnSpPr>
          <p:cNvPr id="995" name="Google Shape;995;p36"/>
          <p:cNvCxnSpPr>
            <a:cxnSpLocks/>
            <a:endCxn id="991" idx="2"/>
          </p:cNvCxnSpPr>
          <p:nvPr/>
        </p:nvCxnSpPr>
        <p:spPr>
          <a:xfrm rot="10800000" flipV="1">
            <a:off x="1611943" y="3830550"/>
            <a:ext cx="2055185" cy="276000"/>
          </a:xfrm>
          <a:prstGeom prst="bentConnector4">
            <a:avLst>
              <a:gd name="adj1" fmla="val 33842"/>
              <a:gd name="adj2" fmla="val 182826"/>
            </a:avLst>
          </a:prstGeom>
          <a:noFill/>
          <a:ln w="28575" cap="flat" cmpd="sng">
            <a:solidFill>
              <a:srgbClr val="FFFFFF"/>
            </a:solidFill>
            <a:prstDash val="solid"/>
            <a:round/>
            <a:headEnd type="oval" w="med" len="med"/>
            <a:tailEnd type="oval" w="med" len="med"/>
          </a:ln>
        </p:spPr>
      </p:cxnSp>
      <p:cxnSp>
        <p:nvCxnSpPr>
          <p:cNvPr id="996" name="Google Shape;996;p36"/>
          <p:cNvCxnSpPr/>
          <p:nvPr/>
        </p:nvCxnSpPr>
        <p:spPr>
          <a:xfrm flipH="1">
            <a:off x="5734150" y="1671125"/>
            <a:ext cx="840900" cy="824700"/>
          </a:xfrm>
          <a:prstGeom prst="bentConnector3">
            <a:avLst>
              <a:gd name="adj1" fmla="val 50000"/>
            </a:avLst>
          </a:prstGeom>
          <a:noFill/>
          <a:ln w="28575" cap="flat" cmpd="sng">
            <a:solidFill>
              <a:srgbClr val="FFFFFF"/>
            </a:solidFill>
            <a:prstDash val="solid"/>
            <a:round/>
            <a:headEnd type="oval" w="med" len="med"/>
            <a:tailEnd type="oval" w="med" len="med"/>
          </a:ln>
        </p:spPr>
      </p:cxnSp>
      <p:cxnSp>
        <p:nvCxnSpPr>
          <p:cNvPr id="998" name="Google Shape;998;p36"/>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TESTING STRATEGY</a:t>
            </a:r>
            <a:endParaRPr dirty="0">
              <a:solidFill>
                <a:srgbClr val="FFFFFF"/>
              </a:solidFill>
            </a:endParaRPr>
          </a:p>
        </p:txBody>
      </p:sp>
      <p:sp>
        <p:nvSpPr>
          <p:cNvPr id="297" name="Google Shape;297;p26"/>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the process of developing this website we realize that for actual users to be able to make a reservation we had to have a domain and an actual database. Therefore all 3 of us tested the website locally, while making sure that the database set up was identically to make sure everything ran smoothly.</a:t>
            </a:r>
            <a:endParaRPr dirty="0">
              <a:solidFill>
                <a:srgbClr val="FFFFFF"/>
              </a:solidFill>
            </a:endParaRPr>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6"/>
          <p:cNvGrpSpPr/>
          <p:nvPr/>
        </p:nvGrpSpPr>
        <p:grpSpPr>
          <a:xfrm>
            <a:off x="2624430" y="1068391"/>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3390291" y="1782576"/>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3208667" y="3620568"/>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6"/>
          <p:cNvGrpSpPr/>
          <p:nvPr/>
        </p:nvGrpSpPr>
        <p:grpSpPr>
          <a:xfrm>
            <a:off x="1112845" y="3454559"/>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6"/>
          <p:cNvGrpSpPr/>
          <p:nvPr/>
        </p:nvGrpSpPr>
        <p:grpSpPr>
          <a:xfrm>
            <a:off x="1126337" y="1869842"/>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GROUP BREAKDOWN</a:t>
            </a:r>
            <a:endParaRPr dirty="0"/>
          </a:p>
        </p:txBody>
      </p:sp>
      <p:sp>
        <p:nvSpPr>
          <p:cNvPr id="564" name="Google Shape;564;p30"/>
          <p:cNvSpPr txBox="1">
            <a:spLocks noGrp="1"/>
          </p:cNvSpPr>
          <p:nvPr>
            <p:ph type="subTitle" idx="1"/>
          </p:nvPr>
        </p:nvSpPr>
        <p:spPr>
          <a:xfrm>
            <a:off x="3874950" y="3140312"/>
            <a:ext cx="1394100" cy="186435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dirty="0">
                <a:solidFill>
                  <a:schemeClr val="lt1"/>
                </a:solidFill>
              </a:rPr>
              <a:t>Mohammed was one of the members that worked on the back end of the website as well as some of the forms that were used in the front end of the website. As well as the </a:t>
            </a:r>
            <a:endParaRPr sz="900" dirty="0"/>
          </a:p>
        </p:txBody>
      </p:sp>
      <p:sp>
        <p:nvSpPr>
          <p:cNvPr id="565" name="Google Shape;565;p30"/>
          <p:cNvSpPr txBox="1">
            <a:spLocks noGrp="1"/>
          </p:cNvSpPr>
          <p:nvPr>
            <p:ph type="subTitle" idx="2"/>
          </p:nvPr>
        </p:nvSpPr>
        <p:spPr>
          <a:xfrm>
            <a:off x="5813500" y="3180439"/>
            <a:ext cx="1394100" cy="165826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900" dirty="0"/>
              <a:t>Stephany mainly coded for the front end of the website making sure that all the pages were user friendly and that if a website needed to connect to the database, it was connected properly.</a:t>
            </a:r>
            <a:endParaRPr sz="900" dirty="0"/>
          </a:p>
        </p:txBody>
      </p:sp>
      <p:sp>
        <p:nvSpPr>
          <p:cNvPr id="566" name="Google Shape;566;p30"/>
          <p:cNvSpPr txBox="1">
            <a:spLocks noGrp="1"/>
          </p:cNvSpPr>
          <p:nvPr>
            <p:ph type="subTitle" idx="3"/>
          </p:nvPr>
        </p:nvSpPr>
        <p:spPr>
          <a:xfrm>
            <a:off x="1936387" y="3140312"/>
            <a:ext cx="1394100" cy="186435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900" dirty="0"/>
              <a:t>Nicolas was our leader of the group.  He was one of the members that worked on the back end of the website. He was the one that coded for the database we use. As well as code with Mohammed the php side. </a:t>
            </a:r>
          </a:p>
        </p:txBody>
      </p:sp>
      <p:sp>
        <p:nvSpPr>
          <p:cNvPr id="567" name="Google Shape;567;p30"/>
          <p:cNvSpPr txBox="1">
            <a:spLocks noGrp="1"/>
          </p:cNvSpPr>
          <p:nvPr>
            <p:ph type="ctrTitle"/>
          </p:nvPr>
        </p:nvSpPr>
        <p:spPr>
          <a:xfrm>
            <a:off x="3925735" y="3056402"/>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dirty="0"/>
              <a:t>MOHAMMED</a:t>
            </a:r>
            <a:endParaRPr sz="900" dirty="0"/>
          </a:p>
        </p:txBody>
      </p:sp>
      <p:sp>
        <p:nvSpPr>
          <p:cNvPr id="568" name="Google Shape;568;p30"/>
          <p:cNvSpPr txBox="1">
            <a:spLocks noGrp="1"/>
          </p:cNvSpPr>
          <p:nvPr>
            <p:ph type="ctrTitle" idx="4"/>
          </p:nvPr>
        </p:nvSpPr>
        <p:spPr>
          <a:xfrm>
            <a:off x="5812984" y="3056402"/>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dirty="0"/>
              <a:t>STEPHANY</a:t>
            </a:r>
            <a:endParaRPr sz="900" dirty="0"/>
          </a:p>
        </p:txBody>
      </p:sp>
      <p:sp>
        <p:nvSpPr>
          <p:cNvPr id="569" name="Google Shape;569;p30"/>
          <p:cNvSpPr txBox="1">
            <a:spLocks noGrp="1"/>
          </p:cNvSpPr>
          <p:nvPr>
            <p:ph type="ctrTitle" idx="5"/>
          </p:nvPr>
        </p:nvSpPr>
        <p:spPr>
          <a:xfrm>
            <a:off x="1916494" y="30753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900" dirty="0"/>
              <a:t>NICOLAS</a:t>
            </a:r>
            <a:endParaRPr sz="900" dirty="0"/>
          </a:p>
        </p:txBody>
      </p:sp>
      <p:sp>
        <p:nvSpPr>
          <p:cNvPr id="570" name="Google Shape;570;p30"/>
          <p:cNvSpPr/>
          <p:nvPr/>
        </p:nvSpPr>
        <p:spPr>
          <a:xfrm>
            <a:off x="1916500" y="3140312"/>
            <a:ext cx="1432353" cy="275589"/>
          </a:xfrm>
          <a:custGeom>
            <a:avLst/>
            <a:gdLst/>
            <a:ahLst/>
            <a:cxnLst/>
            <a:rect l="l" t="t" r="r" b="b"/>
            <a:pathLst>
              <a:path w="76189" h="14659" extrusionOk="0">
                <a:moveTo>
                  <a:pt x="1108" y="1"/>
                </a:moveTo>
                <a:cubicBezTo>
                  <a:pt x="511" y="1"/>
                  <a:pt x="0" y="512"/>
                  <a:pt x="0" y="1109"/>
                </a:cubicBezTo>
                <a:lnTo>
                  <a:pt x="0" y="13636"/>
                </a:lnTo>
                <a:cubicBezTo>
                  <a:pt x="0" y="14318"/>
                  <a:pt x="533" y="14659"/>
                  <a:pt x="1065" y="14659"/>
                </a:cubicBezTo>
                <a:cubicBezTo>
                  <a:pt x="1598" y="14659"/>
                  <a:pt x="2131" y="14318"/>
                  <a:pt x="2131" y="13636"/>
                </a:cubicBezTo>
                <a:lnTo>
                  <a:pt x="2131" y="2131"/>
                </a:lnTo>
                <a:lnTo>
                  <a:pt x="74058" y="2131"/>
                </a:lnTo>
                <a:lnTo>
                  <a:pt x="74058" y="13636"/>
                </a:lnTo>
                <a:cubicBezTo>
                  <a:pt x="74058" y="14233"/>
                  <a:pt x="74569" y="14659"/>
                  <a:pt x="75166" y="14659"/>
                </a:cubicBezTo>
                <a:cubicBezTo>
                  <a:pt x="75763" y="14659"/>
                  <a:pt x="76189" y="14233"/>
                  <a:pt x="76189" y="13636"/>
                </a:cubicBezTo>
                <a:lnTo>
                  <a:pt x="76189" y="1109"/>
                </a:lnTo>
                <a:cubicBezTo>
                  <a:pt x="76189" y="512"/>
                  <a:pt x="75763" y="1"/>
                  <a:pt x="75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2118344"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2613395"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9"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2268942" y="2012352"/>
            <a:ext cx="727410" cy="641042"/>
          </a:xfrm>
          <a:custGeom>
            <a:avLst/>
            <a:gdLst/>
            <a:ahLst/>
            <a:cxnLst/>
            <a:rect l="l" t="t" r="r" b="b"/>
            <a:pathLst>
              <a:path w="38692" h="34098" extrusionOk="0">
                <a:moveTo>
                  <a:pt x="19335" y="1"/>
                </a:moveTo>
                <a:cubicBezTo>
                  <a:pt x="17178" y="1"/>
                  <a:pt x="14986" y="413"/>
                  <a:pt x="12869" y="1284"/>
                </a:cubicBezTo>
                <a:cubicBezTo>
                  <a:pt x="4177" y="4949"/>
                  <a:pt x="1" y="14834"/>
                  <a:pt x="3665" y="23527"/>
                </a:cubicBezTo>
                <a:cubicBezTo>
                  <a:pt x="6375" y="30106"/>
                  <a:pt x="12745" y="34098"/>
                  <a:pt x="19452" y="34098"/>
                </a:cubicBezTo>
                <a:cubicBezTo>
                  <a:pt x="21606" y="34098"/>
                  <a:pt x="23795" y="33686"/>
                  <a:pt x="25908" y="32816"/>
                </a:cubicBezTo>
                <a:cubicBezTo>
                  <a:pt x="34601" y="29151"/>
                  <a:pt x="38692" y="19181"/>
                  <a:pt x="35112" y="10488"/>
                </a:cubicBezTo>
                <a:cubicBezTo>
                  <a:pt x="32405" y="3976"/>
                  <a:pt x="26039" y="1"/>
                  <a:pt x="1933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2177636"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30" y="34162"/>
                  <a:pt x="24109" y="34162"/>
                </a:cubicBezTo>
                <a:cubicBezTo>
                  <a:pt x="20191" y="34162"/>
                  <a:pt x="16200" y="32709"/>
                  <a:pt x="12954" y="29463"/>
                </a:cubicBezTo>
                <a:cubicBezTo>
                  <a:pt x="2923" y="19347"/>
                  <a:pt x="9936" y="2192"/>
                  <a:pt x="24098" y="2192"/>
                </a:cubicBezTo>
                <a:close/>
                <a:moveTo>
                  <a:pt x="24106" y="1"/>
                </a:moveTo>
                <a:cubicBezTo>
                  <a:pt x="19653" y="1"/>
                  <a:pt x="15113" y="1653"/>
                  <a:pt x="11420" y="5346"/>
                </a:cubicBezTo>
                <a:cubicBezTo>
                  <a:pt x="0" y="16765"/>
                  <a:pt x="8096" y="36281"/>
                  <a:pt x="24203" y="36281"/>
                </a:cubicBezTo>
                <a:cubicBezTo>
                  <a:pt x="34260"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4057680"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3855009"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4551923" y="2264371"/>
            <a:ext cx="40082" cy="916068"/>
          </a:xfrm>
          <a:custGeom>
            <a:avLst/>
            <a:gdLst/>
            <a:ahLst/>
            <a:cxnLst/>
            <a:rect l="l" t="t" r="r" b="b"/>
            <a:pathLst>
              <a:path w="2132" h="48727" extrusionOk="0">
                <a:moveTo>
                  <a:pt x="1066" y="1"/>
                </a:moveTo>
                <a:cubicBezTo>
                  <a:pt x="533" y="1"/>
                  <a:pt x="1" y="363"/>
                  <a:pt x="1" y="1087"/>
                </a:cubicBezTo>
                <a:lnTo>
                  <a:pt x="1" y="47704"/>
                </a:lnTo>
                <a:cubicBezTo>
                  <a:pt x="1" y="48300"/>
                  <a:pt x="427" y="48726"/>
                  <a:pt x="1023" y="48726"/>
                </a:cubicBezTo>
                <a:cubicBezTo>
                  <a:pt x="1620"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4207470" y="2012389"/>
            <a:ext cx="727410" cy="641005"/>
          </a:xfrm>
          <a:custGeom>
            <a:avLst/>
            <a:gdLst/>
            <a:ahLst/>
            <a:cxnLst/>
            <a:rect l="l" t="t" r="r" b="b"/>
            <a:pathLst>
              <a:path w="38692" h="34096" extrusionOk="0">
                <a:moveTo>
                  <a:pt x="19326" y="0"/>
                </a:moveTo>
                <a:cubicBezTo>
                  <a:pt x="17171" y="0"/>
                  <a:pt x="14983" y="412"/>
                  <a:pt x="12869" y="1282"/>
                </a:cubicBezTo>
                <a:cubicBezTo>
                  <a:pt x="4177" y="4947"/>
                  <a:pt x="1" y="14917"/>
                  <a:pt x="3665" y="23525"/>
                </a:cubicBezTo>
                <a:cubicBezTo>
                  <a:pt x="6374" y="30104"/>
                  <a:pt x="12745" y="34096"/>
                  <a:pt x="19452" y="34096"/>
                </a:cubicBezTo>
                <a:cubicBezTo>
                  <a:pt x="21606" y="34096"/>
                  <a:pt x="23795" y="33684"/>
                  <a:pt x="25908" y="32814"/>
                </a:cubicBezTo>
                <a:cubicBezTo>
                  <a:pt x="34601" y="29149"/>
                  <a:pt x="38692" y="19264"/>
                  <a:pt x="35112" y="10571"/>
                </a:cubicBezTo>
                <a:cubicBezTo>
                  <a:pt x="32403" y="3992"/>
                  <a:pt x="26032" y="0"/>
                  <a:pt x="19326"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4116163" y="1992067"/>
            <a:ext cx="796293" cy="682102"/>
          </a:xfrm>
          <a:custGeom>
            <a:avLst/>
            <a:gdLst/>
            <a:ahLst/>
            <a:cxnLst/>
            <a:rect l="l" t="t" r="r" b="b"/>
            <a:pathLst>
              <a:path w="42356" h="36282" extrusionOk="0">
                <a:moveTo>
                  <a:pt x="24098" y="2192"/>
                </a:moveTo>
                <a:cubicBezTo>
                  <a:pt x="24133" y="2192"/>
                  <a:pt x="24168" y="2192"/>
                  <a:pt x="24203" y="2193"/>
                </a:cubicBezTo>
                <a:cubicBezTo>
                  <a:pt x="33066" y="2193"/>
                  <a:pt x="40225" y="9266"/>
                  <a:pt x="40225" y="18129"/>
                </a:cubicBezTo>
                <a:cubicBezTo>
                  <a:pt x="40225" y="27767"/>
                  <a:pt x="32329" y="34162"/>
                  <a:pt x="24109" y="34162"/>
                </a:cubicBezTo>
                <a:cubicBezTo>
                  <a:pt x="20191" y="34162"/>
                  <a:pt x="16200" y="32709"/>
                  <a:pt x="12954" y="29463"/>
                </a:cubicBezTo>
                <a:cubicBezTo>
                  <a:pt x="2922" y="19347"/>
                  <a:pt x="9936" y="2192"/>
                  <a:pt x="24098" y="2192"/>
                </a:cubicBezTo>
                <a:close/>
                <a:moveTo>
                  <a:pt x="24106" y="1"/>
                </a:moveTo>
                <a:cubicBezTo>
                  <a:pt x="19653" y="1"/>
                  <a:pt x="15113" y="1653"/>
                  <a:pt x="11420" y="5346"/>
                </a:cubicBezTo>
                <a:cubicBezTo>
                  <a:pt x="0" y="16765"/>
                  <a:pt x="8096" y="36281"/>
                  <a:pt x="24203" y="36281"/>
                </a:cubicBezTo>
                <a:cubicBezTo>
                  <a:pt x="34259" y="36281"/>
                  <a:pt x="42356" y="28100"/>
                  <a:pt x="42356" y="18129"/>
                </a:cubicBezTo>
                <a:cubicBezTo>
                  <a:pt x="42356" y="7231"/>
                  <a:pt x="33422" y="1"/>
                  <a:pt x="24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5793536" y="3140312"/>
            <a:ext cx="1433970" cy="275589"/>
          </a:xfrm>
          <a:custGeom>
            <a:avLst/>
            <a:gdLst/>
            <a:ahLst/>
            <a:cxnLst/>
            <a:rect l="l" t="t" r="r" b="b"/>
            <a:pathLst>
              <a:path w="76275" h="14659" extrusionOk="0">
                <a:moveTo>
                  <a:pt x="1109" y="1"/>
                </a:moveTo>
                <a:cubicBezTo>
                  <a:pt x="512" y="1"/>
                  <a:pt x="1" y="512"/>
                  <a:pt x="1" y="1109"/>
                </a:cubicBezTo>
                <a:lnTo>
                  <a:pt x="1" y="13636"/>
                </a:lnTo>
                <a:cubicBezTo>
                  <a:pt x="1" y="14318"/>
                  <a:pt x="533" y="14659"/>
                  <a:pt x="1066" y="14659"/>
                </a:cubicBezTo>
                <a:cubicBezTo>
                  <a:pt x="1599" y="14659"/>
                  <a:pt x="2131" y="14318"/>
                  <a:pt x="2131" y="13636"/>
                </a:cubicBezTo>
                <a:lnTo>
                  <a:pt x="2131" y="2131"/>
                </a:lnTo>
                <a:lnTo>
                  <a:pt x="74144" y="2131"/>
                </a:lnTo>
                <a:lnTo>
                  <a:pt x="74144" y="13636"/>
                </a:lnTo>
                <a:cubicBezTo>
                  <a:pt x="74144" y="14233"/>
                  <a:pt x="74570" y="14659"/>
                  <a:pt x="75167" y="14659"/>
                </a:cubicBezTo>
                <a:cubicBezTo>
                  <a:pt x="75763" y="14659"/>
                  <a:pt x="76275" y="14233"/>
                  <a:pt x="76275" y="13636"/>
                </a:cubicBezTo>
                <a:lnTo>
                  <a:pt x="76275" y="1109"/>
                </a:lnTo>
                <a:cubicBezTo>
                  <a:pt x="76275" y="512"/>
                  <a:pt x="75763" y="1"/>
                  <a:pt x="7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5990605" y="1879988"/>
            <a:ext cx="1028623" cy="905784"/>
          </a:xfrm>
          <a:custGeom>
            <a:avLst/>
            <a:gdLst/>
            <a:ahLst/>
            <a:cxnLst/>
            <a:rect l="l" t="t" r="r" b="b"/>
            <a:pathLst>
              <a:path w="54714" h="48180" extrusionOk="0">
                <a:moveTo>
                  <a:pt x="27354" y="1"/>
                </a:moveTo>
                <a:cubicBezTo>
                  <a:pt x="24282" y="1"/>
                  <a:pt x="21161" y="594"/>
                  <a:pt x="18153" y="1847"/>
                </a:cubicBezTo>
                <a:cubicBezTo>
                  <a:pt x="5881" y="6960"/>
                  <a:pt x="1" y="21022"/>
                  <a:pt x="5114" y="33294"/>
                </a:cubicBezTo>
                <a:cubicBezTo>
                  <a:pt x="8974" y="42558"/>
                  <a:pt x="17933" y="48179"/>
                  <a:pt x="27372" y="48179"/>
                </a:cubicBezTo>
                <a:cubicBezTo>
                  <a:pt x="30437" y="48179"/>
                  <a:pt x="33553" y="47586"/>
                  <a:pt x="36561" y="46333"/>
                </a:cubicBezTo>
                <a:cubicBezTo>
                  <a:pt x="48918" y="41220"/>
                  <a:pt x="54713" y="27158"/>
                  <a:pt x="49600" y="14886"/>
                </a:cubicBezTo>
                <a:cubicBezTo>
                  <a:pt x="45805" y="5622"/>
                  <a:pt x="36813" y="1"/>
                  <a:pt x="273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6490450" y="2264371"/>
            <a:ext cx="40063" cy="916068"/>
          </a:xfrm>
          <a:custGeom>
            <a:avLst/>
            <a:gdLst/>
            <a:ahLst/>
            <a:cxnLst/>
            <a:rect l="l" t="t" r="r" b="b"/>
            <a:pathLst>
              <a:path w="2131" h="48727" extrusionOk="0">
                <a:moveTo>
                  <a:pt x="1066" y="1"/>
                </a:moveTo>
                <a:cubicBezTo>
                  <a:pt x="533" y="1"/>
                  <a:pt x="0" y="363"/>
                  <a:pt x="0" y="1087"/>
                </a:cubicBezTo>
                <a:lnTo>
                  <a:pt x="0" y="47704"/>
                </a:lnTo>
                <a:cubicBezTo>
                  <a:pt x="0" y="48300"/>
                  <a:pt x="512" y="48726"/>
                  <a:pt x="1108" y="48726"/>
                </a:cubicBezTo>
                <a:cubicBezTo>
                  <a:pt x="1705" y="48726"/>
                  <a:pt x="2131" y="48300"/>
                  <a:pt x="2131" y="47704"/>
                </a:cubicBezTo>
                <a:lnTo>
                  <a:pt x="2131" y="1087"/>
                </a:lnTo>
                <a:cubicBezTo>
                  <a:pt x="2131" y="363"/>
                  <a:pt x="1598" y="1"/>
                  <a:pt x="10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0"/>
          <p:cNvSpPr/>
          <p:nvPr/>
        </p:nvSpPr>
        <p:spPr>
          <a:xfrm>
            <a:off x="6147595" y="2012389"/>
            <a:ext cx="725812" cy="641005"/>
          </a:xfrm>
          <a:custGeom>
            <a:avLst/>
            <a:gdLst/>
            <a:ahLst/>
            <a:cxnLst/>
            <a:rect l="l" t="t" r="r" b="b"/>
            <a:pathLst>
              <a:path w="38607" h="34096" extrusionOk="0">
                <a:moveTo>
                  <a:pt x="19240" y="0"/>
                </a:moveTo>
                <a:cubicBezTo>
                  <a:pt x="17086" y="0"/>
                  <a:pt x="14897" y="412"/>
                  <a:pt x="12784" y="1282"/>
                </a:cubicBezTo>
                <a:cubicBezTo>
                  <a:pt x="4091" y="4947"/>
                  <a:pt x="1" y="14832"/>
                  <a:pt x="3580" y="23525"/>
                </a:cubicBezTo>
                <a:cubicBezTo>
                  <a:pt x="6289" y="30104"/>
                  <a:pt x="12660" y="34096"/>
                  <a:pt x="19367" y="34096"/>
                </a:cubicBezTo>
                <a:cubicBezTo>
                  <a:pt x="21521" y="34096"/>
                  <a:pt x="23710" y="33684"/>
                  <a:pt x="25823" y="32814"/>
                </a:cubicBezTo>
                <a:cubicBezTo>
                  <a:pt x="34516" y="29149"/>
                  <a:pt x="38606" y="19179"/>
                  <a:pt x="35027" y="10571"/>
                </a:cubicBezTo>
                <a:cubicBezTo>
                  <a:pt x="32318" y="3992"/>
                  <a:pt x="25947" y="0"/>
                  <a:pt x="19240"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0"/>
          <p:cNvSpPr/>
          <p:nvPr/>
        </p:nvSpPr>
        <p:spPr>
          <a:xfrm>
            <a:off x="6056289" y="1992067"/>
            <a:ext cx="794695" cy="682102"/>
          </a:xfrm>
          <a:custGeom>
            <a:avLst/>
            <a:gdLst/>
            <a:ahLst/>
            <a:cxnLst/>
            <a:rect l="l" t="t" r="r" b="b"/>
            <a:pathLst>
              <a:path w="42271" h="36282" extrusionOk="0">
                <a:moveTo>
                  <a:pt x="24098" y="2192"/>
                </a:moveTo>
                <a:cubicBezTo>
                  <a:pt x="24133" y="2192"/>
                  <a:pt x="24168" y="2192"/>
                  <a:pt x="24203" y="2193"/>
                </a:cubicBezTo>
                <a:cubicBezTo>
                  <a:pt x="32981" y="2193"/>
                  <a:pt x="40140" y="9266"/>
                  <a:pt x="40140" y="18129"/>
                </a:cubicBezTo>
                <a:cubicBezTo>
                  <a:pt x="40140" y="27767"/>
                  <a:pt x="32244" y="34162"/>
                  <a:pt x="24024" y="34162"/>
                </a:cubicBezTo>
                <a:cubicBezTo>
                  <a:pt x="20106" y="34162"/>
                  <a:pt x="16114" y="32709"/>
                  <a:pt x="12869" y="29463"/>
                </a:cubicBezTo>
                <a:cubicBezTo>
                  <a:pt x="2837" y="19347"/>
                  <a:pt x="9936" y="2192"/>
                  <a:pt x="24098" y="2192"/>
                </a:cubicBezTo>
                <a:close/>
                <a:moveTo>
                  <a:pt x="24021" y="1"/>
                </a:moveTo>
                <a:cubicBezTo>
                  <a:pt x="19568" y="1"/>
                  <a:pt x="15028" y="1653"/>
                  <a:pt x="11335" y="5346"/>
                </a:cubicBezTo>
                <a:cubicBezTo>
                  <a:pt x="0" y="16765"/>
                  <a:pt x="8011" y="36281"/>
                  <a:pt x="24203" y="36281"/>
                </a:cubicBezTo>
                <a:cubicBezTo>
                  <a:pt x="34174" y="36281"/>
                  <a:pt x="42270" y="28100"/>
                  <a:pt x="42270" y="18129"/>
                </a:cubicBezTo>
                <a:cubicBezTo>
                  <a:pt x="42270" y="7231"/>
                  <a:pt x="33336" y="1"/>
                  <a:pt x="24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8FFD5"/>
        </a:solidFill>
        <a:effectLst/>
      </p:bgPr>
    </p:bg>
    <p:spTree>
      <p:nvGrpSpPr>
        <p:cNvPr id="1" name="Shape 1286"/>
        <p:cNvGrpSpPr/>
        <p:nvPr/>
      </p:nvGrpSpPr>
      <p:grpSpPr>
        <a:xfrm>
          <a:off x="0" y="0"/>
          <a:ext cx="0" cy="0"/>
          <a:chOff x="0" y="0"/>
          <a:chExt cx="0" cy="0"/>
        </a:xfrm>
      </p:grpSpPr>
      <p:sp>
        <p:nvSpPr>
          <p:cNvPr id="1287" name="Google Shape;1287;p42"/>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RESOURCES</a:t>
            </a:r>
            <a:endParaRPr/>
          </a:p>
        </p:txBody>
      </p:sp>
      <p:sp>
        <p:nvSpPr>
          <p:cNvPr id="1288" name="Google Shape;1288;p42"/>
          <p:cNvSpPr txBox="1">
            <a:spLocks noGrp="1"/>
          </p:cNvSpPr>
          <p:nvPr>
            <p:ph type="body" idx="1"/>
          </p:nvPr>
        </p:nvSpPr>
        <p:spPr>
          <a:xfrm>
            <a:off x="810000" y="1630550"/>
            <a:ext cx="8520600" cy="34164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s" dirty="0"/>
              <a:t>GITHUB</a:t>
            </a:r>
            <a:endParaRPr dirty="0"/>
          </a:p>
          <a:p>
            <a:pPr marL="457200" lvl="0" indent="-279400" algn="l" rtl="0">
              <a:spcBef>
                <a:spcPts val="1600"/>
              </a:spcBef>
              <a:spcAft>
                <a:spcPts val="0"/>
              </a:spcAft>
              <a:buSzPts val="800"/>
              <a:buChar char="●"/>
            </a:pPr>
            <a:r>
              <a:rPr lang="en-US" dirty="0">
                <a:uFill>
                  <a:noFill/>
                </a:uFill>
              </a:rPr>
              <a:t>https://github.com/Almerish/COSC-4351-Group-4</a:t>
            </a:r>
          </a:p>
          <a:p>
            <a:pPr marL="177800" lvl="0" indent="0" algn="l" rtl="0">
              <a:spcBef>
                <a:spcPts val="1600"/>
              </a:spcBef>
              <a:spcAft>
                <a:spcPts val="0"/>
              </a:spcAft>
              <a:buSzPts val="800"/>
              <a:buNone/>
            </a:pPr>
            <a:r>
              <a:rPr lang="es" dirty="0"/>
              <a:t>VIDEOS</a:t>
            </a:r>
            <a:endParaRPr dirty="0"/>
          </a:p>
          <a:p>
            <a:pPr marL="0" lvl="0" indent="0" algn="l" rtl="0">
              <a:lnSpc>
                <a:spcPct val="100000"/>
              </a:lnSpc>
              <a:spcBef>
                <a:spcPts val="0"/>
              </a:spcBef>
              <a:spcAft>
                <a:spcPts val="0"/>
              </a:spcAft>
              <a:buNone/>
            </a:pPr>
            <a:endParaRPr dirty="0"/>
          </a:p>
          <a:p>
            <a:pPr marL="457200" lvl="0" indent="-279400" algn="l" rtl="0">
              <a:lnSpc>
                <a:spcPct val="100000"/>
              </a:lnSpc>
              <a:spcBef>
                <a:spcPts val="0"/>
              </a:spcBef>
              <a:spcAft>
                <a:spcPts val="0"/>
              </a:spcAft>
              <a:buSzPts val="800"/>
              <a:buChar char="●"/>
            </a:pPr>
            <a:r>
              <a:rPr lang="en-US" dirty="0"/>
              <a:t>https://www.youtube.com/watch?v=gCo6JqGMi30&amp;t=2770s</a:t>
            </a:r>
          </a:p>
          <a:p>
            <a:pPr marL="457200" lvl="0" indent="-279400" algn="l" rtl="0">
              <a:lnSpc>
                <a:spcPct val="100000"/>
              </a:lnSpc>
              <a:spcBef>
                <a:spcPts val="0"/>
              </a:spcBef>
              <a:spcAft>
                <a:spcPts val="0"/>
              </a:spcAft>
              <a:buSzPts val="800"/>
              <a:buChar char="●"/>
            </a:pPr>
            <a:r>
              <a:rPr lang="en-US" dirty="0">
                <a:uFill>
                  <a:noFill/>
                </a:uFill>
              </a:rPr>
              <a:t>https://www.youtube.com/watch?v=0YLJ0uO6n8I </a:t>
            </a:r>
          </a:p>
          <a:p>
            <a:pPr marL="457200" lvl="0" indent="-279400" algn="l" rtl="0">
              <a:lnSpc>
                <a:spcPct val="100000"/>
              </a:lnSpc>
              <a:spcBef>
                <a:spcPts val="0"/>
              </a:spcBef>
              <a:spcAft>
                <a:spcPts val="0"/>
              </a:spcAft>
              <a:buSzPts val="800"/>
              <a:buChar char="●"/>
            </a:pPr>
            <a:r>
              <a:rPr lang="en-US" dirty="0">
                <a:hlinkClick r:id="rId3"/>
              </a:rPr>
              <a:t>https://www.youtube.com/watch?v=HtTG5Kf_mTA</a:t>
            </a:r>
            <a:endParaRPr lang="en-US" dirty="0"/>
          </a:p>
          <a:p>
            <a:pPr marL="457200" lvl="0" indent="-279400" algn="l" rtl="0">
              <a:lnSpc>
                <a:spcPct val="100000"/>
              </a:lnSpc>
              <a:spcBef>
                <a:spcPts val="0"/>
              </a:spcBef>
              <a:spcAft>
                <a:spcPts val="0"/>
              </a:spcAft>
              <a:buSzPts val="800"/>
              <a:buChar char="●"/>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OUR WEBSITE/PROJECT</a:t>
            </a:r>
            <a:br>
              <a:rPr lang="es" dirty="0"/>
            </a:br>
            <a:endParaRPr dirty="0"/>
          </a:p>
        </p:txBody>
      </p:sp>
      <p:sp>
        <p:nvSpPr>
          <p:cNvPr id="667" name="Google Shape;667;p34"/>
          <p:cNvSpPr/>
          <p:nvPr/>
        </p:nvSpPr>
        <p:spPr>
          <a:xfrm>
            <a:off x="2483399" y="1412873"/>
            <a:ext cx="4173650" cy="348350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4"/>
          <p:cNvSpPr/>
          <p:nvPr/>
        </p:nvSpPr>
        <p:spPr>
          <a:xfrm>
            <a:off x="2781850" y="1698625"/>
            <a:ext cx="3571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a:off x="2786100" y="2671025"/>
            <a:ext cx="919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a:off x="3795875" y="2671025"/>
            <a:ext cx="2557800" cy="8763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1" name="Google Shape;671;p34"/>
          <p:cNvGrpSpPr/>
          <p:nvPr/>
        </p:nvGrpSpPr>
        <p:grpSpPr>
          <a:xfrm>
            <a:off x="2786120" y="3643425"/>
            <a:ext cx="3567611" cy="379200"/>
            <a:chOff x="1071175" y="3688175"/>
            <a:chExt cx="3257200" cy="379200"/>
          </a:xfrm>
        </p:grpSpPr>
        <p:sp>
          <p:nvSpPr>
            <p:cNvPr id="672" name="Google Shape;672;p34"/>
            <p:cNvSpPr/>
            <p:nvPr/>
          </p:nvSpPr>
          <p:spPr>
            <a:xfrm>
              <a:off x="10711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a:off x="154742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p:nvPr/>
          </p:nvSpPr>
          <p:spPr>
            <a:xfrm>
              <a:off x="20236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a:off x="249992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a:off x="29761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4"/>
            <p:cNvSpPr/>
            <p:nvPr/>
          </p:nvSpPr>
          <p:spPr>
            <a:xfrm>
              <a:off x="3446838"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4"/>
            <p:cNvSpPr/>
            <p:nvPr/>
          </p:nvSpPr>
          <p:spPr>
            <a:xfrm>
              <a:off x="3923075" y="3688175"/>
              <a:ext cx="405300" cy="3792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79" name="Google Shape;679;p34"/>
          <p:cNvCxnSpPr/>
          <p:nvPr/>
        </p:nvCxnSpPr>
        <p:spPr>
          <a:xfrm>
            <a:off x="2800900" y="1717675"/>
            <a:ext cx="3552900" cy="838200"/>
          </a:xfrm>
          <a:prstGeom prst="straightConnector1">
            <a:avLst/>
          </a:prstGeom>
          <a:noFill/>
          <a:ln w="9525" cap="flat" cmpd="sng">
            <a:solidFill>
              <a:schemeClr val="accent1"/>
            </a:solidFill>
            <a:prstDash val="solid"/>
            <a:round/>
            <a:headEnd type="none" w="med" len="med"/>
            <a:tailEnd type="none" w="med" len="med"/>
          </a:ln>
        </p:spPr>
      </p:cxnSp>
      <p:cxnSp>
        <p:nvCxnSpPr>
          <p:cNvPr id="680" name="Google Shape;680;p34"/>
          <p:cNvCxnSpPr/>
          <p:nvPr/>
        </p:nvCxnSpPr>
        <p:spPr>
          <a:xfrm rot="10800000" flipH="1">
            <a:off x="2810425" y="1703725"/>
            <a:ext cx="3536400" cy="871200"/>
          </a:xfrm>
          <a:prstGeom prst="straightConnector1">
            <a:avLst/>
          </a:prstGeom>
          <a:noFill/>
          <a:ln w="9525" cap="flat" cmpd="sng">
            <a:solidFill>
              <a:schemeClr val="accent1"/>
            </a:solidFill>
            <a:prstDash val="solid"/>
            <a:round/>
            <a:headEnd type="none" w="med" len="med"/>
            <a:tailEnd type="none" w="med" len="med"/>
          </a:ln>
        </p:spPr>
      </p:cxnSp>
      <p:cxnSp>
        <p:nvCxnSpPr>
          <p:cNvPr id="681" name="Google Shape;681;p34"/>
          <p:cNvCxnSpPr/>
          <p:nvPr/>
        </p:nvCxnSpPr>
        <p:spPr>
          <a:xfrm>
            <a:off x="2788800" y="282257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2" name="Google Shape;682;p34"/>
          <p:cNvCxnSpPr/>
          <p:nvPr/>
        </p:nvCxnSpPr>
        <p:spPr>
          <a:xfrm>
            <a:off x="2788800" y="292735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3" name="Google Shape;683;p34"/>
          <p:cNvCxnSpPr/>
          <p:nvPr/>
        </p:nvCxnSpPr>
        <p:spPr>
          <a:xfrm>
            <a:off x="2788800" y="302737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4" name="Google Shape;684;p34"/>
          <p:cNvCxnSpPr/>
          <p:nvPr/>
        </p:nvCxnSpPr>
        <p:spPr>
          <a:xfrm>
            <a:off x="2788800" y="310917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5" name="Google Shape;685;p34"/>
          <p:cNvCxnSpPr/>
          <p:nvPr/>
        </p:nvCxnSpPr>
        <p:spPr>
          <a:xfrm>
            <a:off x="2788800" y="319490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6" name="Google Shape;686;p34"/>
          <p:cNvCxnSpPr/>
          <p:nvPr/>
        </p:nvCxnSpPr>
        <p:spPr>
          <a:xfrm>
            <a:off x="2788800" y="327585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7" name="Google Shape;687;p34"/>
          <p:cNvCxnSpPr/>
          <p:nvPr/>
        </p:nvCxnSpPr>
        <p:spPr>
          <a:xfrm>
            <a:off x="2788800" y="3347300"/>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8" name="Google Shape;688;p34"/>
          <p:cNvCxnSpPr/>
          <p:nvPr/>
        </p:nvCxnSpPr>
        <p:spPr>
          <a:xfrm>
            <a:off x="2788800" y="342812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89" name="Google Shape;689;p34"/>
          <p:cNvCxnSpPr/>
          <p:nvPr/>
        </p:nvCxnSpPr>
        <p:spPr>
          <a:xfrm>
            <a:off x="2781850" y="2745525"/>
            <a:ext cx="914400" cy="0"/>
          </a:xfrm>
          <a:prstGeom prst="straightConnector1">
            <a:avLst/>
          </a:prstGeom>
          <a:noFill/>
          <a:ln w="9525" cap="flat" cmpd="sng">
            <a:solidFill>
              <a:schemeClr val="accent1"/>
            </a:solidFill>
            <a:prstDash val="solid"/>
            <a:round/>
            <a:headEnd type="none" w="med" len="med"/>
            <a:tailEnd type="none" w="med" len="med"/>
          </a:ln>
        </p:spPr>
      </p:cxnSp>
      <p:cxnSp>
        <p:nvCxnSpPr>
          <p:cNvPr id="698" name="Google Shape;698;p34"/>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555</Words>
  <Application>Microsoft Office PowerPoint</Application>
  <PresentationFormat>On-screen Show (16:9)</PresentationFormat>
  <Paragraphs>53</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Impact</vt:lpstr>
      <vt:lpstr>Roboto Light</vt:lpstr>
      <vt:lpstr>Arial</vt:lpstr>
      <vt:lpstr>Roboto Mono Thin</vt:lpstr>
      <vt:lpstr>Roboto Black</vt:lpstr>
      <vt:lpstr>Bree Serif</vt:lpstr>
      <vt:lpstr>-apple-system</vt:lpstr>
      <vt:lpstr>WEB PROPOSAL</vt:lpstr>
      <vt:lpstr>CASA NOSTRA</vt:lpstr>
      <vt:lpstr>TABLE OF CONTENTS</vt:lpstr>
      <vt:lpstr>Software Development</vt:lpstr>
      <vt:lpstr>Technologies, Frameworks, Tools</vt:lpstr>
      <vt:lpstr>PROJECT BREAKDOWN</vt:lpstr>
      <vt:lpstr>TESTING STRATEGY</vt:lpstr>
      <vt:lpstr>GROUP BREAKDOWN</vt:lpstr>
      <vt:lpstr>RESOURCES</vt:lpstr>
      <vt:lpstr>OUR WEBSITE/PROJECT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CASA NOSTRA</dc:title>
  <dc:creator>Stephany Monroy</dc:creator>
  <cp:lastModifiedBy>Stephany Monroy</cp:lastModifiedBy>
  <cp:revision>1</cp:revision>
  <dcterms:modified xsi:type="dcterms:W3CDTF">2021-12-03T03:28:37Z</dcterms:modified>
</cp:coreProperties>
</file>