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1"/>
  </p:notesMasterIdLst>
  <p:sldIdLst>
    <p:sldId id="256" r:id="rId2"/>
    <p:sldId id="257" r:id="rId3"/>
    <p:sldId id="258" r:id="rId4"/>
    <p:sldId id="259" r:id="rId5"/>
    <p:sldId id="270" r:id="rId6"/>
    <p:sldId id="260" r:id="rId7"/>
    <p:sldId id="264" r:id="rId8"/>
    <p:sldId id="268" r:id="rId9"/>
    <p:sldId id="276" r:id="rId10"/>
  </p:sldIdLst>
  <p:sldSz cx="9144000" cy="5143500" type="screen16x9"/>
  <p:notesSz cx="6858000" cy="9144000"/>
  <p:embeddedFontLst>
    <p:embeddedFont>
      <p:font typeface="Bree Serif" panose="020B0604020202020204" charset="0"/>
      <p:regular r:id="rId12"/>
    </p:embeddedFont>
    <p:embeddedFont>
      <p:font typeface="Impact" panose="020B0806030902050204" pitchFamily="34" charset="0"/>
      <p:regular r:id="rId13"/>
    </p:embeddedFont>
    <p:embeddedFont>
      <p:font typeface="Roboto Black" panose="02000000000000000000" pitchFamily="2" charset="0"/>
      <p:bold r:id="rId14"/>
      <p:boldItalic r:id="rId15"/>
    </p:embeddedFont>
    <p:embeddedFont>
      <p:font typeface="Roboto Light" panose="02000000000000000000" pitchFamily="2" charset="0"/>
      <p:regular r:id="rId16"/>
      <p:bold r:id="rId17"/>
      <p:italic r:id="rId18"/>
      <p:boldItalic r:id="rId19"/>
    </p:embeddedFont>
    <p:embeddedFont>
      <p:font typeface="Roboto Mono Th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65F1D0-7A81-4584-8837-B3B581C94734}">
  <a:tblStyle styleId="{F765F1D0-7A81-4584-8837-B3B581C947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y Monroy" userId="d72d55635ab90685" providerId="LiveId" clId="{5E2351AA-6775-4CB8-BFCE-E2BF7A9FF1A7}"/>
    <pc:docChg chg="custSel modSld">
      <pc:chgData name="Stephany Monroy" userId="d72d55635ab90685" providerId="LiveId" clId="{5E2351AA-6775-4CB8-BFCE-E2BF7A9FF1A7}" dt="2021-12-03T03:28:25.121" v="13" actId="1076"/>
      <pc:docMkLst>
        <pc:docMk/>
      </pc:docMkLst>
      <pc:sldChg chg="addSp delSp modSp mod">
        <pc:chgData name="Stephany Monroy" userId="d72d55635ab90685" providerId="LiveId" clId="{5E2351AA-6775-4CB8-BFCE-E2BF7A9FF1A7}" dt="2021-12-03T03:28:25.121" v="13" actId="1076"/>
        <pc:sldMkLst>
          <pc:docMk/>
          <pc:sldMk cId="0" sldId="259"/>
        </pc:sldMkLst>
        <pc:spChg chg="add del mod">
          <ac:chgData name="Stephany Monroy" userId="d72d55635ab90685" providerId="LiveId" clId="{5E2351AA-6775-4CB8-BFCE-E2BF7A9FF1A7}" dt="2021-12-03T03:27:54.035" v="5" actId="478"/>
          <ac:spMkLst>
            <pc:docMk/>
            <pc:sldMk cId="0" sldId="259"/>
            <ac:spMk id="5" creationId="{A5669C4D-E61A-4B54-978F-BA465CD08194}"/>
          </ac:spMkLst>
        </pc:spChg>
        <pc:spChg chg="mod">
          <ac:chgData name="Stephany Monroy" userId="d72d55635ab90685" providerId="LiveId" clId="{5E2351AA-6775-4CB8-BFCE-E2BF7A9FF1A7}" dt="2021-12-03T03:28:21.951" v="12" actId="1076"/>
          <ac:spMkLst>
            <pc:docMk/>
            <pc:sldMk cId="0" sldId="259"/>
            <ac:spMk id="276" creationId="{00000000-0000-0000-0000-000000000000}"/>
          </ac:spMkLst>
        </pc:spChg>
        <pc:spChg chg="mod">
          <ac:chgData name="Stephany Monroy" userId="d72d55635ab90685" providerId="LiveId" clId="{5E2351AA-6775-4CB8-BFCE-E2BF7A9FF1A7}" dt="2021-12-03T03:28:25.121" v="13" actId="1076"/>
          <ac:spMkLst>
            <pc:docMk/>
            <pc:sldMk cId="0" sldId="259"/>
            <ac:spMk id="277" creationId="{00000000-0000-0000-0000-000000000000}"/>
          </ac:spMkLst>
        </pc:spChg>
        <pc:spChg chg="del">
          <ac:chgData name="Stephany Monroy" userId="d72d55635ab90685" providerId="LiveId" clId="{5E2351AA-6775-4CB8-BFCE-E2BF7A9FF1A7}" dt="2021-12-03T03:27:45.149" v="2" actId="478"/>
          <ac:spMkLst>
            <pc:docMk/>
            <pc:sldMk cId="0" sldId="259"/>
            <ac:spMk id="278" creationId="{00000000-0000-0000-0000-000000000000}"/>
          </ac:spMkLst>
        </pc:spChg>
        <pc:spChg chg="mod">
          <ac:chgData name="Stephany Monroy" userId="d72d55635ab90685" providerId="LiveId" clId="{5E2351AA-6775-4CB8-BFCE-E2BF7A9FF1A7}" dt="2021-12-03T03:28:10.138" v="10" actId="1076"/>
          <ac:spMkLst>
            <pc:docMk/>
            <pc:sldMk cId="0" sldId="259"/>
            <ac:spMk id="279" creationId="{00000000-0000-0000-0000-000000000000}"/>
          </ac:spMkLst>
        </pc:spChg>
        <pc:spChg chg="mod">
          <ac:chgData name="Stephany Monroy" userId="d72d55635ab90685" providerId="LiveId" clId="{5E2351AA-6775-4CB8-BFCE-E2BF7A9FF1A7}" dt="2021-12-03T03:28:18.109" v="11" actId="1076"/>
          <ac:spMkLst>
            <pc:docMk/>
            <pc:sldMk cId="0" sldId="259"/>
            <ac:spMk id="280" creationId="{00000000-0000-0000-0000-000000000000}"/>
          </ac:spMkLst>
        </pc:spChg>
        <pc:spChg chg="del">
          <ac:chgData name="Stephany Monroy" userId="d72d55635ab90685" providerId="LiveId" clId="{5E2351AA-6775-4CB8-BFCE-E2BF7A9FF1A7}" dt="2021-12-03T03:27:44.328" v="1" actId="478"/>
          <ac:spMkLst>
            <pc:docMk/>
            <pc:sldMk cId="0" sldId="259"/>
            <ac:spMk id="281" creationId="{00000000-0000-0000-0000-000000000000}"/>
          </ac:spMkLst>
        </pc:spChg>
        <pc:spChg chg="del">
          <ac:chgData name="Stephany Monroy" userId="d72d55635ab90685" providerId="LiveId" clId="{5E2351AA-6775-4CB8-BFCE-E2BF7A9FF1A7}" dt="2021-12-03T03:27:42.610" v="0" actId="478"/>
          <ac:spMkLst>
            <pc:docMk/>
            <pc:sldMk cId="0" sldId="259"/>
            <ac:spMk id="282" creationId="{00000000-0000-0000-0000-000000000000}"/>
          </ac:spMkLst>
        </pc:spChg>
        <pc:spChg chg="mod">
          <ac:chgData name="Stephany Monroy" userId="d72d55635ab90685" providerId="LiveId" clId="{5E2351AA-6775-4CB8-BFCE-E2BF7A9FF1A7}" dt="2021-12-03T03:28:05.210" v="8" actId="1076"/>
          <ac:spMkLst>
            <pc:docMk/>
            <pc:sldMk cId="0" sldId="259"/>
            <ac:spMk id="284" creationId="{00000000-0000-0000-0000-000000000000}"/>
          </ac:spMkLst>
        </pc:spChg>
        <pc:spChg chg="mod">
          <ac:chgData name="Stephany Monroy" userId="d72d55635ab90685" providerId="LiveId" clId="{5E2351AA-6775-4CB8-BFCE-E2BF7A9FF1A7}" dt="2021-12-03T03:28:06.893" v="9" actId="1076"/>
          <ac:spMkLst>
            <pc:docMk/>
            <pc:sldMk cId="0" sldId="259"/>
            <ac:spMk id="2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62"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tTG5Kf_mTA"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027452" y="784176"/>
            <a:ext cx="3129600" cy="74418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CASA NOSTRA</a:t>
            </a:r>
            <a:endParaRPr dirty="0">
              <a:solidFill>
                <a:schemeClr val="accent1"/>
              </a:solidFill>
            </a:endParaRPr>
          </a:p>
        </p:txBody>
      </p:sp>
      <p:sp>
        <p:nvSpPr>
          <p:cNvPr id="110" name="Google Shape;110;p22"/>
          <p:cNvSpPr txBox="1">
            <a:spLocks noGrp="1"/>
          </p:cNvSpPr>
          <p:nvPr>
            <p:ph type="subTitle" idx="1"/>
          </p:nvPr>
        </p:nvSpPr>
        <p:spPr>
          <a:xfrm>
            <a:off x="5237375" y="3702818"/>
            <a:ext cx="3129600" cy="10849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b="1" dirty="0"/>
              <a:t>Group 6: </a:t>
            </a:r>
          </a:p>
          <a:p>
            <a:pPr marL="0" lvl="0" indent="0" algn="l" rtl="0">
              <a:spcBef>
                <a:spcPts val="0"/>
              </a:spcBef>
              <a:spcAft>
                <a:spcPts val="0"/>
              </a:spcAft>
              <a:buNone/>
            </a:pPr>
            <a:r>
              <a:rPr lang="en-US" b="0" i="0" dirty="0">
                <a:solidFill>
                  <a:srgbClr val="C9D1D9"/>
                </a:solidFill>
                <a:effectLst/>
                <a:latin typeface="-apple-system"/>
              </a:rPr>
              <a:t>Nicholas More – ID 1390458, </a:t>
            </a:r>
          </a:p>
          <a:p>
            <a:pPr marL="0" lvl="0" indent="0" algn="l" rtl="0">
              <a:spcBef>
                <a:spcPts val="0"/>
              </a:spcBef>
              <a:spcAft>
                <a:spcPts val="0"/>
              </a:spcAft>
              <a:buNone/>
            </a:pPr>
            <a:r>
              <a:rPr lang="en-US" dirty="0">
                <a:solidFill>
                  <a:srgbClr val="C9D1D9"/>
                </a:solidFill>
                <a:latin typeface="-apple-system"/>
              </a:rPr>
              <a:t>Mohammed Raihan Kapadia – ID 2003221</a:t>
            </a:r>
          </a:p>
          <a:p>
            <a:pPr marL="0" lvl="0" indent="0" algn="l" rtl="0">
              <a:spcBef>
                <a:spcPts val="0"/>
              </a:spcBef>
              <a:spcAft>
                <a:spcPts val="0"/>
              </a:spcAft>
              <a:buNone/>
            </a:pPr>
            <a:r>
              <a:rPr lang="en-US" b="0" i="0" dirty="0">
                <a:solidFill>
                  <a:srgbClr val="C9D1D9"/>
                </a:solidFill>
                <a:effectLst/>
                <a:latin typeface="-apple-system"/>
              </a:rPr>
              <a:t>Stephany Monroy – ID </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The project was basically broken down into 2 front end and back end.</a:t>
            </a: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Breakdown of what each team member did.</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This is where we will show the website in action.</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1"/>
                </a:solidFill>
              </a:rPr>
              <a:t>We will talk briefly about the concept of the website</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Our goal was to make sure the website was able to schedule a reservation</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Making sure the website was user friendly and accomplish all the requirements from the assignment.</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Major Requirements</a:t>
            </a:r>
            <a:endParaRPr/>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Goals</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Project Stages</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Team</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Website</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Software Development</a:t>
            </a:r>
            <a:endParaRPr sz="3000" dirty="0"/>
          </a:p>
        </p:txBody>
      </p:sp>
      <p:sp>
        <p:nvSpPr>
          <p:cNvPr id="263" name="Google Shape;263;p24"/>
          <p:cNvSpPr txBox="1">
            <a:spLocks noGrp="1"/>
          </p:cNvSpPr>
          <p:nvPr>
            <p:ph type="subTitle" idx="1"/>
          </p:nvPr>
        </p:nvSpPr>
        <p:spPr>
          <a:xfrm>
            <a:off x="3907173" y="2746375"/>
            <a:ext cx="4657411" cy="212205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Since the beginning of the project, we made the decision to use the iterative development since we knew the main system architecture will remain the same from the beginning to the end.</a:t>
            </a:r>
          </a:p>
          <a:p>
            <a:pPr marL="0" lvl="0" indent="0" algn="l" rtl="0">
              <a:spcBef>
                <a:spcPts val="0"/>
              </a:spcBef>
              <a:spcAft>
                <a:spcPts val="0"/>
              </a:spcAft>
              <a:buNone/>
            </a:pPr>
            <a:endParaRPr lang="en-US" dirty="0"/>
          </a:p>
          <a:p>
            <a:pPr marL="171450" lvl="0" indent="-171450" algn="l" rtl="0">
              <a:spcBef>
                <a:spcPts val="0"/>
              </a:spcBef>
              <a:spcAft>
                <a:spcPts val="0"/>
              </a:spcAft>
              <a:buFont typeface="Arial" panose="020B0604020202020204" pitchFamily="34" charset="0"/>
              <a:buChar char="•"/>
            </a:pPr>
            <a:r>
              <a:rPr lang="en-US" dirty="0"/>
              <a:t>In this Model we divided project in 3 parts. </a:t>
            </a:r>
          </a:p>
          <a:p>
            <a:pPr marL="228600" lvl="0" indent="-228600" algn="l" rtl="0">
              <a:spcBef>
                <a:spcPts val="0"/>
              </a:spcBef>
              <a:spcAft>
                <a:spcPts val="0"/>
              </a:spcAft>
              <a:buAutoNum type="arabicParenR"/>
            </a:pPr>
            <a:r>
              <a:rPr lang="en-US" dirty="0"/>
              <a:t>First, we created Signup and login page and entered data in database</a:t>
            </a:r>
          </a:p>
          <a:p>
            <a:pPr marL="228600" lvl="0" indent="-228600" algn="l" rtl="0">
              <a:spcBef>
                <a:spcPts val="0"/>
              </a:spcBef>
              <a:spcAft>
                <a:spcPts val="0"/>
              </a:spcAft>
              <a:buAutoNum type="arabicParenR"/>
            </a:pPr>
            <a:r>
              <a:rPr lang="en-US" dirty="0"/>
              <a:t>Then we added reservation form and added to database</a:t>
            </a:r>
          </a:p>
          <a:p>
            <a:pPr marL="228600" lvl="0" indent="-228600" algn="l" rtl="0">
              <a:spcBef>
                <a:spcPts val="0"/>
              </a:spcBef>
              <a:spcAft>
                <a:spcPts val="0"/>
              </a:spcAft>
              <a:buAutoNum type="arabicParenR"/>
            </a:pPr>
            <a:r>
              <a:rPr lang="en-US" dirty="0"/>
              <a:t>Final step was to group everything and display the reservation.</a:t>
            </a: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18799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Group 6</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Technologies, Frameworks, Tools</a:t>
            </a:r>
            <a:endParaRPr dirty="0"/>
          </a:p>
        </p:txBody>
      </p:sp>
      <p:sp>
        <p:nvSpPr>
          <p:cNvPr id="276" name="Google Shape;276;p25"/>
          <p:cNvSpPr txBox="1">
            <a:spLocks noGrp="1"/>
          </p:cNvSpPr>
          <p:nvPr>
            <p:ph type="subTitle" idx="1"/>
          </p:nvPr>
        </p:nvSpPr>
        <p:spPr>
          <a:xfrm>
            <a:off x="1406769" y="2930732"/>
            <a:ext cx="2964264" cy="2118565"/>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 dirty="0"/>
              <a:t>We are using a database that will store all the infomation for guest whether they are logged in or making a reservation as a guest. There will also be a database for current reservation and lastly a database that will have available tables.</a:t>
            </a:r>
          </a:p>
          <a:p>
            <a:pPr marL="171450" lvl="0" indent="-171450" algn="just" rtl="0">
              <a:spcBef>
                <a:spcPts val="0"/>
              </a:spcBef>
              <a:spcAft>
                <a:spcPts val="0"/>
              </a:spcAft>
              <a:buFont typeface="Arial" panose="020B0604020202020204" pitchFamily="34" charset="0"/>
              <a:buChar char="•"/>
            </a:pPr>
            <a:endParaRPr lang="es" dirty="0"/>
          </a:p>
          <a:p>
            <a:pPr marL="171450" lvl="0" indent="-171450" algn="just" rtl="0">
              <a:spcBef>
                <a:spcPts val="0"/>
              </a:spcBef>
              <a:spcAft>
                <a:spcPts val="0"/>
              </a:spcAft>
              <a:buFont typeface="Arial" panose="020B0604020202020204" pitchFamily="34" charset="0"/>
              <a:buChar char="•"/>
            </a:pPr>
            <a:r>
              <a:rPr lang="es" dirty="0"/>
              <a:t>Technologies – we used SQL lite for the databse. </a:t>
            </a:r>
            <a:r>
              <a:rPr lang="en-US" dirty="0"/>
              <a:t>T</a:t>
            </a:r>
            <a:r>
              <a:rPr lang="es" dirty="0"/>
              <a:t>o connect the front end and databse we used PHP. </a:t>
            </a:r>
            <a:r>
              <a:rPr lang="en-US" dirty="0"/>
              <a:t>F</a:t>
            </a:r>
            <a:r>
              <a:rPr lang="es" dirty="0"/>
              <a:t>or the front end we used HTML and CSS.</a:t>
            </a:r>
            <a:endParaRPr dirty="0"/>
          </a:p>
        </p:txBody>
      </p:sp>
      <p:sp>
        <p:nvSpPr>
          <p:cNvPr id="277" name="Google Shape;277;p25"/>
          <p:cNvSpPr txBox="1">
            <a:spLocks noGrp="1"/>
          </p:cNvSpPr>
          <p:nvPr>
            <p:ph type="subTitle" idx="2"/>
          </p:nvPr>
        </p:nvSpPr>
        <p:spPr>
          <a:xfrm>
            <a:off x="4873451" y="2994409"/>
            <a:ext cx="2768320" cy="201971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 dirty="0"/>
              <a:t>We relied on github to have communication on the coding. Informally </a:t>
            </a:r>
          </a:p>
          <a:p>
            <a:pPr marL="171450" lvl="0" indent="-171450" algn="l" rtl="0">
              <a:spcBef>
                <a:spcPts val="0"/>
              </a:spcBef>
              <a:spcAft>
                <a:spcPts val="0"/>
              </a:spcAft>
              <a:buFont typeface="Arial" panose="020B0604020202020204" pitchFamily="34" charset="0"/>
              <a:buChar char="•"/>
            </a:pPr>
            <a:r>
              <a:rPr lang="es" dirty="0"/>
              <a:t>we have also used discord to update the team on the progress.</a:t>
            </a:r>
          </a:p>
          <a:p>
            <a:pPr marL="171450" lvl="0" indent="-171450" algn="l" rtl="0">
              <a:spcBef>
                <a:spcPts val="0"/>
              </a:spcBef>
              <a:spcAft>
                <a:spcPts val="0"/>
              </a:spcAft>
              <a:buFont typeface="Arial" panose="020B0604020202020204" pitchFamily="34" charset="0"/>
              <a:buChar char="•"/>
            </a:pPr>
            <a:r>
              <a:rPr lang="es" dirty="0"/>
              <a:t>We also relied on youtube videos to help us with some of the frameworks of the website.</a:t>
            </a:r>
          </a:p>
          <a:p>
            <a:pPr marL="171450" lvl="0" indent="-171450" algn="l" rtl="0">
              <a:spcBef>
                <a:spcPts val="0"/>
              </a:spcBef>
              <a:spcAft>
                <a:spcPts val="0"/>
              </a:spcAft>
              <a:buFont typeface="Arial" panose="020B0604020202020204" pitchFamily="34" charset="0"/>
              <a:buChar char="•"/>
            </a:pPr>
            <a:r>
              <a:rPr lang="en-US" dirty="0"/>
              <a:t>W</a:t>
            </a:r>
            <a:r>
              <a:rPr lang="es" dirty="0"/>
              <a:t>e have done most of our coding in visual studio code</a:t>
            </a:r>
            <a:endParaRPr dirty="0"/>
          </a:p>
        </p:txBody>
      </p:sp>
      <p:sp>
        <p:nvSpPr>
          <p:cNvPr id="279" name="Google Shape;279;p25"/>
          <p:cNvSpPr txBox="1">
            <a:spLocks noGrp="1"/>
          </p:cNvSpPr>
          <p:nvPr>
            <p:ph type="ctrTitle"/>
          </p:nvPr>
        </p:nvSpPr>
        <p:spPr>
          <a:xfrm>
            <a:off x="1957319" y="1897529"/>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FUNCTIONAL</a:t>
            </a:r>
            <a:endParaRPr dirty="0"/>
          </a:p>
        </p:txBody>
      </p:sp>
      <p:sp>
        <p:nvSpPr>
          <p:cNvPr id="280" name="Google Shape;280;p25"/>
          <p:cNvSpPr txBox="1">
            <a:spLocks noGrp="1"/>
          </p:cNvSpPr>
          <p:nvPr>
            <p:ph type="ctrTitle" idx="4"/>
          </p:nvPr>
        </p:nvSpPr>
        <p:spPr>
          <a:xfrm>
            <a:off x="5148009" y="1477005"/>
            <a:ext cx="1699942"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TOOLS</a:t>
            </a:r>
            <a:endParaRPr dirty="0"/>
          </a:p>
        </p:txBody>
      </p:sp>
      <p:sp>
        <p:nvSpPr>
          <p:cNvPr id="284" name="Google Shape;284;p25"/>
          <p:cNvSpPr/>
          <p:nvPr/>
        </p:nvSpPr>
        <p:spPr>
          <a:xfrm>
            <a:off x="2501477" y="2083605"/>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553965" y="209372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PROJECT BREAKDOWN</a:t>
            </a:r>
            <a:endParaRPr dirty="0"/>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solidFill>
                  <a:srgbClr val="FFFFFF"/>
                </a:solidFill>
              </a:rPr>
              <a:t>2 of the team members were appointed to work on the back end of the website. They oversaw the coding for the database and the implementation of the reservations. </a:t>
            </a:r>
            <a:endParaRPr sz="900" dirty="0">
              <a:solidFill>
                <a:srgbClr val="FFFFFF"/>
              </a:solidFill>
            </a:endParaRPr>
          </a:p>
        </p:txBody>
      </p:sp>
      <p:sp>
        <p:nvSpPr>
          <p:cNvPr id="990" name="Google Shape;990;p36"/>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t>BACK END</a:t>
            </a:r>
            <a:endParaRPr sz="900" dirty="0">
              <a:solidFill>
                <a:srgbClr val="FFFFFF"/>
              </a:solidFill>
            </a:endParaRPr>
          </a:p>
        </p:txBody>
      </p:sp>
      <p:sp>
        <p:nvSpPr>
          <p:cNvPr id="991" name="Google Shape;991;p36"/>
          <p:cNvSpPr txBox="1">
            <a:spLocks noGrp="1"/>
          </p:cNvSpPr>
          <p:nvPr>
            <p:ph type="subTitle" idx="4294967295"/>
          </p:nvPr>
        </p:nvSpPr>
        <p:spPr>
          <a:xfrm>
            <a:off x="947775" y="2485661"/>
            <a:ext cx="1328334" cy="1620889"/>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 sz="900" dirty="0"/>
              <a:t>We decided to go for a website since it will be easier to manipulate, 1 team member was apppointed to code for the user-interface side of the website using html, css, and php.</a:t>
            </a:r>
            <a:endParaRPr sz="900" dirty="0">
              <a:solidFill>
                <a:srgbClr val="FFFFFF"/>
              </a:solidFill>
            </a:endParaRPr>
          </a:p>
        </p:txBody>
      </p:sp>
      <p:sp>
        <p:nvSpPr>
          <p:cNvPr id="992" name="Google Shape;992;p36"/>
          <p:cNvSpPr txBox="1">
            <a:spLocks noGrp="1"/>
          </p:cNvSpPr>
          <p:nvPr>
            <p:ph type="ctrTitle" idx="4294967295"/>
          </p:nvPr>
        </p:nvSpPr>
        <p:spPr>
          <a:xfrm>
            <a:off x="582773" y="2331248"/>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dirty="0"/>
              <a:t>FRONT END</a:t>
            </a:r>
            <a:endParaRPr sz="900" dirty="0">
              <a:solidFill>
                <a:srgbClr val="FFFFFF"/>
              </a:solidFill>
            </a:endParaRPr>
          </a:p>
        </p:txBody>
      </p:sp>
      <p:cxnSp>
        <p:nvCxnSpPr>
          <p:cNvPr id="995" name="Google Shape;995;p36"/>
          <p:cNvCxnSpPr>
            <a:cxnSpLocks/>
            <a:endCxn id="991" idx="2"/>
          </p:cNvCxnSpPr>
          <p:nvPr/>
        </p:nvCxnSpPr>
        <p:spPr>
          <a:xfrm rot="10800000" flipV="1">
            <a:off x="1611943" y="3830550"/>
            <a:ext cx="2055185" cy="276000"/>
          </a:xfrm>
          <a:prstGeom prst="bentConnector4">
            <a:avLst>
              <a:gd name="adj1" fmla="val 33842"/>
              <a:gd name="adj2" fmla="val 182826"/>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TESTING STRATEGY</a:t>
            </a:r>
            <a:endParaRPr dirty="0">
              <a:solidFill>
                <a:srgbClr val="FFFFFF"/>
              </a:solidFill>
            </a:endParaRPr>
          </a:p>
        </p:txBody>
      </p:sp>
      <p:sp>
        <p:nvSpPr>
          <p:cNvPr id="297" name="Google Shape;297;p26"/>
          <p:cNvSpPr txBox="1">
            <a:spLocks noGrp="1"/>
          </p:cNvSpPr>
          <p:nvPr>
            <p:ph type="subTitle" idx="1"/>
          </p:nvPr>
        </p:nvSpPr>
        <p:spPr>
          <a:xfrm>
            <a:off x="4134897" y="2746375"/>
            <a:ext cx="4216303" cy="195624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In the process of developing this website we realize that for actual users to be able to make a reservation we had to have a domain and an actual database. Therefore all 3 of us tested the website locally, while making sure that the database set up was identically to make sure everything ran smoothly.  </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dirty="0">
                <a:solidFill>
                  <a:srgbClr val="FFFFFF"/>
                </a:solidFill>
              </a:rPr>
              <a:t>We first created simple website with signup and login page test it. Then we created reservation page and test it. Then we finally added high traffic programming </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GROUP BREAKDOWN</a:t>
            </a:r>
            <a:endParaRPr dirty="0"/>
          </a:p>
        </p:txBody>
      </p:sp>
      <p:sp>
        <p:nvSpPr>
          <p:cNvPr id="564" name="Google Shape;564;p30"/>
          <p:cNvSpPr txBox="1">
            <a:spLocks noGrp="1"/>
          </p:cNvSpPr>
          <p:nvPr>
            <p:ph type="subTitle" idx="1"/>
          </p:nvPr>
        </p:nvSpPr>
        <p:spPr>
          <a:xfrm>
            <a:off x="3874950" y="3140312"/>
            <a:ext cx="1394100" cy="18643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chemeClr val="lt1"/>
                </a:solidFill>
              </a:rPr>
              <a:t>Mohammed Raihan that worked on the back end of the website (php side) as well as some of the forms that were used in the front end of the website. </a:t>
            </a:r>
            <a:endParaRPr sz="900" dirty="0"/>
          </a:p>
        </p:txBody>
      </p:sp>
      <p:sp>
        <p:nvSpPr>
          <p:cNvPr id="565" name="Google Shape;565;p30"/>
          <p:cNvSpPr txBox="1">
            <a:spLocks noGrp="1"/>
          </p:cNvSpPr>
          <p:nvPr>
            <p:ph type="subTitle" idx="2"/>
          </p:nvPr>
        </p:nvSpPr>
        <p:spPr>
          <a:xfrm>
            <a:off x="5813500" y="3180439"/>
            <a:ext cx="1394100" cy="165826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900" dirty="0"/>
              <a:t>Stephany mainly coded for the front end of the website making sure that all the pages were user friendly and that if a website needed to connect to the database, it was connected properly.</a:t>
            </a:r>
            <a:endParaRPr sz="900" dirty="0"/>
          </a:p>
        </p:txBody>
      </p:sp>
      <p:sp>
        <p:nvSpPr>
          <p:cNvPr id="566" name="Google Shape;566;p30"/>
          <p:cNvSpPr txBox="1">
            <a:spLocks noGrp="1"/>
          </p:cNvSpPr>
          <p:nvPr>
            <p:ph type="subTitle" idx="3"/>
          </p:nvPr>
        </p:nvSpPr>
        <p:spPr>
          <a:xfrm>
            <a:off x="1936387" y="3140312"/>
            <a:ext cx="1394100" cy="18643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900" dirty="0"/>
              <a:t>Nicolas was our leader of the group.  He was one of the members that worked on the back end of the website. He was the one that coded for the database we use. As well as code with Mohammed the php side. </a:t>
            </a:r>
          </a:p>
        </p:txBody>
      </p:sp>
      <p:sp>
        <p:nvSpPr>
          <p:cNvPr id="567" name="Google Shape;567;p30"/>
          <p:cNvSpPr txBox="1">
            <a:spLocks noGrp="1"/>
          </p:cNvSpPr>
          <p:nvPr>
            <p:ph type="ctrTitle"/>
          </p:nvPr>
        </p:nvSpPr>
        <p:spPr>
          <a:xfrm>
            <a:off x="3925735" y="305640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MOHAMMED</a:t>
            </a:r>
            <a:endParaRPr sz="900" dirty="0"/>
          </a:p>
        </p:txBody>
      </p:sp>
      <p:sp>
        <p:nvSpPr>
          <p:cNvPr id="568" name="Google Shape;568;p30"/>
          <p:cNvSpPr txBox="1">
            <a:spLocks noGrp="1"/>
          </p:cNvSpPr>
          <p:nvPr>
            <p:ph type="ctrTitle" idx="4"/>
          </p:nvPr>
        </p:nvSpPr>
        <p:spPr>
          <a:xfrm>
            <a:off x="5812984" y="305640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STEPHANY</a:t>
            </a:r>
            <a:endParaRPr sz="900" dirty="0"/>
          </a:p>
        </p:txBody>
      </p:sp>
      <p:sp>
        <p:nvSpPr>
          <p:cNvPr id="569" name="Google Shape;569;p30"/>
          <p:cNvSpPr txBox="1">
            <a:spLocks noGrp="1"/>
          </p:cNvSpPr>
          <p:nvPr>
            <p:ph type="ctrTitle" idx="5"/>
          </p:nvPr>
        </p:nvSpPr>
        <p:spPr>
          <a:xfrm>
            <a:off x="1916494" y="3075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NICOLAS</a:t>
            </a:r>
            <a:endParaRPr sz="9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5159981" y="1792236"/>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s" dirty="0"/>
            </a:br>
            <a:endParaRPr dirty="0"/>
          </a:p>
        </p:txBody>
      </p:sp>
      <p:sp>
        <p:nvSpPr>
          <p:cNvPr id="9" name="Subtitle 8">
            <a:extLst>
              <a:ext uri="{FF2B5EF4-FFF2-40B4-BE49-F238E27FC236}">
                <a16:creationId xmlns:a16="http://schemas.microsoft.com/office/drawing/2014/main" id="{67DB9457-305B-4FD3-81DE-A86F98CA2519}"/>
              </a:ext>
            </a:extLst>
          </p:cNvPr>
          <p:cNvSpPr>
            <a:spLocks noGrp="1"/>
          </p:cNvSpPr>
          <p:nvPr>
            <p:ph type="subTitle" idx="1"/>
          </p:nvPr>
        </p:nvSpPr>
        <p:spPr>
          <a:xfrm>
            <a:off x="5446207" y="1798125"/>
            <a:ext cx="2175468" cy="1726775"/>
          </a:xfrm>
        </p:spPr>
        <p:txBody>
          <a:bodyPr/>
          <a:lstStyle/>
          <a:p>
            <a:pPr>
              <a:buFont typeface="Arial" panose="020B0604020202020204" pitchFamily="34" charset="0"/>
              <a:buChar char="•"/>
            </a:pPr>
            <a:r>
              <a:rPr lang="en-US" dirty="0"/>
              <a:t>Next, we will show and explain the flow diagram of our project.</a:t>
            </a:r>
          </a:p>
          <a:p>
            <a:pPr>
              <a:buFont typeface="Arial" panose="020B0604020202020204" pitchFamily="34" charset="0"/>
              <a:buChar char="•"/>
            </a:pPr>
            <a:endParaRPr lang="en-US" dirty="0"/>
          </a:p>
          <a:p>
            <a:pPr>
              <a:buFont typeface="Arial" panose="020B0604020202020204" pitchFamily="34" charset="0"/>
              <a:buChar char="•"/>
            </a:pPr>
            <a:r>
              <a:rPr lang="en-US" dirty="0"/>
              <a:t>After that we will show you the live working website for Reservation Table booking</a:t>
            </a:r>
          </a:p>
        </p:txBody>
      </p:sp>
      <p:sp>
        <p:nvSpPr>
          <p:cNvPr id="8" name="Title 7">
            <a:extLst>
              <a:ext uri="{FF2B5EF4-FFF2-40B4-BE49-F238E27FC236}">
                <a16:creationId xmlns:a16="http://schemas.microsoft.com/office/drawing/2014/main" id="{2DBADCB4-B923-4923-9A4F-01B1521AE40A}"/>
              </a:ext>
            </a:extLst>
          </p:cNvPr>
          <p:cNvSpPr>
            <a:spLocks noGrp="1"/>
          </p:cNvSpPr>
          <p:nvPr>
            <p:ph type="ctrTitle" idx="4294967295"/>
          </p:nvPr>
        </p:nvSpPr>
        <p:spPr>
          <a:xfrm>
            <a:off x="422030" y="377559"/>
            <a:ext cx="8521700" cy="606425"/>
          </a:xfrm>
        </p:spPr>
        <p:txBody>
          <a:bodyPr/>
          <a:lstStyle/>
          <a:p>
            <a:r>
              <a:rPr lang="es" dirty="0"/>
              <a:t>OUR WEBSITE/PROJECT</a:t>
            </a:r>
            <a:endParaRPr lang="en-US" dirty="0"/>
          </a:p>
        </p:txBody>
      </p:sp>
      <p:sp>
        <p:nvSpPr>
          <p:cNvPr id="667" name="Google Shape;667;p34"/>
          <p:cNvSpPr/>
          <p:nvPr/>
        </p:nvSpPr>
        <p:spPr>
          <a:xfrm>
            <a:off x="531545" y="1376992"/>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832470" y="1676200"/>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836720" y="2648600"/>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1846495" y="2648600"/>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836659" y="3621000"/>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851520" y="1695250"/>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861045" y="1681300"/>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839420" y="28001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839420" y="29049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839420" y="30049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839420" y="30867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839420" y="31724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839420" y="32534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839420" y="33248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839420" y="34057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832470" y="27231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RESOURCES</a:t>
            </a:r>
            <a:endParaRPr/>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s" dirty="0"/>
              <a:t>GITHUB</a:t>
            </a:r>
            <a:endParaRPr dirty="0"/>
          </a:p>
          <a:p>
            <a:pPr marL="457200" lvl="0" indent="-279400" algn="l" rtl="0">
              <a:spcBef>
                <a:spcPts val="1600"/>
              </a:spcBef>
              <a:spcAft>
                <a:spcPts val="0"/>
              </a:spcAft>
              <a:buSzPts val="800"/>
              <a:buChar char="●"/>
            </a:pPr>
            <a:r>
              <a:rPr lang="en-US" dirty="0">
                <a:uFill>
                  <a:noFill/>
                </a:uFill>
              </a:rPr>
              <a:t>https://github.com/Almerish/COSC-4351-Group-4</a:t>
            </a:r>
          </a:p>
          <a:p>
            <a:pPr marL="177800" lvl="0" indent="0" algn="l" rtl="0">
              <a:spcBef>
                <a:spcPts val="1600"/>
              </a:spcBef>
              <a:spcAft>
                <a:spcPts val="0"/>
              </a:spcAft>
              <a:buSzPts val="800"/>
              <a:buNone/>
            </a:pPr>
            <a:r>
              <a:rPr lang="es" dirty="0"/>
              <a:t>VIDEOS</a:t>
            </a:r>
            <a:endParaRPr dirty="0"/>
          </a:p>
          <a:p>
            <a:pPr marL="0" lvl="0" indent="0" algn="l" rtl="0">
              <a:lnSpc>
                <a:spcPct val="100000"/>
              </a:lnSpc>
              <a:spcBef>
                <a:spcPts val="0"/>
              </a:spcBef>
              <a:spcAft>
                <a:spcPts val="0"/>
              </a:spcAft>
              <a:buNone/>
            </a:pPr>
            <a:endParaRPr dirty="0"/>
          </a:p>
          <a:p>
            <a:pPr marL="457200" lvl="0" indent="-279400" algn="l" rtl="0">
              <a:lnSpc>
                <a:spcPct val="100000"/>
              </a:lnSpc>
              <a:spcBef>
                <a:spcPts val="0"/>
              </a:spcBef>
              <a:spcAft>
                <a:spcPts val="0"/>
              </a:spcAft>
              <a:buSzPts val="800"/>
              <a:buChar char="●"/>
            </a:pPr>
            <a:r>
              <a:rPr lang="en-US" dirty="0"/>
              <a:t>https://www.youtube.com/watch?v=gCo6JqGMi30&amp;t=2770s</a:t>
            </a:r>
          </a:p>
          <a:p>
            <a:pPr marL="457200" lvl="0" indent="-279400" algn="l" rtl="0">
              <a:lnSpc>
                <a:spcPct val="100000"/>
              </a:lnSpc>
              <a:spcBef>
                <a:spcPts val="0"/>
              </a:spcBef>
              <a:spcAft>
                <a:spcPts val="0"/>
              </a:spcAft>
              <a:buSzPts val="800"/>
              <a:buChar char="●"/>
            </a:pPr>
            <a:r>
              <a:rPr lang="en-US" dirty="0">
                <a:uFill>
                  <a:noFill/>
                </a:uFill>
              </a:rPr>
              <a:t>https://www.youtube.com/watch?v=0YLJ0uO6n8I </a:t>
            </a:r>
          </a:p>
          <a:p>
            <a:pPr marL="457200" lvl="0" indent="-279400" algn="l" rtl="0">
              <a:lnSpc>
                <a:spcPct val="100000"/>
              </a:lnSpc>
              <a:spcBef>
                <a:spcPts val="0"/>
              </a:spcBef>
              <a:spcAft>
                <a:spcPts val="0"/>
              </a:spcAft>
              <a:buSzPts val="800"/>
              <a:buChar char="●"/>
            </a:pPr>
            <a:r>
              <a:rPr lang="en-US" dirty="0">
                <a:hlinkClick r:id="rId3"/>
              </a:rPr>
              <a:t>https://www.youtube.com/watch?v=HtTG5Kf_mTA</a:t>
            </a:r>
            <a:endParaRPr lang="en-US" dirty="0"/>
          </a:p>
          <a:p>
            <a:pPr marL="457200" lvl="0" indent="-279400" algn="l" rtl="0">
              <a:lnSpc>
                <a:spcPct val="100000"/>
              </a:lnSpc>
              <a:spcBef>
                <a:spcPts val="0"/>
              </a:spcBef>
              <a:spcAft>
                <a:spcPts val="0"/>
              </a:spcAft>
              <a:buSzPts val="800"/>
              <a:buChar char="●"/>
            </a:pPr>
            <a:endParaRPr dirty="0"/>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708</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Roboto Black</vt:lpstr>
      <vt:lpstr>Roboto Light</vt:lpstr>
      <vt:lpstr>Arial</vt:lpstr>
      <vt:lpstr>Impact</vt:lpstr>
      <vt:lpstr>Roboto Mono Thin</vt:lpstr>
      <vt:lpstr>Bree Serif</vt:lpstr>
      <vt:lpstr>WEB PROPOSAL</vt:lpstr>
      <vt:lpstr>CASA NOSTRA</vt:lpstr>
      <vt:lpstr>TABLE OF CONTENTS</vt:lpstr>
      <vt:lpstr>Software Development</vt:lpstr>
      <vt:lpstr>Technologies, Frameworks, Tools</vt:lpstr>
      <vt:lpstr>PROJECT BREAKDOWN</vt:lpstr>
      <vt:lpstr>TESTING STRATEGY</vt:lpstr>
      <vt:lpstr>GROUP BREAKDOWN</vt:lpstr>
      <vt:lpstr>OUR WEBSITE/PROJECT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NOSTRA</dc:title>
  <dc:creator>Stephany Monroy</dc:creator>
  <cp:lastModifiedBy>Kapadia, Mohammed Raihan A</cp:lastModifiedBy>
  <cp:revision>7</cp:revision>
  <dcterms:modified xsi:type="dcterms:W3CDTF">2021-12-03T17:45:02Z</dcterms:modified>
</cp:coreProperties>
</file>