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C89E-3712-CF4E-ADD2-A75AB98DF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35F45-6615-9719-BBFB-E47F9B432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D25A4-36B7-0064-766E-3D343FFF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004-D016-4149-99EE-5A192F0A43D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AD5B0-5336-0FFF-22BD-73E69C35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71B5C-BCFD-EDA0-336F-478E1897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9E57-D16B-40B5-9571-4270CB4BC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98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8C03-1390-C6A3-F781-CC7401D2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618A5-A795-4A26-71CD-CE4583D20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0F91-7F51-A026-5A44-D8F73E21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004-D016-4149-99EE-5A192F0A43D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AA2C3-0CD5-98D7-2869-C0574206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C009A-860C-2F99-3E68-390FF69C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9E57-D16B-40B5-9571-4270CB4BC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12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0C592-59EB-0318-8F4F-B1DA67171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2FC8D-59BC-3632-CFFA-C90D13C31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2244B-2EDB-E29F-B1BC-20E6DA76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004-D016-4149-99EE-5A192F0A43D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2FDE7-4FDF-6DB9-60F7-C65447A1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127E0-7986-4549-F516-F06B4CE3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9E57-D16B-40B5-9571-4270CB4BC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27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3C7D-C38F-1BCF-57B7-E0B3BB09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E8C25-6712-8644-9AB0-DB9E569CD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CF0E5-DD45-5513-FD83-A55AA36F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004-D016-4149-99EE-5A192F0A43D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ACE62-784B-3539-49B9-17827CB0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430B2-95AC-5803-2C60-F694063C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9E57-D16B-40B5-9571-4270CB4BC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10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5139-DF82-1EE3-A6BE-F16319D5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6BE73-5E86-96CE-A70F-5D278669B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F67D3-386D-8A06-2225-B3D83149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004-D016-4149-99EE-5A192F0A43D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FD615-3044-6435-ED82-38D904AF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4B3DD-2653-B48A-0093-5F82999D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9E57-D16B-40B5-9571-4270CB4BC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65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58F6-7630-5EEA-B839-C659EA51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D184E-D733-913B-0326-99AABF08D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781A4-07F3-F644-2FAF-568DE5B38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14CA0-63AB-C002-F5E5-808AC641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004-D016-4149-99EE-5A192F0A43D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94154-2AD5-5553-176A-47C69E23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B66E3-E787-2B36-60B6-90989773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9E57-D16B-40B5-9571-4270CB4BC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98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61AE-5888-1FCF-91E2-DBD21550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4E285-DB77-9F12-59B5-103F00051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7B762-C6CD-F3C3-3087-3C5B41850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646D6-A5BD-BF8E-E36C-FC7988C65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D209D-0281-9F6C-675D-843E3376E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E5E6C-9ECE-F831-97F1-3E673F90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004-D016-4149-99EE-5A192F0A43D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7F88F-7B19-E679-B222-E26D61A4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633B89-E12D-D291-76ED-AA2B2502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9E57-D16B-40B5-9571-4270CB4BC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07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7F59-6795-D671-73E2-59BDE18C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5B44B-F222-6EB1-53A7-A02B4F00C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004-D016-4149-99EE-5A192F0A43D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55E5F-84F7-B6DF-C15F-7D329645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AC85A-B218-24B9-6EF3-EB213A2E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9E57-D16B-40B5-9571-4270CB4BC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52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DB84E-8144-C161-8B1C-9CE333E9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004-D016-4149-99EE-5A192F0A43D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C6215-939E-2B9A-C34C-54C3FC13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1AC4A-AAD3-6152-4F50-F2D79C77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9E57-D16B-40B5-9571-4270CB4BC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95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693C-C7B1-5A72-70DF-1F7CEF5B0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22E71-552D-628F-796F-50733B764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3F357-9EAC-6AB8-6A97-3BD6D3190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89944-8EE9-6513-9C0A-4B186953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004-D016-4149-99EE-5A192F0A43D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36CD7-9CED-28E3-E932-89D02FFA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7F98B-0683-25DD-6DFE-699A027A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9E57-D16B-40B5-9571-4270CB4BC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61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B844-ECEB-786A-9C09-40BA84B3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68E6C-99DF-DEF5-35AD-843F56CE1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55909-2C8A-8E83-90B5-195911F81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767B0-6A3C-1172-61FD-7D15E2EF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004-D016-4149-99EE-5A192F0A43D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F6BCC-71F0-55E9-6C52-7CBFEF78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C0F80-2872-36B9-0371-9F4B1FE4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9E57-D16B-40B5-9571-4270CB4BC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65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C8499-FBC8-67F9-6714-952CA7AF2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C6381-696A-5BA2-7036-1A85C040C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53AF2-FF0A-654F-9F9F-E46192EFA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C61004-D016-4149-99EE-5A192F0A43D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3282-833F-B20A-A61B-D2DC22EA7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FDF81-0C46-ED59-C07A-7E49624D2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E49E57-D16B-40B5-9571-4270CB4BC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62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E92FB727-0E02-E8B6-EF6C-3B98B4E05A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screenshot of a computer">
            <a:extLst>
              <a:ext uri="{FF2B5EF4-FFF2-40B4-BE49-F238E27FC236}">
                <a16:creationId xmlns:a16="http://schemas.microsoft.com/office/drawing/2014/main" id="{EBBCD5AF-EA09-8F06-2FC9-F160052C2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149" y="1754910"/>
            <a:ext cx="7937702" cy="47151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873F27-3D6E-67A0-BF51-25AFC081FAC8}"/>
              </a:ext>
            </a:extLst>
          </p:cNvPr>
          <p:cNvSpPr/>
          <p:nvPr/>
        </p:nvSpPr>
        <p:spPr>
          <a:xfrm>
            <a:off x="2253673" y="2382982"/>
            <a:ext cx="3048000" cy="3537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2D6F76-C751-41BF-3792-0568B8E87AE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736437" y="3650826"/>
            <a:ext cx="517236" cy="5332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4AC1C6-3F9B-41F4-E99D-7055F87D3ACE}"/>
              </a:ext>
            </a:extLst>
          </p:cNvPr>
          <p:cNvSpPr txBox="1"/>
          <p:nvPr/>
        </p:nvSpPr>
        <p:spPr>
          <a:xfrm>
            <a:off x="193965" y="3189161"/>
            <a:ext cx="1542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Visible Accessibility Tree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7AF732-8621-B954-FEF6-42F501E714E6}"/>
              </a:ext>
            </a:extLst>
          </p:cNvPr>
          <p:cNvCxnSpPr>
            <a:cxnSpLocks/>
          </p:cNvCxnSpPr>
          <p:nvPr/>
        </p:nvCxnSpPr>
        <p:spPr>
          <a:xfrm>
            <a:off x="1847273" y="1644073"/>
            <a:ext cx="406400" cy="387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D6765E3-8B9A-4196-5CB1-F6C7B27A245C}"/>
              </a:ext>
            </a:extLst>
          </p:cNvPr>
          <p:cNvSpPr txBox="1"/>
          <p:nvPr/>
        </p:nvSpPr>
        <p:spPr>
          <a:xfrm>
            <a:off x="874930" y="1247706"/>
            <a:ext cx="109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Info from mouse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2918EB-2BAD-D4EA-1EAD-38EF41378956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120279" y="1024015"/>
            <a:ext cx="659171" cy="10079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674B1FE-649E-980E-8123-F9A3811CFF39}"/>
              </a:ext>
            </a:extLst>
          </p:cNvPr>
          <p:cNvSpPr txBox="1"/>
          <p:nvPr/>
        </p:nvSpPr>
        <p:spPr>
          <a:xfrm>
            <a:off x="1077651" y="377684"/>
            <a:ext cx="208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Info from mouse w/ 5s countdown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97A1A3-5858-5564-E30A-595C4EBD58D8}"/>
              </a:ext>
            </a:extLst>
          </p:cNvPr>
          <p:cNvCxnSpPr>
            <a:cxnSpLocks/>
          </p:cNvCxnSpPr>
          <p:nvPr/>
        </p:nvCxnSpPr>
        <p:spPr>
          <a:xfrm>
            <a:off x="2962453" y="1388822"/>
            <a:ext cx="68688" cy="6270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FF6011D-2C5A-50CF-9D07-398B6EC2C27C}"/>
              </a:ext>
            </a:extLst>
          </p:cNvPr>
          <p:cNvSpPr txBox="1"/>
          <p:nvPr/>
        </p:nvSpPr>
        <p:spPr>
          <a:xfrm>
            <a:off x="2750128" y="1041328"/>
            <a:ext cx="284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Highlight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44FA93-78BA-DAF4-B942-8A2398321140}"/>
              </a:ext>
            </a:extLst>
          </p:cNvPr>
          <p:cNvCxnSpPr>
            <a:cxnSpLocks/>
          </p:cNvCxnSpPr>
          <p:nvPr/>
        </p:nvCxnSpPr>
        <p:spPr>
          <a:xfrm flipH="1">
            <a:off x="3522869" y="1062871"/>
            <a:ext cx="451186" cy="939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8F1D309-E24A-FAC4-C119-A6B0F0EED6FD}"/>
              </a:ext>
            </a:extLst>
          </p:cNvPr>
          <p:cNvSpPr txBox="1"/>
          <p:nvPr/>
        </p:nvSpPr>
        <p:spPr>
          <a:xfrm>
            <a:off x="3945909" y="416540"/>
            <a:ext cx="284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 selector command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75E57E-60CC-8A08-14B8-E8A906F12F61}"/>
              </a:ext>
            </a:extLst>
          </p:cNvPr>
          <p:cNvSpPr txBox="1"/>
          <p:nvPr/>
        </p:nvSpPr>
        <p:spPr>
          <a:xfrm>
            <a:off x="4143206" y="1017337"/>
            <a:ext cx="284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Show only visible elements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88BB4E-BD1C-7FD3-7CB8-3DDA56EA4F1A}"/>
              </a:ext>
            </a:extLst>
          </p:cNvPr>
          <p:cNvCxnSpPr>
            <a:cxnSpLocks/>
          </p:cNvCxnSpPr>
          <p:nvPr/>
        </p:nvCxnSpPr>
        <p:spPr>
          <a:xfrm flipH="1">
            <a:off x="3903051" y="1307512"/>
            <a:ext cx="443301" cy="6944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29460B-C4CB-6E4A-B3BC-4DE35BE392AC}"/>
              </a:ext>
            </a:extLst>
          </p:cNvPr>
          <p:cNvCxnSpPr>
            <a:cxnSpLocks/>
          </p:cNvCxnSpPr>
          <p:nvPr/>
        </p:nvCxnSpPr>
        <p:spPr>
          <a:xfrm flipH="1">
            <a:off x="4253931" y="1654759"/>
            <a:ext cx="372297" cy="3472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20950EC-1494-0AA9-5127-95FE7B7ADB15}"/>
              </a:ext>
            </a:extLst>
          </p:cNvPr>
          <p:cNvSpPr txBox="1"/>
          <p:nvPr/>
        </p:nvSpPr>
        <p:spPr>
          <a:xfrm>
            <a:off x="4405058" y="1373934"/>
            <a:ext cx="336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Perform text based tree search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F2146A5-EA0B-FCA1-B11F-9516880270E8}"/>
              </a:ext>
            </a:extLst>
          </p:cNvPr>
          <p:cNvCxnSpPr>
            <a:cxnSpLocks/>
          </p:cNvCxnSpPr>
          <p:nvPr/>
        </p:nvCxnSpPr>
        <p:spPr>
          <a:xfrm flipH="1" flipV="1">
            <a:off x="9819078" y="3429000"/>
            <a:ext cx="372297" cy="344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4B1EAD5-1C56-0418-C52E-C05CFC4820B7}"/>
              </a:ext>
            </a:extLst>
          </p:cNvPr>
          <p:cNvSpPr txBox="1"/>
          <p:nvPr/>
        </p:nvSpPr>
        <p:spPr>
          <a:xfrm>
            <a:off x="10189067" y="3740875"/>
            <a:ext cx="2002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Perform default action of selected element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29DD7E-E63B-FCB6-7A9C-52C996BD0E82}"/>
              </a:ext>
            </a:extLst>
          </p:cNvPr>
          <p:cNvSpPr txBox="1"/>
          <p:nvPr/>
        </p:nvSpPr>
        <p:spPr>
          <a:xfrm>
            <a:off x="10189067" y="2505670"/>
            <a:ext cx="200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 value of selected element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312FDC5-1D19-1807-F887-159C48D48EE5}"/>
              </a:ext>
            </a:extLst>
          </p:cNvPr>
          <p:cNvCxnSpPr>
            <a:cxnSpLocks/>
          </p:cNvCxnSpPr>
          <p:nvPr/>
        </p:nvCxnSpPr>
        <p:spPr>
          <a:xfrm flipH="1">
            <a:off x="9819078" y="2994425"/>
            <a:ext cx="369989" cy="169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E288A50-D172-3512-48D1-7B0652441558}"/>
              </a:ext>
            </a:extLst>
          </p:cNvPr>
          <p:cNvSpPr/>
          <p:nvPr/>
        </p:nvSpPr>
        <p:spPr>
          <a:xfrm>
            <a:off x="5624945" y="2382982"/>
            <a:ext cx="4194133" cy="2817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3CA292-3F38-34E5-BDDF-DBFC966022E2}"/>
              </a:ext>
            </a:extLst>
          </p:cNvPr>
          <p:cNvSpPr txBox="1"/>
          <p:nvPr/>
        </p:nvSpPr>
        <p:spPr>
          <a:xfrm>
            <a:off x="6262666" y="5378998"/>
            <a:ext cx="291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Accessibility information displayed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167D24F-3977-D304-DB62-EF79702E873D}"/>
              </a:ext>
            </a:extLst>
          </p:cNvPr>
          <p:cNvCxnSpPr>
            <a:cxnSpLocks/>
            <a:stCxn id="52" idx="0"/>
            <a:endCxn id="51" idx="2"/>
          </p:cNvCxnSpPr>
          <p:nvPr/>
        </p:nvCxnSpPr>
        <p:spPr>
          <a:xfrm flipV="1">
            <a:off x="7722011" y="5200073"/>
            <a:ext cx="1" cy="178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3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40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Sancarn .</dc:creator>
  <cp:lastModifiedBy>Sancarn .</cp:lastModifiedBy>
  <cp:revision>1</cp:revision>
  <dcterms:created xsi:type="dcterms:W3CDTF">2024-07-01T18:36:50Z</dcterms:created>
  <dcterms:modified xsi:type="dcterms:W3CDTF">2024-07-02T20:44:22Z</dcterms:modified>
</cp:coreProperties>
</file>