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4026-CC3E-7005-9EC1-908822D1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643A9-E797-1D09-0EEA-014C5B19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F68-1D0D-596E-8036-D957D19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65BE-1B1A-94B0-9B73-BB796C1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5B82-91F5-682C-A3D5-1B7E815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C040-347B-4B0A-021C-D4E78A6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DFCF8-964E-AFB9-0A48-FA7B62C7F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9933-39C1-B09E-072B-0EF3262B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0C3D-C1A9-FAE4-C4D5-F7C695F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758F-A5BD-A8E6-C436-8BD1C2F0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8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2F89D-5BB3-288F-B98C-AEA3AE04C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D4AB-F5C5-5B88-8189-7C30C6CB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D269-232C-175A-1C31-9D908A3F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2DBF-F7ED-C095-8FE6-AC3BC9C8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A54F-450D-3246-72E8-72DC7DD8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CCD1-F247-7675-1856-36833B64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6370-063B-6832-4000-7CCCF21C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43D-B395-2F0D-1016-2B891A20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7B06-BFE2-918B-67A4-6BB449D5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8AC3-7E90-0002-CB9B-3A4CC6C4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2551-EFD4-5D55-DD04-88A2D723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0DC3-B385-51F0-3AE5-239C2963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9FCD-FBA3-7C13-561D-C28C39E0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871B-D0E7-AB13-13F8-C687F6A6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1DBC-176D-5326-C721-F1556911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F71-7960-0291-EE10-263BA8A8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ACFF-D82F-64B6-7BDB-1E99C4AC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B94FD-E84E-4098-B1BE-AE703EAE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140C-0176-C7B3-6A90-8664C89B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BF4FD-7F6B-0AB5-E7FD-379B79B7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4B1F-AE6F-5C23-224A-7ADB380D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6D53-BCDF-B963-1689-49EC4E15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EB62-AA82-105B-7076-A886286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53BC-2C50-8880-64B7-49F1ACB76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4CAD-075F-05BD-FF83-5CDD64AB2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023C8-B678-0A7C-15A5-B94D3E944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EB884-2263-4411-8D23-8BC3170D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6B32B-F18F-3FED-192D-F98CB403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0F95-B750-5673-3263-C1BCA22B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1D4C-07B6-E095-5543-54E9BDE0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F6EA-D093-D5C9-A696-2B091BB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4E726-5410-79E4-3DDD-8A142CB3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0F28-287B-F1A8-EB1D-DCB37D38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79B10-A71B-78BC-3F5E-9E3615C6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C6FDE-DEE5-562D-F32F-4CDDBA1B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DDC58-5512-B189-4F69-6F4B0AC6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3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1E9B-170C-6754-A319-C53AEF97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133D-7A4B-7FE1-89D7-998368AD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E354E-F5A5-0CC3-2449-47AB9DD2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FEA2-C986-7A55-62F9-93E33473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E465C-AD02-1EE1-51F1-2200E537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F615-BBB7-B015-8341-85F7ADA9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0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AEED-D64B-F6F4-700F-5DB382F2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72E68-7DA6-4A88-7F3A-255538A4D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187A-3377-FDC2-D1B4-B01DDF8A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EBD7-209D-5DC4-6CAC-D2D983C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8BD52-4D1D-6757-B384-638433F6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80AB7-873E-9528-5EAE-704A0448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5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36E04-79C5-5855-815E-AE7B8F9E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50A8-61EB-4C2E-112E-321940DF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1E90-7D1A-073C-C521-ACED5840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FA09-17F1-475C-8507-1E4FDC8B3CD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98C7-DA07-B03A-F5C8-69486357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F93C-8D01-87DE-A1A0-432072C7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60FEC02-0F7F-A370-D3C5-FDE1F5247E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E0F6F5-4D17-0326-29EE-86BD43FF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328737"/>
            <a:ext cx="6041767" cy="2320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A71A1-AC04-FC3A-3FE1-FC18C0E8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0" y="3737830"/>
            <a:ext cx="5255564" cy="4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15396F-3520-D4C4-DEE7-5BD8682C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80" y="2488990"/>
            <a:ext cx="2945258" cy="4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65635-42EC-0EAE-F530-05237DB8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54" y="4766529"/>
            <a:ext cx="3564909" cy="4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E9D2A-B553-EA75-9E21-FE79EACE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" y="5417846"/>
            <a:ext cx="4834813" cy="7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163FB-5876-FB5E-6B74-6B9DAB5500D8}"/>
              </a:ext>
            </a:extLst>
          </p:cNvPr>
          <p:cNvSpPr txBox="1"/>
          <p:nvPr/>
        </p:nvSpPr>
        <p:spPr>
          <a:xfrm>
            <a:off x="3155675" y="104369"/>
            <a:ext cx="588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Bulk Structured Spreadsheet Extractor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AAD67-5266-7E8F-3753-399421B000A5}"/>
              </a:ext>
            </a:extLst>
          </p:cNvPr>
          <p:cNvSpPr txBox="1"/>
          <p:nvPr/>
        </p:nvSpPr>
        <p:spPr>
          <a:xfrm>
            <a:off x="317500" y="958362"/>
            <a:ext cx="382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versions of the same report…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EC24A3-C587-3264-022D-AF6CF4ABEAAB}"/>
              </a:ext>
            </a:extLst>
          </p:cNvPr>
          <p:cNvSpPr/>
          <p:nvPr/>
        </p:nvSpPr>
        <p:spPr>
          <a:xfrm>
            <a:off x="6411351" y="2484706"/>
            <a:ext cx="1450731" cy="237392"/>
          </a:xfrm>
          <a:custGeom>
            <a:avLst/>
            <a:gdLst>
              <a:gd name="connsiteX0" fmla="*/ 0 w 1450731"/>
              <a:gd name="connsiteY0" fmla="*/ 0 h 237392"/>
              <a:gd name="connsiteX1" fmla="*/ 703384 w 1450731"/>
              <a:gd name="connsiteY1" fmla="*/ 61546 h 237392"/>
              <a:gd name="connsiteX2" fmla="*/ 1450731 w 1450731"/>
              <a:gd name="connsiteY2" fmla="*/ 237392 h 2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731" h="237392">
                <a:moveTo>
                  <a:pt x="0" y="0"/>
                </a:moveTo>
                <a:cubicBezTo>
                  <a:pt x="230798" y="10990"/>
                  <a:pt x="461596" y="21981"/>
                  <a:pt x="703384" y="61546"/>
                </a:cubicBezTo>
                <a:cubicBezTo>
                  <a:pt x="945173" y="101111"/>
                  <a:pt x="1197952" y="169251"/>
                  <a:pt x="1450731" y="23739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0A10B-9E9B-B268-4C88-204450872CC2}"/>
              </a:ext>
            </a:extLst>
          </p:cNvPr>
          <p:cNvSpPr txBox="1"/>
          <p:nvPr/>
        </p:nvSpPr>
        <p:spPr>
          <a:xfrm>
            <a:off x="7733243" y="1925516"/>
            <a:ext cx="339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how to distinguish versions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4E112-AA99-61FA-F5CF-099D849DBF9B}"/>
              </a:ext>
            </a:extLst>
          </p:cNvPr>
          <p:cNvSpPr txBox="1"/>
          <p:nvPr/>
        </p:nvSpPr>
        <p:spPr>
          <a:xfrm>
            <a:off x="7425851" y="4325460"/>
            <a:ext cx="401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how to extract data from versions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ECE6-300E-80C2-6FE0-DA8F30E0D3E7}"/>
              </a:ext>
            </a:extLst>
          </p:cNvPr>
          <p:cNvSpPr txBox="1"/>
          <p:nvPr/>
        </p:nvSpPr>
        <p:spPr>
          <a:xfrm>
            <a:off x="7438245" y="523318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Supports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33D94-8B15-EB14-96A5-748475E1502F}"/>
              </a:ext>
            </a:extLst>
          </p:cNvPr>
          <p:cNvSpPr txBox="1"/>
          <p:nvPr/>
        </p:nvSpPr>
        <p:spPr>
          <a:xfrm>
            <a:off x="8487282" y="5233180"/>
            <a:ext cx="347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Logic, Regex,  Find text, </a:t>
            </a:r>
          </a:p>
          <a:p>
            <a:r>
              <a:rPr lang="en-GB" dirty="0"/>
              <a:t>sheet access, OOP member access,</a:t>
            </a:r>
          </a:p>
          <a:p>
            <a:r>
              <a:rPr lang="en-GB" dirty="0"/>
              <a:t>merge aware offset, extensions,</a:t>
            </a:r>
          </a:p>
          <a:p>
            <a:r>
              <a:rPr lang="en-GB" dirty="0"/>
              <a:t>…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1B22E6-7363-97F2-7C4B-1E8A63525674}"/>
              </a:ext>
            </a:extLst>
          </p:cNvPr>
          <p:cNvSpPr/>
          <p:nvPr/>
        </p:nvSpPr>
        <p:spPr>
          <a:xfrm>
            <a:off x="9403080" y="3063240"/>
            <a:ext cx="148502" cy="1211580"/>
          </a:xfrm>
          <a:custGeom>
            <a:avLst/>
            <a:gdLst>
              <a:gd name="connsiteX0" fmla="*/ 0 w 148502"/>
              <a:gd name="connsiteY0" fmla="*/ 0 h 1211580"/>
              <a:gd name="connsiteX1" fmla="*/ 144780 w 148502"/>
              <a:gd name="connsiteY1" fmla="*/ 502920 h 1211580"/>
              <a:gd name="connsiteX2" fmla="*/ 91440 w 148502"/>
              <a:gd name="connsiteY2" fmla="*/ 121158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02" h="1211580">
                <a:moveTo>
                  <a:pt x="0" y="0"/>
                </a:moveTo>
                <a:cubicBezTo>
                  <a:pt x="64770" y="150495"/>
                  <a:pt x="129540" y="300990"/>
                  <a:pt x="144780" y="502920"/>
                </a:cubicBezTo>
                <a:cubicBezTo>
                  <a:pt x="160020" y="704850"/>
                  <a:pt x="125730" y="958215"/>
                  <a:pt x="91440" y="1211580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670A27-1755-5FCB-26E5-27AB9BFC7E7A}"/>
              </a:ext>
            </a:extLst>
          </p:cNvPr>
          <p:cNvSpPr txBox="1"/>
          <p:nvPr/>
        </p:nvSpPr>
        <p:spPr>
          <a:xfrm>
            <a:off x="800187" y="4937097"/>
            <a:ext cx="253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Generated report of data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B5D0AF-0B4D-E16B-E529-0EF3C33A3CE1}"/>
              </a:ext>
            </a:extLst>
          </p:cNvPr>
          <p:cNvSpPr/>
          <p:nvPr/>
        </p:nvSpPr>
        <p:spPr>
          <a:xfrm rot="9168964">
            <a:off x="5871651" y="5440035"/>
            <a:ext cx="1450731" cy="237392"/>
          </a:xfrm>
          <a:custGeom>
            <a:avLst/>
            <a:gdLst>
              <a:gd name="connsiteX0" fmla="*/ 0 w 1450731"/>
              <a:gd name="connsiteY0" fmla="*/ 0 h 237392"/>
              <a:gd name="connsiteX1" fmla="*/ 703384 w 1450731"/>
              <a:gd name="connsiteY1" fmla="*/ 61546 h 237392"/>
              <a:gd name="connsiteX2" fmla="*/ 1450731 w 1450731"/>
              <a:gd name="connsiteY2" fmla="*/ 237392 h 2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731" h="237392">
                <a:moveTo>
                  <a:pt x="0" y="0"/>
                </a:moveTo>
                <a:cubicBezTo>
                  <a:pt x="230798" y="10990"/>
                  <a:pt x="461596" y="21981"/>
                  <a:pt x="703384" y="61546"/>
                </a:cubicBezTo>
                <a:cubicBezTo>
                  <a:pt x="945173" y="101111"/>
                  <a:pt x="1197952" y="169251"/>
                  <a:pt x="1450731" y="23739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73C451-F285-BFF5-8965-123ABFAA29E2}"/>
              </a:ext>
            </a:extLst>
          </p:cNvPr>
          <p:cNvGrpSpPr/>
          <p:nvPr/>
        </p:nvGrpSpPr>
        <p:grpSpPr>
          <a:xfrm>
            <a:off x="10903838" y="773696"/>
            <a:ext cx="1018938" cy="553998"/>
            <a:chOff x="10903838" y="773696"/>
            <a:chExt cx="1018938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52A37-DC98-C1D6-2777-8142BFE225DD}"/>
                </a:ext>
              </a:extLst>
            </p:cNvPr>
            <p:cNvSpPr txBox="1"/>
            <p:nvPr/>
          </p:nvSpPr>
          <p:spPr>
            <a:xfrm>
              <a:off x="10903838" y="773696"/>
              <a:ext cx="8906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built with</a:t>
              </a:r>
            </a:p>
            <a:p>
              <a:r>
                <a:rPr lang="en-GB" sz="1200" dirty="0">
                  <a:solidFill>
                    <a:srgbClr val="7030A0"/>
                  </a:solidFill>
                </a:rPr>
                <a:t> </a:t>
              </a:r>
              <a:r>
                <a:rPr lang="en-GB" dirty="0">
                  <a:solidFill>
                    <a:srgbClr val="7030A0"/>
                  </a:solidFill>
                </a:rPr>
                <a:t>stdVBA</a:t>
              </a:r>
            </a:p>
          </p:txBody>
        </p:sp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A5E233F9-77E4-ED41-811B-0C6A2CC29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2747" y="1028805"/>
              <a:ext cx="220029" cy="2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7AE6D-7535-A849-8AA7-4E9ACFC8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0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F4FD6E-0736-4A39-9651-1F5DD3D63722}"/>
              </a:ext>
            </a:extLst>
          </p:cNvPr>
          <p:cNvSpPr/>
          <p:nvPr/>
        </p:nvSpPr>
        <p:spPr>
          <a:xfrm>
            <a:off x="1482056" y="-24246"/>
            <a:ext cx="9235682" cy="6905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EF346-B688-01DF-689B-41DAB5E966F3}"/>
              </a:ext>
            </a:extLst>
          </p:cNvPr>
          <p:cNvSpPr/>
          <p:nvPr/>
        </p:nvSpPr>
        <p:spPr>
          <a:xfrm>
            <a:off x="3761233" y="-24246"/>
            <a:ext cx="6956505" cy="6905625"/>
          </a:xfrm>
          <a:prstGeom prst="rect">
            <a:avLst/>
          </a:prstGeom>
          <a:solidFill>
            <a:srgbClr val="EDE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ysClr val="windowText" lastClr="000000"/>
                </a:solidFill>
              </a:rPr>
              <a:t>Spreadsheet Extractor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99926-F683-6A9F-BD0B-D73169E257D5}"/>
              </a:ext>
            </a:extLst>
          </p:cNvPr>
          <p:cNvSpPr/>
          <p:nvPr/>
        </p:nvSpPr>
        <p:spPr>
          <a:xfrm>
            <a:off x="1482056" y="-24246"/>
            <a:ext cx="2001289" cy="690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ysClr val="windowText" lastClr="000000"/>
                </a:solidFill>
              </a:rPr>
              <a:t>Base Libraries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E906F-1BB0-E2F3-1BF0-A87DDAE2FDF1}"/>
              </a:ext>
            </a:extLst>
          </p:cNvPr>
          <p:cNvSpPr/>
          <p:nvPr/>
        </p:nvSpPr>
        <p:spPr>
          <a:xfrm>
            <a:off x="1608665" y="1319725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A401F-16B8-2BA8-9B5B-01B404F07A08}"/>
              </a:ext>
            </a:extLst>
          </p:cNvPr>
          <p:cNvSpPr/>
          <p:nvPr/>
        </p:nvSpPr>
        <p:spPr>
          <a:xfrm>
            <a:off x="1608665" y="2886516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stdCallback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FD7CC-8EA2-DDD2-07E1-0107F04DA2A3}"/>
              </a:ext>
            </a:extLst>
          </p:cNvPr>
          <p:cNvSpPr/>
          <p:nvPr/>
        </p:nvSpPr>
        <p:spPr>
          <a:xfrm>
            <a:off x="1608665" y="3463292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82F3B-4060-5224-D54F-A53017B3ED73}"/>
              </a:ext>
            </a:extLst>
          </p:cNvPr>
          <p:cNvSpPr/>
          <p:nvPr/>
        </p:nvSpPr>
        <p:spPr>
          <a:xfrm>
            <a:off x="1608665" y="785152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stdEnumerator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A2648-F789-C882-553F-107FFFADD916}"/>
              </a:ext>
            </a:extLst>
          </p:cNvPr>
          <p:cNvSpPr/>
          <p:nvPr/>
        </p:nvSpPr>
        <p:spPr>
          <a:xfrm>
            <a:off x="1608665" y="4043584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stdICallable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0EF6B-4501-4EC3-5EF8-0E63714A2418}"/>
              </a:ext>
            </a:extLst>
          </p:cNvPr>
          <p:cNvSpPr/>
          <p:nvPr/>
        </p:nvSpPr>
        <p:spPr>
          <a:xfrm>
            <a:off x="1608665" y="4620360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stdLambda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DA5B5-F2FF-5235-BD65-CA13348BD860}"/>
              </a:ext>
            </a:extLst>
          </p:cNvPr>
          <p:cNvSpPr/>
          <p:nvPr/>
        </p:nvSpPr>
        <p:spPr>
          <a:xfrm>
            <a:off x="1608665" y="5197136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stdRegex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7EEAF-5602-B23C-C368-36F15F0385AA}"/>
              </a:ext>
            </a:extLst>
          </p:cNvPr>
          <p:cNvSpPr/>
          <p:nvPr/>
        </p:nvSpPr>
        <p:spPr>
          <a:xfrm>
            <a:off x="6142352" y="3862170"/>
            <a:ext cx="1748071" cy="46423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xrCategories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9F2B9-103C-2942-8E6D-C783419B5B01}"/>
              </a:ext>
            </a:extLst>
          </p:cNvPr>
          <p:cNvSpPr/>
          <p:nvPr/>
        </p:nvSpPr>
        <p:spPr>
          <a:xfrm>
            <a:off x="6142352" y="4438946"/>
            <a:ext cx="1748071" cy="46423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xrRules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53CEB-CF43-1032-32FA-5371BF7C99B8}"/>
              </a:ext>
            </a:extLst>
          </p:cNvPr>
          <p:cNvSpPr/>
          <p:nvPr/>
        </p:nvSpPr>
        <p:spPr>
          <a:xfrm>
            <a:off x="3887843" y="4291234"/>
            <a:ext cx="1748072" cy="46423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xrLambdaEx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D1577-5EF8-AA47-392E-028A12AA397A}"/>
              </a:ext>
            </a:extLst>
          </p:cNvPr>
          <p:cNvSpPr/>
          <p:nvPr/>
        </p:nvSpPr>
        <p:spPr>
          <a:xfrm>
            <a:off x="8538762" y="3211831"/>
            <a:ext cx="1748071" cy="46423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xrExtractor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04748A-4285-F169-1B3B-FE7416D4EFE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5635915" y="4523351"/>
            <a:ext cx="506437" cy="1477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2863D5-5F21-9BBA-A585-EA461E7CE56F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5635915" y="4094287"/>
            <a:ext cx="506437" cy="4290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6B8AC1-AF83-8FD3-DAD1-D0A81DCA846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7890423" y="3443948"/>
            <a:ext cx="648339" cy="6503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14E2C4-AA5B-D870-5D7D-5C4FF354AE85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7890423" y="3443948"/>
            <a:ext cx="648339" cy="12271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057BC4-C86B-7429-97EF-28C9F187F394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3356736" y="1017269"/>
            <a:ext cx="5182026" cy="24266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9E264A-158F-B925-01F4-4C08B40AADB3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3356736" y="4523351"/>
            <a:ext cx="531107" cy="32912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4FD3B2-D869-9067-B313-1836FBDDA26E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3356736" y="3695409"/>
            <a:ext cx="531107" cy="8279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06B4D6-D48C-583D-6B32-54A9752CF4C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356736" y="4275701"/>
            <a:ext cx="531107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D80DC-4C5A-31BD-ED32-0FCE2830979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356736" y="1551842"/>
            <a:ext cx="5182026" cy="18921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34F9D7-CE01-2E40-18E4-C82B10B6093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356736" y="3118633"/>
            <a:ext cx="531107" cy="14047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08B70A-F40A-6626-05B9-73BBBF956F3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56736" y="4523351"/>
            <a:ext cx="531107" cy="9059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5EB120D5-F7C3-E960-2B8F-D6223AD3AACE}"/>
              </a:ext>
            </a:extLst>
          </p:cNvPr>
          <p:cNvSpPr/>
          <p:nvPr/>
        </p:nvSpPr>
        <p:spPr>
          <a:xfrm>
            <a:off x="3665483" y="202825"/>
            <a:ext cx="1317896" cy="469785"/>
          </a:xfrm>
          <a:prstGeom prst="wedgeRoundRectCallout">
            <a:avLst>
              <a:gd name="adj1" fmla="val -68226"/>
              <a:gd name="adj2" fmla="val 11167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/>
              <a:t>Of file paths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4EE59594-4785-8C72-22FA-2C0DBECF8552}"/>
              </a:ext>
            </a:extLst>
          </p:cNvPr>
          <p:cNvSpPr/>
          <p:nvPr/>
        </p:nvSpPr>
        <p:spPr>
          <a:xfrm>
            <a:off x="3910056" y="873720"/>
            <a:ext cx="1321360" cy="469785"/>
          </a:xfrm>
          <a:prstGeom prst="wedgeRoundRectCallout">
            <a:avLst>
              <a:gd name="adj1" fmla="val -68226"/>
              <a:gd name="adj2" fmla="val 11167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/>
              <a:t>Of results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0F9C3-F1EC-6E0F-70CA-2E7BF7600E57}"/>
              </a:ext>
            </a:extLst>
          </p:cNvPr>
          <p:cNvSpPr/>
          <p:nvPr/>
        </p:nvSpPr>
        <p:spPr>
          <a:xfrm>
            <a:off x="1608665" y="5806736"/>
            <a:ext cx="1748071" cy="464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stdPicture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0E4B00-4693-41E8-B66A-D48FEB724C73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356736" y="4523351"/>
            <a:ext cx="531107" cy="15155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8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74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3</cp:revision>
  <dcterms:created xsi:type="dcterms:W3CDTF">2023-05-26T13:18:21Z</dcterms:created>
  <dcterms:modified xsi:type="dcterms:W3CDTF">2023-05-29T10:24:37Z</dcterms:modified>
</cp:coreProperties>
</file>