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9" autoAdjust="0"/>
    <p:restoredTop sz="94660"/>
  </p:normalViewPr>
  <p:slideViewPr>
    <p:cSldViewPr snapToGrid="0">
      <p:cViewPr>
        <p:scale>
          <a:sx n="100" d="100"/>
          <a:sy n="100" d="100"/>
        </p:scale>
        <p:origin x="210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54026-CC3E-7005-9EC1-908822D1EF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2643A9-E797-1D09-0EEA-014C5B19E4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73F68-1D0D-596E-8036-D957D19BF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DFA09-17F1-475C-8507-1E4FDC8B3CD4}" type="datetimeFigureOut">
              <a:rPr lang="en-GB" smtClean="0"/>
              <a:t>26/05/2023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F365BE-1B1A-94B0-9B73-BB796C1AD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35B82-91F5-682C-A3D5-1B7E8153F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6DC50-773D-4A12-AD00-9AB7E82194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0753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CC040-347B-4B0A-021C-D4E78A690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FDFCF8-964E-AFB9-0A48-FA7B62C7F2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FF9933-39C1-B09E-072B-0EF3262B8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DFA09-17F1-475C-8507-1E4FDC8B3CD4}" type="datetimeFigureOut">
              <a:rPr lang="en-GB" smtClean="0"/>
              <a:t>26/05/2023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C0C3D-C1A9-FAE4-C4D5-F7C695FF1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4D758F-A5BD-A8E6-C436-8BD1C2F07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6DC50-773D-4A12-AD00-9AB7E82194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3847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52F89D-5BB3-288F-B98C-AEA3AE04CD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D1D4AB-F5C5-5B88-8189-7C30C6CB7F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C7D269-232C-175A-1C31-9D908A3F2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DFA09-17F1-475C-8507-1E4FDC8B3CD4}" type="datetimeFigureOut">
              <a:rPr lang="en-GB" smtClean="0"/>
              <a:t>26/05/2023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A02DBF-F7ED-C095-8FE6-AC3BC9C82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D8A54F-450D-3246-72E8-72DC7DD8F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6DC50-773D-4A12-AD00-9AB7E82194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1768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3CCD1-F247-7675-1856-36833B645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E6370-063B-6832-4000-7CCCF21C0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0B243D-B395-2F0D-1016-2B891A20F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DFA09-17F1-475C-8507-1E4FDC8B3CD4}" type="datetimeFigureOut">
              <a:rPr lang="en-GB" smtClean="0"/>
              <a:t>26/05/2023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017B06-BFE2-918B-67A4-6BB449D55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358AC3-7E90-0002-CB9B-3A4CC6C44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6DC50-773D-4A12-AD00-9AB7E82194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8964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F2551-EFD4-5D55-DD04-88A2D7236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C30DC3-B385-51F0-3AE5-239C29635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7C9FCD-FBA3-7C13-561D-C28C39E04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DFA09-17F1-475C-8507-1E4FDC8B3CD4}" type="datetimeFigureOut">
              <a:rPr lang="en-GB" smtClean="0"/>
              <a:t>26/05/2023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A1871B-D0E7-AB13-13F8-C687F6A67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0D1DBC-176D-5326-C721-F15569115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6DC50-773D-4A12-AD00-9AB7E82194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2053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88F71-7960-0291-EE10-263BA8A83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4ACFF-D82F-64B6-7BDB-1E99C4AC89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3B94FD-E84E-4098-B1BE-AE703EAED4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6B140C-0176-C7B3-6A90-8664C89B4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DFA09-17F1-475C-8507-1E4FDC8B3CD4}" type="datetimeFigureOut">
              <a:rPr lang="en-GB" smtClean="0"/>
              <a:t>26/05/2023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0BF4FD-7F6B-0AB5-E7FD-379B79B7F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1C4B1F-AE6F-5C23-224A-7ADB380DA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6DC50-773D-4A12-AD00-9AB7E82194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0870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36D53-BCDF-B963-1689-49EC4E152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3DEB62-AA82-105B-7076-A88628654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4B53BC-2C50-8880-64B7-49F1ACB76E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814CAD-075F-05BD-FF83-5CDD64AB26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C023C8-B678-0A7C-15A5-B94D3E9442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CEB884-2263-4411-8D23-8BC3170D3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DFA09-17F1-475C-8507-1E4FDC8B3CD4}" type="datetimeFigureOut">
              <a:rPr lang="en-GB" smtClean="0"/>
              <a:t>26/05/2023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F6B32B-F18F-3FED-192D-F98CB4030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DE0F95-B750-5673-3263-C1BCA22BC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6DC50-773D-4A12-AD00-9AB7E82194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9264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E1D4C-07B6-E095-5543-54E9BDE08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15F6EA-D093-D5C9-A696-2B091BBE4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DFA09-17F1-475C-8507-1E4FDC8B3CD4}" type="datetimeFigureOut">
              <a:rPr lang="en-GB" smtClean="0"/>
              <a:t>26/05/2023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F4E726-5410-79E4-3DDD-8A142CB32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990F28-287B-F1A8-EB1D-DCB37D381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6DC50-773D-4A12-AD00-9AB7E82194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1155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279B10-A71B-78BC-3F5E-9E3615C62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DFA09-17F1-475C-8507-1E4FDC8B3CD4}" type="datetimeFigureOut">
              <a:rPr lang="en-GB" smtClean="0"/>
              <a:t>26/05/2023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5C6FDE-DEE5-562D-F32F-4CDDBA1B8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0DDC58-5512-B189-4F69-6F4B0AC67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6DC50-773D-4A12-AD00-9AB7E82194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2136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51E9B-170C-6754-A319-C53AEF971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7133D-7A4B-7FE1-89D7-998368AD7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CE354E-F5A5-0CC3-2449-47AB9DD26E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00FEA2-C986-7A55-62F9-93E334738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DFA09-17F1-475C-8507-1E4FDC8B3CD4}" type="datetimeFigureOut">
              <a:rPr lang="en-GB" smtClean="0"/>
              <a:t>26/05/2023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EE465C-AD02-1EE1-51F1-2200E537B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79F615-BBB7-B015-8341-85F7ADA9F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6DC50-773D-4A12-AD00-9AB7E82194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9802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5AEED-D64B-F6F4-700F-5DB382F21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C72E68-7DA6-4A88-7F3A-255538A4D3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7D187A-3377-FDC2-D1B4-B01DDF8A0E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E9EBD7-209D-5DC4-6CAC-D2D983C8F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DFA09-17F1-475C-8507-1E4FDC8B3CD4}" type="datetimeFigureOut">
              <a:rPr lang="en-GB" smtClean="0"/>
              <a:t>26/05/2023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88BD52-4D1D-6757-B384-638433F6D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F80AB7-873E-9528-5EAE-704A0448D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6DC50-773D-4A12-AD00-9AB7E82194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0858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736E04-79C5-5855-815E-AE7B8F9ED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1F50A8-61EB-4C2E-112E-321940DF3A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9E1E90-7D1A-073C-C521-ACED5840CE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DFA09-17F1-475C-8507-1E4FDC8B3CD4}" type="datetimeFigureOut">
              <a:rPr lang="en-GB" smtClean="0"/>
              <a:t>26/05/2023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F798C7-DA07-B03A-F5C8-6948635780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08F93C-8D01-87DE-A1A0-432072C7C3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6DC50-773D-4A12-AD00-9AB7E82194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2002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B60FEC02-0F7F-A370-D3C5-FDE1F5247EA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2E0F6F5-4D17-0326-29EE-86BD43FF0B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00" y="1328737"/>
            <a:ext cx="6041767" cy="23205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83A71A1-AC04-FC3A-3FE1-FC18C0E83E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600" y="3737830"/>
            <a:ext cx="5255564" cy="466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F15396F-3520-D4C4-DEE7-5BD8682C05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8580" y="2488990"/>
            <a:ext cx="2945258" cy="466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A865635-42EC-0EAE-F530-05237DB83E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754" y="4766529"/>
            <a:ext cx="3564909" cy="466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50E9D2A-B553-EA75-9E21-FE79EACEB0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976" y="5417846"/>
            <a:ext cx="4834813" cy="772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C2163FB-5876-FB5E-6B74-6B9DAB5500D8}"/>
              </a:ext>
            </a:extLst>
          </p:cNvPr>
          <p:cNvSpPr txBox="1"/>
          <p:nvPr/>
        </p:nvSpPr>
        <p:spPr>
          <a:xfrm>
            <a:off x="3155675" y="104369"/>
            <a:ext cx="58806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Bulk Structured Spreadsheet Extractor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62AAD67-5266-7E8F-3753-399421B000A5}"/>
              </a:ext>
            </a:extLst>
          </p:cNvPr>
          <p:cNvSpPr txBox="1"/>
          <p:nvPr/>
        </p:nvSpPr>
        <p:spPr>
          <a:xfrm>
            <a:off x="317500" y="958362"/>
            <a:ext cx="3825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Different versions of the same report…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3FEC24A3-C587-3264-022D-AF6CF4ABEAAB}"/>
              </a:ext>
            </a:extLst>
          </p:cNvPr>
          <p:cNvSpPr/>
          <p:nvPr/>
        </p:nvSpPr>
        <p:spPr>
          <a:xfrm>
            <a:off x="6411351" y="2484706"/>
            <a:ext cx="1450731" cy="237392"/>
          </a:xfrm>
          <a:custGeom>
            <a:avLst/>
            <a:gdLst>
              <a:gd name="connsiteX0" fmla="*/ 0 w 1450731"/>
              <a:gd name="connsiteY0" fmla="*/ 0 h 237392"/>
              <a:gd name="connsiteX1" fmla="*/ 703384 w 1450731"/>
              <a:gd name="connsiteY1" fmla="*/ 61546 h 237392"/>
              <a:gd name="connsiteX2" fmla="*/ 1450731 w 1450731"/>
              <a:gd name="connsiteY2" fmla="*/ 237392 h 237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0731" h="237392">
                <a:moveTo>
                  <a:pt x="0" y="0"/>
                </a:moveTo>
                <a:cubicBezTo>
                  <a:pt x="230798" y="10990"/>
                  <a:pt x="461596" y="21981"/>
                  <a:pt x="703384" y="61546"/>
                </a:cubicBezTo>
                <a:cubicBezTo>
                  <a:pt x="945173" y="101111"/>
                  <a:pt x="1197952" y="169251"/>
                  <a:pt x="1450731" y="237392"/>
                </a:cubicBezTo>
              </a:path>
            </a:pathLst>
          </a:custGeom>
          <a:noFill/>
          <a:ln w="76200"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130A10B-9E9B-B268-4C88-204450872CC2}"/>
              </a:ext>
            </a:extLst>
          </p:cNvPr>
          <p:cNvSpPr txBox="1"/>
          <p:nvPr/>
        </p:nvSpPr>
        <p:spPr>
          <a:xfrm>
            <a:off x="7733243" y="1925516"/>
            <a:ext cx="3395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Define how to distinguish versions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644E112-AA99-61FA-F5CF-099D849DBF9B}"/>
              </a:ext>
            </a:extLst>
          </p:cNvPr>
          <p:cNvSpPr txBox="1"/>
          <p:nvPr/>
        </p:nvSpPr>
        <p:spPr>
          <a:xfrm>
            <a:off x="7425851" y="4325460"/>
            <a:ext cx="4010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Define how to extract data from versions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F03ECE6-300E-80C2-6FE0-DA8F30E0D3E7}"/>
              </a:ext>
            </a:extLst>
          </p:cNvPr>
          <p:cNvSpPr txBox="1"/>
          <p:nvPr/>
        </p:nvSpPr>
        <p:spPr>
          <a:xfrm>
            <a:off x="7438245" y="5233180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Supports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4B33D94-8B15-EB14-96A5-748475E1502F}"/>
              </a:ext>
            </a:extLst>
          </p:cNvPr>
          <p:cNvSpPr txBox="1"/>
          <p:nvPr/>
        </p:nvSpPr>
        <p:spPr>
          <a:xfrm>
            <a:off x="8487282" y="5233180"/>
            <a:ext cx="34761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Logic, Regex,  Find text, </a:t>
            </a:r>
          </a:p>
          <a:p>
            <a:r>
              <a:rPr lang="en-GB" dirty="0"/>
              <a:t>sheet access, OOP member access,</a:t>
            </a:r>
          </a:p>
          <a:p>
            <a:r>
              <a:rPr lang="en-GB" dirty="0"/>
              <a:t>merge aware offset, extensions,</a:t>
            </a:r>
          </a:p>
          <a:p>
            <a:r>
              <a:rPr lang="en-GB" dirty="0"/>
              <a:t>…</a:t>
            </a: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BC1B22E6-7363-97F2-7C4B-1E8A63525674}"/>
              </a:ext>
            </a:extLst>
          </p:cNvPr>
          <p:cNvSpPr/>
          <p:nvPr/>
        </p:nvSpPr>
        <p:spPr>
          <a:xfrm>
            <a:off x="9403080" y="3063240"/>
            <a:ext cx="148502" cy="1211580"/>
          </a:xfrm>
          <a:custGeom>
            <a:avLst/>
            <a:gdLst>
              <a:gd name="connsiteX0" fmla="*/ 0 w 148502"/>
              <a:gd name="connsiteY0" fmla="*/ 0 h 1211580"/>
              <a:gd name="connsiteX1" fmla="*/ 144780 w 148502"/>
              <a:gd name="connsiteY1" fmla="*/ 502920 h 1211580"/>
              <a:gd name="connsiteX2" fmla="*/ 91440 w 148502"/>
              <a:gd name="connsiteY2" fmla="*/ 1211580 h 1211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8502" h="1211580">
                <a:moveTo>
                  <a:pt x="0" y="0"/>
                </a:moveTo>
                <a:cubicBezTo>
                  <a:pt x="64770" y="150495"/>
                  <a:pt x="129540" y="300990"/>
                  <a:pt x="144780" y="502920"/>
                </a:cubicBezTo>
                <a:cubicBezTo>
                  <a:pt x="160020" y="704850"/>
                  <a:pt x="125730" y="958215"/>
                  <a:pt x="91440" y="1211580"/>
                </a:cubicBezTo>
              </a:path>
            </a:pathLst>
          </a:custGeom>
          <a:noFill/>
          <a:ln w="76200"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2670A27-1755-5FCB-26E5-27AB9BFC7E7A}"/>
              </a:ext>
            </a:extLst>
          </p:cNvPr>
          <p:cNvSpPr txBox="1"/>
          <p:nvPr/>
        </p:nvSpPr>
        <p:spPr>
          <a:xfrm>
            <a:off x="800187" y="4937097"/>
            <a:ext cx="2538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Generated report of data</a:t>
            </a: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47B5D0AF-0B4D-E16B-E529-0EF3C33A3CE1}"/>
              </a:ext>
            </a:extLst>
          </p:cNvPr>
          <p:cNvSpPr/>
          <p:nvPr/>
        </p:nvSpPr>
        <p:spPr>
          <a:xfrm rot="9168964">
            <a:off x="5871651" y="5440035"/>
            <a:ext cx="1450731" cy="237392"/>
          </a:xfrm>
          <a:custGeom>
            <a:avLst/>
            <a:gdLst>
              <a:gd name="connsiteX0" fmla="*/ 0 w 1450731"/>
              <a:gd name="connsiteY0" fmla="*/ 0 h 237392"/>
              <a:gd name="connsiteX1" fmla="*/ 703384 w 1450731"/>
              <a:gd name="connsiteY1" fmla="*/ 61546 h 237392"/>
              <a:gd name="connsiteX2" fmla="*/ 1450731 w 1450731"/>
              <a:gd name="connsiteY2" fmla="*/ 237392 h 237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0731" h="237392">
                <a:moveTo>
                  <a:pt x="0" y="0"/>
                </a:moveTo>
                <a:cubicBezTo>
                  <a:pt x="230798" y="10990"/>
                  <a:pt x="461596" y="21981"/>
                  <a:pt x="703384" y="61546"/>
                </a:cubicBezTo>
                <a:cubicBezTo>
                  <a:pt x="945173" y="101111"/>
                  <a:pt x="1197952" y="169251"/>
                  <a:pt x="1450731" y="237392"/>
                </a:cubicBezTo>
              </a:path>
            </a:pathLst>
          </a:custGeom>
          <a:noFill/>
          <a:ln w="76200"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C73C451-F285-BFF5-8965-123ABFAA29E2}"/>
              </a:ext>
            </a:extLst>
          </p:cNvPr>
          <p:cNvGrpSpPr/>
          <p:nvPr/>
        </p:nvGrpSpPr>
        <p:grpSpPr>
          <a:xfrm>
            <a:off x="10903838" y="773696"/>
            <a:ext cx="1018938" cy="553998"/>
            <a:chOff x="10903838" y="773696"/>
            <a:chExt cx="1018938" cy="553998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CD52A37-DC98-C1D6-2777-8142BFE225DD}"/>
                </a:ext>
              </a:extLst>
            </p:cNvPr>
            <p:cNvSpPr txBox="1"/>
            <p:nvPr/>
          </p:nvSpPr>
          <p:spPr>
            <a:xfrm>
              <a:off x="10903838" y="773696"/>
              <a:ext cx="890628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built with</a:t>
              </a:r>
            </a:p>
            <a:p>
              <a:r>
                <a:rPr lang="en-GB" sz="1200" dirty="0">
                  <a:solidFill>
                    <a:srgbClr val="7030A0"/>
                  </a:solidFill>
                </a:rPr>
                <a:t> </a:t>
              </a:r>
              <a:r>
                <a:rPr lang="en-GB" dirty="0">
                  <a:solidFill>
                    <a:srgbClr val="7030A0"/>
                  </a:solidFill>
                </a:rPr>
                <a:t>stdVBA</a:t>
              </a:r>
            </a:p>
          </p:txBody>
        </p:sp>
        <p:pic>
          <p:nvPicPr>
            <p:cNvPr id="1030" name="Picture 6" descr="GitHub Logos and Usage · GitHub">
              <a:extLst>
                <a:ext uri="{FF2B5EF4-FFF2-40B4-BE49-F238E27FC236}">
                  <a16:creationId xmlns:a16="http://schemas.microsoft.com/office/drawing/2014/main" id="{A5E233F9-77E4-ED41-811B-0C6A2CC29E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702747" y="1028805"/>
              <a:ext cx="220029" cy="2200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66433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F07AE6D-7535-A849-8AA7-4E9ACFC80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2" y="0"/>
            <a:ext cx="121825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706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4035</TotalTime>
  <Words>53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Warren</dc:creator>
  <cp:lastModifiedBy>James Warren</cp:lastModifiedBy>
  <cp:revision>2</cp:revision>
  <dcterms:created xsi:type="dcterms:W3CDTF">2023-05-26T13:18:21Z</dcterms:created>
  <dcterms:modified xsi:type="dcterms:W3CDTF">2023-05-29T08:33:29Z</dcterms:modified>
</cp:coreProperties>
</file>