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Herzlich Willkommen zur Projektvorstellung Keyless Entry von Thomas Bohn, Sven Ehmer, Timo Matuszewski, Fabian Künne, Jan Rathmer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OTP wird generiert durch HMAC One-Time-Password Algorithmus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	nutzt intern SHA1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nach hartem Tag nach hause kommen und dann erstmal (nächste Seite)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de"/>
              <a:t>Dokumentenorientierte</a:t>
            </a:r>
            <a:r>
              <a:rPr lang="de"/>
              <a:t> Datenbank enthält einzelne Dokumente, </a:t>
            </a:r>
            <a:r>
              <a:rPr lang="de">
                <a:solidFill>
                  <a:schemeClr val="dk1"/>
                </a:solidFill>
              </a:rPr>
              <a:t>Dokumente können strukturierte Dateien mit einem Standard-Dateiformat sein, oder Binary Large Objects</a:t>
            </a:r>
            <a:r>
              <a:rPr lang="de"/>
              <a:t>, die nicht weiter strukturiert sind</a:t>
            </a:r>
          </a:p>
          <a:p>
            <a:pPr>
              <a:spcBef>
                <a:spcPts val="0"/>
              </a:spcBef>
              <a:buNone/>
            </a:pPr>
            <a:r>
              <a:rPr b="1" lang="de"/>
              <a:t>Objektrelationale Abbildung</a:t>
            </a:r>
            <a:r>
              <a:rPr lang="de"/>
              <a:t> = Dem Programm erscheint Datenbank als objektorientierte Datenbank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OTP</a:t>
            </a:r>
            <a:r>
              <a:rPr lang="de">
                <a:solidFill>
                  <a:schemeClr val="dk1"/>
                </a:solidFill>
              </a:rPr>
              <a:t> wird generiert durch HMAC One-Time-Password Algorithmus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nutzt intern SHA1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buFont typeface="Ubuntu"/>
              <a:defRPr sz="7200"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Font typeface="Ubuntu"/>
              <a:buNone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Ubuntu"/>
              <a:defRPr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1.gif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Keyless Entry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4117500" x="3267000"/>
            <a:ext cy="445799" cx="5876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d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von Thomas Bohn, Sven Ehmer, Timo Matuszewski, Fabian Künne, Jan Rathmer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y="1038575" x="357575"/>
            <a:ext cy="829199" cx="3665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de" i="1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Die Zukunft der Heimautomation</a:t>
            </a:r>
          </a:p>
          <a:p>
            <a:pPr>
              <a:spcBef>
                <a:spcPts val="0"/>
              </a:spcBef>
              <a:buNone/>
            </a:pPr>
            <a:r>
              <a:rPr sz="1800" lang="de" i="1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schon heute erleben</a:t>
            </a: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Technische Besonderheiten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Offline Authentifizierung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Non-Blocking</a:t>
            </a:r>
          </a:p>
          <a:p>
            <a:pPr rtl="0" lvl="1" indent="-342900" marL="9144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lang="de"/>
              <a:t>Website &amp; Bluetoothanfragen gleichzeitig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Sicherheit durch OTA</a:t>
            </a:r>
          </a:p>
          <a:p>
            <a:pPr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AngularJS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/>
        </p:nvSpPr>
        <p:spPr>
          <a:xfrm>
            <a:off y="174500" x="265900"/>
            <a:ext cy="4794599" cx="867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sz="7200" lang="d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Probleme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Android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Batteriedauer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Bluetooth LE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lang="de"/>
              <a:t>Backgroundprozess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Raspberry Pi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sz="2700" lang="de"/>
              <a:t>Funktionsweise von Node.js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sz="2700" lang="de"/>
              <a:t>BlueZ-Versionen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Projektziele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Schlüssellos Öffnen einer Tür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Bedienung einfach halten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Nutzerinteraktion minimieren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Stromsparend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5887" x="5629500"/>
            <a:ext cy="475049" cx="49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69450" x="5129900"/>
            <a:ext cy="475049" cx="49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55900" x="3337400"/>
            <a:ext cy="499599" cx="4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y="2565000" x="5751000"/>
            <a:ext cy="474899" cx="4995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Ausblick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28600">
              <a:lnSpc>
                <a:spcPct val="120000"/>
              </a:lnSpc>
              <a:spcBef>
                <a:spcPts val="0"/>
              </a:spcBef>
              <a:buSzPct val="44444"/>
              <a:buFont typeface="Arial"/>
              <a:buNone/>
            </a:pPr>
            <a:r>
              <a:rPr lang="de"/>
              <a:t>Mögliche Erweiterungen sind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Tür erhält weiteren Sensor “Ist der Nutzer innerhalb des Hauses?”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Tür sendet Nachricht “Nutzer XY betritt das Haus”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Tür lässt sich mit anderen Smart-Devices (Schlüsselanhänger, Finger-Ring, etc.) öffnen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Tür erkennt auch RFID-Chips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Tür verbindet sich mit Hausautomation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Fazit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Proof-of-</a:t>
            </a:r>
            <a:r>
              <a:rPr lang="de"/>
              <a:t>C</a:t>
            </a:r>
            <a:r>
              <a:rPr lang="de">
                <a:latin typeface="Ubuntu"/>
                <a:ea typeface="Ubuntu"/>
                <a:cs typeface="Ubuntu"/>
                <a:sym typeface="Ubuntu"/>
              </a:rPr>
              <a:t>oncept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Komfort deutlich gesteigert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Funktion gut, aber:</a:t>
            </a:r>
          </a:p>
          <a:p>
            <a:pPr rtl="0" lvl="1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sz="2700" lang="de"/>
              <a:t>Sehr energieintensiv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6425" x="6146321"/>
            <a:ext cy="3533149" cx="26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Inhaltsverzeichnis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179525" x="395425"/>
            <a:ext cy="3772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81818"/>
              <a:buFont typeface="Arial"/>
              <a:buChar char="●"/>
            </a:pPr>
            <a:r>
              <a:rPr sz="2200" lang="de"/>
              <a:t>Projektziele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81818"/>
              <a:buFont typeface="Courier New"/>
              <a:buChar char="o"/>
            </a:pPr>
            <a:r>
              <a:rPr sz="2200" lang="de"/>
              <a:t>Idee &amp; </a:t>
            </a:r>
            <a:r>
              <a:rPr sz="2200" lang="de">
                <a:latin typeface="Ubuntu"/>
                <a:ea typeface="Ubuntu"/>
                <a:cs typeface="Ubuntu"/>
                <a:sym typeface="Ubuntu"/>
              </a:rPr>
              <a:t>Architektur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81818"/>
              <a:buFont typeface="Arial"/>
              <a:buChar char="●"/>
            </a:pPr>
            <a:r>
              <a:rPr sz="2200" lang="de"/>
              <a:t>Smartphone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81818"/>
              <a:buFont typeface="Arial"/>
              <a:buChar char="●"/>
            </a:pPr>
            <a:r>
              <a:rPr sz="2200" lang="de"/>
              <a:t>Serverfunktionen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81818"/>
              <a:buFont typeface="Arial"/>
              <a:buChar char="●"/>
            </a:pPr>
            <a:r>
              <a:rPr sz="2200" lang="de"/>
              <a:t>Türfalle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81818"/>
              <a:buFont typeface="Courier New"/>
              <a:buChar char="o"/>
            </a:pPr>
            <a:r>
              <a:rPr sz="2200" lang="de">
                <a:latin typeface="Ubuntu"/>
                <a:ea typeface="Ubuntu"/>
                <a:cs typeface="Ubuntu"/>
                <a:sym typeface="Ubuntu"/>
              </a:rPr>
              <a:t>Technische Besonderheiten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81818"/>
              <a:buFont typeface="Arial"/>
              <a:buChar char="●"/>
            </a:pPr>
            <a:r>
              <a:rPr sz="2200" lang="de">
                <a:latin typeface="Ubuntu"/>
                <a:ea typeface="Ubuntu"/>
                <a:cs typeface="Ubuntu"/>
                <a:sym typeface="Ubuntu"/>
              </a:rPr>
              <a:t>Demo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81818"/>
              <a:buFont typeface="Arial"/>
              <a:buChar char="●"/>
            </a:pPr>
            <a:r>
              <a:rPr sz="2200" lang="de">
                <a:latin typeface="Ubuntu"/>
                <a:ea typeface="Ubuntu"/>
                <a:cs typeface="Ubuntu"/>
                <a:sym typeface="Ubuntu"/>
              </a:rPr>
              <a:t>Probleme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81818"/>
              <a:buFont typeface="Arial"/>
              <a:buChar char="●"/>
            </a:pPr>
            <a:r>
              <a:rPr sz="2200" lang="de"/>
              <a:t>Projektziele &amp; Ausblick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81818"/>
              <a:buFont typeface="Arial"/>
              <a:buChar char="●"/>
            </a:pPr>
            <a:r>
              <a:rPr sz="2200" lang="de">
                <a:latin typeface="Ubuntu"/>
                <a:ea typeface="Ubuntu"/>
                <a:cs typeface="Ubuntu"/>
                <a:sym typeface="Ubuntu"/>
              </a:rPr>
              <a:t>Fazit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Projektziele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S</a:t>
            </a:r>
            <a:r>
              <a:rPr lang="de">
                <a:latin typeface="Ubuntu"/>
                <a:ea typeface="Ubuntu"/>
                <a:cs typeface="Ubuntu"/>
                <a:sym typeface="Ubuntu"/>
              </a:rPr>
              <a:t>chlüssellos Öffnen einer Tür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Bedienung e</a:t>
            </a:r>
            <a:r>
              <a:rPr lang="de">
                <a:latin typeface="Ubuntu"/>
                <a:ea typeface="Ubuntu"/>
                <a:cs typeface="Ubuntu"/>
                <a:sym typeface="Ubuntu"/>
              </a:rPr>
              <a:t>infach halten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Nutzerinteraktion minimieren</a:t>
            </a:r>
          </a:p>
          <a:p>
            <a:pPr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Stromsparend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Idee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Authentifizierung mittels Smartphone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lang="de"/>
              <a:t>Authentifizierung im Hintergrund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lang="de"/>
              <a:t>Energiesparendes </a:t>
            </a:r>
            <a:r>
              <a:rPr lang="de">
                <a:latin typeface="Ubuntu"/>
                <a:ea typeface="Ubuntu"/>
                <a:cs typeface="Ubuntu"/>
                <a:sym typeface="Ubuntu"/>
              </a:rPr>
              <a:t>Bluetooth LE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lang="de"/>
              <a:t>Soll auch Offline möglich sein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Raspberry Pi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lang="de"/>
              <a:t>Nimmt Authentifizierung entgegen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Courier New"/>
              <a:buChar char="o"/>
            </a:pPr>
            <a:r>
              <a:rPr lang="de"/>
              <a:t>Steuert elektronischen Türöffner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latin typeface="Ubuntu"/>
                <a:ea typeface="Ubuntu"/>
                <a:cs typeface="Ubuntu"/>
                <a:sym typeface="Ubuntu"/>
              </a:rPr>
              <a:t>Architektur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>
                <a:latin typeface="Ubuntu"/>
                <a:ea typeface="Ubuntu"/>
                <a:cs typeface="Ubuntu"/>
                <a:sym typeface="Ubuntu"/>
              </a:rPr>
              <a:t>Smartphone als Client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Smartphone-App (Android)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App als Backgroundprozess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Raspberry Pi als Server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Node.js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MongoDB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>
                <a:latin typeface="Ubuntu"/>
                <a:ea typeface="Ubuntu"/>
                <a:cs typeface="Ubuntu"/>
                <a:sym typeface="Ubuntu"/>
              </a:rPr>
              <a:t>Bleno/BlueZ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Türfalle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Elektrische Türfalle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Darlington-Schaltung zum Ansteuern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Smartphone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Android 4.3+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Authentifizierung gegenüber Tür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Verwalten von Türen</a:t>
            </a:r>
          </a:p>
          <a:p>
            <a:pPr rtl="0" lvl="0">
              <a:spcBef>
                <a:spcPts val="0"/>
              </a:spcBef>
              <a:buNone/>
            </a:pPr>
            <a:r>
              <a:rPr lang="de"/>
              <a:t>To-do: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Alternative zum Webinterface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Authentifizeren im Hintergrund</a:t>
            </a:r>
          </a:p>
          <a:p>
            <a:pPr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de"/>
              <a:t>Verwalten von Türen erweitern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Serverfunktionen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de"/>
              <a:t>Hauptprogramm: Node.js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JavaScript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Asynchrones Verhalten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Ereignisgesteuerte Architektur (Callbacks)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Größtenteils non-blocking</a:t>
            </a:r>
          </a:p>
          <a:p>
            <a:pPr rtl="0" lvl="0" indent="-342900" marL="4572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de"/>
              <a:t>Datenhaltung: MongoDB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Dokumentenorientierte</a:t>
            </a:r>
            <a:r>
              <a:rPr sz="1200" lang="d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800" lang="de"/>
              <a:t>NoSQL-Datenbank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Mit Mongoose “Objektrelationale Abbildung” in Node.js</a:t>
            </a:r>
          </a:p>
          <a:p>
            <a:pPr rtl="0" lvl="0" indent="-342900" marL="4572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de"/>
              <a:t>Bluetoothkommunikation: Bleno/BlueZ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BlueZ: offizieller Bluetooth-Stack unter Linux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Bleno: Node-Modul für Bluetooth-Zugriff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Serverfunktionen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de"/>
              <a:t>Webserver: ExpressJS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Node.js</a:t>
            </a:r>
          </a:p>
          <a:p>
            <a:pPr algn="l" rtl="0" lvl="1" marR="0" indent="-342900" marL="91440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Liefert Verwaltungsseite aus</a:t>
            </a:r>
          </a:p>
          <a:p>
            <a:pPr algn="l" rtl="0" lvl="1" marR="0" indent="-342900" marL="91440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Generiert QR-Code</a:t>
            </a:r>
          </a:p>
          <a:p>
            <a:pPr algn="l" rtl="0" lvl="1" marR="0" indent="-342900" marL="91440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Ruft Daten ab</a:t>
            </a:r>
          </a:p>
          <a:p>
            <a:pPr algn="l" rtl="0" lvl="0" marR="0" indent="-342900" marL="45720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de"/>
              <a:t>Webinterface: AngularJS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Open-Source MVC Framework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Manipuliert DOM in Echtzeit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Asynchrone Aufrufe</a:t>
            </a:r>
          </a:p>
          <a:p>
            <a:pPr rtl="0" lvl="0" indent="-342900" marL="4572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de"/>
              <a:t>Cryptobibliothek</a:t>
            </a:r>
          </a:p>
          <a:p>
            <a:pPr rtl="0" lvl="1" indent="-342900" marL="9144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de"/>
              <a:t>Zeitabhängiges “One-Time-Password” (OTP)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Türfalle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545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Spannungsbereich: 9 - 16 V 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Stromaufnahme: 0,48 A bei 12 V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Gleich- und Wechselstrom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Ansteuerung via Darlingtonschaltung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de"/>
              <a:t>Abschaltung nach 60 sec.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01375" x="5521500"/>
            <a:ext cy="3323249" cx="33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