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A2DEF4"/>
    <a:srgbClr val="BDFFEF"/>
    <a:srgbClr val="ABFFD5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28" dt="2024-10-17T20:21:06.26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modSld">
      <pc:chgData name="Gabe Melvin" userId="1e9941de-5937-4211-b949-000b3479f9fd" providerId="ADAL" clId="{668EA8D5-416A-49CA-8937-8193EFA19364}" dt="2024-10-17T20:40:12.639" v="1633" actId="20577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">
        <pc:chgData name="Gabe Melvin" userId="1e9941de-5937-4211-b949-000b3479f9fd" providerId="ADAL" clId="{668EA8D5-416A-49CA-8937-8193EFA19364}" dt="2024-10-17T20:40:12.639" v="1633" actId="20577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7T19:16:08.028" v="629" actId="113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7T20:20:45.831" v="1168" actId="478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">
        <pc:chgData name="Gabe Melvin" userId="1e9941de-5937-4211-b949-000b3479f9fd" providerId="ADAL" clId="{668EA8D5-416A-49CA-8937-8193EFA19364}" dt="2024-10-17T19:57:56.237" v="1118" actId="14861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">
        <pc:chgData name="Gabe Melvin" userId="1e9941de-5937-4211-b949-000b3479f9fd" providerId="ADAL" clId="{668EA8D5-416A-49CA-8937-8193EFA19364}" dt="2024-10-17T20:25:21.511" v="1229" actId="20577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">
        <pc:chgData name="Gabe Melvin" userId="1e9941de-5937-4211-b949-000b3479f9fd" providerId="ADAL" clId="{668EA8D5-416A-49CA-8937-8193EFA19364}" dt="2024-10-17T20:38:19.640" v="1616" actId="1076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7T20:38:19.640" v="1616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What’s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9156" y="3347720"/>
            <a:ext cx="7108466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118</TotalTime>
  <Words>390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2024-10-17T20:40:15Z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