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35" r:id="rId5"/>
    <p:sldId id="336" r:id="rId6"/>
    <p:sldId id="353" r:id="rId7"/>
    <p:sldId id="337" r:id="rId8"/>
    <p:sldId id="338" r:id="rId9"/>
    <p:sldId id="339" r:id="rId10"/>
    <p:sldId id="356" r:id="rId11"/>
    <p:sldId id="354" r:id="rId12"/>
    <p:sldId id="355" r:id="rId13"/>
    <p:sldId id="340" r:id="rId14"/>
    <p:sldId id="341" r:id="rId15"/>
    <p:sldId id="342" r:id="rId16"/>
    <p:sldId id="348" r:id="rId17"/>
    <p:sldId id="349" r:id="rId18"/>
    <p:sldId id="350" r:id="rId19"/>
    <p:sldId id="351" r:id="rId20"/>
    <p:sldId id="343" r:id="rId21"/>
    <p:sldId id="352" r:id="rId22"/>
    <p:sldId id="344" r:id="rId23"/>
    <p:sldId id="345" r:id="rId24"/>
    <p:sldId id="346" r:id="rId25"/>
    <p:sldId id="3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66B2B0"/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9CE99-2DE0-4C07-B670-5F7FC7088262}" v="125" dt="2024-11-05T17:57:12.55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pos="6504"/>
        <p:guide orient="horz" pos="369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1EB9CE99-2DE0-4C07-B670-5F7FC7088262}"/>
    <pc:docChg chg="undo custSel addSld modSld sldOrd">
      <pc:chgData name="Gabe Melvin" userId="1e9941de-5937-4211-b949-000b3479f9fd" providerId="ADAL" clId="{1EB9CE99-2DE0-4C07-B670-5F7FC7088262}" dt="2024-11-05T18:27:08.104" v="3455" actId="13926"/>
      <pc:docMkLst>
        <pc:docMk/>
      </pc:docMkLst>
      <pc:sldChg chg="modSp mod">
        <pc:chgData name="Gabe Melvin" userId="1e9941de-5937-4211-b949-000b3479f9fd" providerId="ADAL" clId="{1EB9CE99-2DE0-4C07-B670-5F7FC7088262}" dt="2024-10-31T15:49:55.650" v="1" actId="20577"/>
        <pc:sldMkLst>
          <pc:docMk/>
          <pc:sldMk cId="954410245" sldId="335"/>
        </pc:sldMkLst>
        <pc:spChg chg="mod">
          <ac:chgData name="Gabe Melvin" userId="1e9941de-5937-4211-b949-000b3479f9fd" providerId="ADAL" clId="{1EB9CE99-2DE0-4C07-B670-5F7FC7088262}" dt="2024-10-31T15:49:55.650" v="1" actId="20577"/>
          <ac:spMkLst>
            <pc:docMk/>
            <pc:sldMk cId="954410245" sldId="335"/>
            <ac:spMk id="3" creationId="{2BE0BCE3-7A85-71CE-E027-A8E454AF1454}"/>
          </ac:spMkLst>
        </pc:spChg>
      </pc:sldChg>
      <pc:sldChg chg="modSp mod">
        <pc:chgData name="Gabe Melvin" userId="1e9941de-5937-4211-b949-000b3479f9fd" providerId="ADAL" clId="{1EB9CE99-2DE0-4C07-B670-5F7FC7088262}" dt="2024-10-31T15:56:44.925" v="334" actId="1076"/>
        <pc:sldMkLst>
          <pc:docMk/>
          <pc:sldMk cId="582749365" sldId="336"/>
        </pc:sldMkLst>
        <pc:spChg chg="mod">
          <ac:chgData name="Gabe Melvin" userId="1e9941de-5937-4211-b949-000b3479f9fd" providerId="ADAL" clId="{1EB9CE99-2DE0-4C07-B670-5F7FC7088262}" dt="2024-10-31T15:56:44.925" v="334" actId="1076"/>
          <ac:spMkLst>
            <pc:docMk/>
            <pc:sldMk cId="582749365" sldId="336"/>
            <ac:spMk id="7" creationId="{70B4EC43-20C2-1DA5-646B-B8D26CF7D003}"/>
          </ac:spMkLst>
        </pc:spChg>
        <pc:picChg chg="mod">
          <ac:chgData name="Gabe Melvin" userId="1e9941de-5937-4211-b949-000b3479f9fd" providerId="ADAL" clId="{1EB9CE99-2DE0-4C07-B670-5F7FC7088262}" dt="2024-10-31T15:56:44.925" v="334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">
        <pc:chgData name="Gabe Melvin" userId="1e9941de-5937-4211-b949-000b3479f9fd" providerId="ADAL" clId="{1EB9CE99-2DE0-4C07-B670-5F7FC7088262}" dt="2024-11-01T14:47:29.863" v="1851" actId="1582"/>
        <pc:sldMkLst>
          <pc:docMk/>
          <pc:sldMk cId="3786907341" sldId="337"/>
        </pc:sldMkLst>
        <pc:spChg chg="mod">
          <ac:chgData name="Gabe Melvin" userId="1e9941de-5937-4211-b949-000b3479f9fd" providerId="ADAL" clId="{1EB9CE99-2DE0-4C07-B670-5F7FC7088262}" dt="2024-11-01T13:02:34.982" v="943" actId="1076"/>
          <ac:spMkLst>
            <pc:docMk/>
            <pc:sldMk cId="3786907341" sldId="337"/>
            <ac:spMk id="2" creationId="{EA5BA0C7-4B10-03D7-2211-750D1F9E5A8A}"/>
          </ac:spMkLst>
        </pc:spChg>
        <pc:spChg chg="add mod">
          <ac:chgData name="Gabe Melvin" userId="1e9941de-5937-4211-b949-000b3479f9fd" providerId="ADAL" clId="{1EB9CE99-2DE0-4C07-B670-5F7FC7088262}" dt="2024-11-01T14:47:29.863" v="1851" actId="1582"/>
          <ac:spMkLst>
            <pc:docMk/>
            <pc:sldMk cId="3786907341" sldId="337"/>
            <ac:spMk id="3" creationId="{592541B0-33A0-8DB5-F797-DB383825B483}"/>
          </ac:spMkLst>
        </pc:spChg>
        <pc:spChg chg="add del mod">
          <ac:chgData name="Gabe Melvin" userId="1e9941de-5937-4211-b949-000b3479f9fd" providerId="ADAL" clId="{1EB9CE99-2DE0-4C07-B670-5F7FC7088262}" dt="2024-10-31T16:35:02.780" v="454" actId="931"/>
          <ac:spMkLst>
            <pc:docMk/>
            <pc:sldMk cId="3786907341" sldId="337"/>
            <ac:spMk id="4" creationId="{74C719C5-858C-4964-9345-C68ADCB312D5}"/>
          </ac:spMkLst>
        </pc:spChg>
        <pc:spChg chg="add mod">
          <ac:chgData name="Gabe Melvin" userId="1e9941de-5937-4211-b949-000b3479f9fd" providerId="ADAL" clId="{1EB9CE99-2DE0-4C07-B670-5F7FC7088262}" dt="2024-11-01T14:47:22.169" v="1850" actId="1582"/>
          <ac:spMkLst>
            <pc:docMk/>
            <pc:sldMk cId="3786907341" sldId="337"/>
            <ac:spMk id="4" creationId="{B41B1557-F123-2CFE-FAE7-52C24777CA57}"/>
          </ac:spMkLst>
        </pc:spChg>
        <pc:spChg chg="add mod">
          <ac:chgData name="Gabe Melvin" userId="1e9941de-5937-4211-b949-000b3479f9fd" providerId="ADAL" clId="{1EB9CE99-2DE0-4C07-B670-5F7FC7088262}" dt="2024-11-01T14:47:12.954" v="1849" actId="1582"/>
          <ac:spMkLst>
            <pc:docMk/>
            <pc:sldMk cId="3786907341" sldId="337"/>
            <ac:spMk id="5" creationId="{FBBB68BF-E418-1335-6009-831824B3B7EB}"/>
          </ac:spMkLst>
        </pc:spChg>
        <pc:spChg chg="add mod">
          <ac:chgData name="Gabe Melvin" userId="1e9941de-5937-4211-b949-000b3479f9fd" providerId="ADAL" clId="{1EB9CE99-2DE0-4C07-B670-5F7FC7088262}" dt="2024-11-01T12:54:48.833" v="752" actId="14100"/>
          <ac:spMkLst>
            <pc:docMk/>
            <pc:sldMk cId="3786907341" sldId="337"/>
            <ac:spMk id="6" creationId="{2483EFEC-70E9-9A9A-7230-B3339A78BD2A}"/>
          </ac:spMkLst>
        </pc:spChg>
        <pc:spChg chg="add mod">
          <ac:chgData name="Gabe Melvin" userId="1e9941de-5937-4211-b949-000b3479f9fd" providerId="ADAL" clId="{1EB9CE99-2DE0-4C07-B670-5F7FC7088262}" dt="2024-11-01T13:03:58.105" v="944" actId="1076"/>
          <ac:spMkLst>
            <pc:docMk/>
            <pc:sldMk cId="3786907341" sldId="337"/>
            <ac:spMk id="8" creationId="{8F1EB4AE-E327-43C1-CE65-D80EDEC55730}"/>
          </ac:spMkLst>
        </pc:spChg>
        <pc:spChg chg="add mod ord">
          <ac:chgData name="Gabe Melvin" userId="1e9941de-5937-4211-b949-000b3479f9fd" providerId="ADAL" clId="{1EB9CE99-2DE0-4C07-B670-5F7FC7088262}" dt="2024-11-01T12:59:23.290" v="933" actId="14100"/>
          <ac:spMkLst>
            <pc:docMk/>
            <pc:sldMk cId="3786907341" sldId="337"/>
            <ac:spMk id="12" creationId="{15EDC40B-48D5-F94C-DAFD-8CE7EC4EE1B1}"/>
          </ac:spMkLst>
        </pc:spChg>
        <pc:spChg chg="add mod ord">
          <ac:chgData name="Gabe Melvin" userId="1e9941de-5937-4211-b949-000b3479f9fd" providerId="ADAL" clId="{1EB9CE99-2DE0-4C07-B670-5F7FC7088262}" dt="2024-11-01T13:00:18.864" v="940" actId="167"/>
          <ac:spMkLst>
            <pc:docMk/>
            <pc:sldMk cId="3786907341" sldId="337"/>
            <ac:spMk id="13" creationId="{7792CC6F-B3AB-5424-91D8-953FF9A715C1}"/>
          </ac:spMkLst>
        </pc:spChg>
        <pc:picChg chg="del">
          <ac:chgData name="Gabe Melvin" userId="1e9941de-5937-4211-b949-000b3479f9fd" providerId="ADAL" clId="{1EB9CE99-2DE0-4C07-B670-5F7FC7088262}" dt="2024-10-31T16:34:11.162" v="399" actId="478"/>
          <ac:picMkLst>
            <pc:docMk/>
            <pc:sldMk cId="3786907341" sldId="337"/>
            <ac:picMk id="6" creationId="{02758B79-1E15-AE44-5C26-9A92C425A744}"/>
          </ac:picMkLst>
        </pc:picChg>
        <pc:picChg chg="add mod">
          <ac:chgData name="Gabe Melvin" userId="1e9941de-5937-4211-b949-000b3479f9fd" providerId="ADAL" clId="{1EB9CE99-2DE0-4C07-B670-5F7FC7088262}" dt="2024-11-01T12:54:08.472" v="750" actId="1076"/>
          <ac:picMkLst>
            <pc:docMk/>
            <pc:sldMk cId="3786907341" sldId="337"/>
            <ac:picMk id="7" creationId="{72E90469-BC2D-3972-CA36-80A8716CE943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9" creationId="{2D71B0DA-560D-646D-8465-975544BB846B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0" creationId="{FB69C9C5-EB49-8B9A-409F-C7694995180F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1" creationId="{2DA7B1B7-CEE3-D8ED-8996-E6A17A5DD1B6}"/>
          </ac:picMkLst>
        </pc:picChg>
      </pc:sldChg>
      <pc:sldChg chg="addSp delSp modSp mod">
        <pc:chgData name="Gabe Melvin" userId="1e9941de-5937-4211-b949-000b3479f9fd" providerId="ADAL" clId="{1EB9CE99-2DE0-4C07-B670-5F7FC7088262}" dt="2024-11-01T15:14:59.219" v="2156" actId="207"/>
        <pc:sldMkLst>
          <pc:docMk/>
          <pc:sldMk cId="3590816519" sldId="338"/>
        </pc:sldMkLst>
        <pc:spChg chg="add mod">
          <ac:chgData name="Gabe Melvin" userId="1e9941de-5937-4211-b949-000b3479f9fd" providerId="ADAL" clId="{1EB9CE99-2DE0-4C07-B670-5F7FC7088262}" dt="2024-11-01T13:25:45.629" v="972" actId="14100"/>
          <ac:spMkLst>
            <pc:docMk/>
            <pc:sldMk cId="3590816519" sldId="338"/>
            <ac:spMk id="2" creationId="{A787D52B-86C2-0B69-8EDC-036E627481E0}"/>
          </ac:spMkLst>
        </pc:spChg>
        <pc:spChg chg="add mod">
          <ac:chgData name="Gabe Melvin" userId="1e9941de-5937-4211-b949-000b3479f9fd" providerId="ADAL" clId="{1EB9CE99-2DE0-4C07-B670-5F7FC7088262}" dt="2024-11-01T14:42:53.783" v="1844" actId="1076"/>
          <ac:spMkLst>
            <pc:docMk/>
            <pc:sldMk cId="3590816519" sldId="338"/>
            <ac:spMk id="3" creationId="{7D75B811-D559-AE6E-5827-5DE64C07D6F2}"/>
          </ac:spMkLst>
        </pc:spChg>
        <pc:spChg chg="add mod">
          <ac:chgData name="Gabe Melvin" userId="1e9941de-5937-4211-b949-000b3479f9fd" providerId="ADAL" clId="{1EB9CE99-2DE0-4C07-B670-5F7FC7088262}" dt="2024-11-01T14:48:02.252" v="1852" actId="14100"/>
          <ac:spMkLst>
            <pc:docMk/>
            <pc:sldMk cId="3590816519" sldId="338"/>
            <ac:spMk id="4" creationId="{21BB2D93-D493-521F-5DEF-8D603E8E6E2E}"/>
          </ac:spMkLst>
        </pc:spChg>
        <pc:spChg chg="add mod">
          <ac:chgData name="Gabe Melvin" userId="1e9941de-5937-4211-b949-000b3479f9fd" providerId="ADAL" clId="{1EB9CE99-2DE0-4C07-B670-5F7FC7088262}" dt="2024-11-01T15:14:59.219" v="2156" actId="207"/>
          <ac:spMkLst>
            <pc:docMk/>
            <pc:sldMk cId="3590816519" sldId="338"/>
            <ac:spMk id="5" creationId="{33111A73-034A-C534-8638-4C892E3CC86D}"/>
          </ac:spMkLst>
        </pc:spChg>
        <pc:spChg chg="add mod or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6" creationId="{69879945-5701-31BE-66A8-2358DB2EF64B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7" creationId="{74456BEE-2BE8-C154-D1AF-35D4DB77186B}"/>
          </ac:spMkLst>
        </pc:spChg>
        <pc:spChg chg="add mod or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8" creationId="{C301E62D-FED5-8462-D085-AE8E63669ED5}"/>
          </ac:spMkLst>
        </pc:spChg>
        <pc:spChg chg="add mo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9" creationId="{BD1748AE-FF61-3C3B-FF04-08F2C2757696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10" creationId="{CBCAB27E-76CF-A93F-BDBD-6CF04F010503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11" creationId="{AAF25660-F298-772E-3FE0-CC9EBC98F6B1}"/>
          </ac:spMkLst>
        </pc:spChg>
        <pc:spChg chg="add mod">
          <ac:chgData name="Gabe Melvin" userId="1e9941de-5937-4211-b949-000b3479f9fd" providerId="ADAL" clId="{1EB9CE99-2DE0-4C07-B670-5F7FC7088262}" dt="2024-11-01T14:29:10.202" v="1777" actId="14100"/>
          <ac:spMkLst>
            <pc:docMk/>
            <pc:sldMk cId="3590816519" sldId="338"/>
            <ac:spMk id="18" creationId="{A52C7AE6-1F76-8AF7-F23E-BB1B8782FCF0}"/>
          </ac:spMkLst>
        </pc:spChg>
        <pc:spChg chg="add mod ord">
          <ac:chgData name="Gabe Melvin" userId="1e9941de-5937-4211-b949-000b3479f9fd" providerId="ADAL" clId="{1EB9CE99-2DE0-4C07-B670-5F7FC7088262}" dt="2024-11-01T14:38:21.023" v="1830" actId="207"/>
          <ac:spMkLst>
            <pc:docMk/>
            <pc:sldMk cId="3590816519" sldId="338"/>
            <ac:spMk id="19" creationId="{1CED6A20-CF55-C1BF-5A4A-C3EAA51062BE}"/>
          </ac:spMkLst>
        </pc:spChg>
        <pc:spChg chg="add mod">
          <ac:chgData name="Gabe Melvin" userId="1e9941de-5937-4211-b949-000b3479f9fd" providerId="ADAL" clId="{1EB9CE99-2DE0-4C07-B670-5F7FC7088262}" dt="2024-11-01T14:42:02.715" v="1839" actId="1582"/>
          <ac:spMkLst>
            <pc:docMk/>
            <pc:sldMk cId="3590816519" sldId="338"/>
            <ac:spMk id="21" creationId="{9CD8D5A2-7758-D876-CBC8-61D94D124583}"/>
          </ac:spMkLst>
        </pc:spChg>
        <pc:spChg chg="add mod">
          <ac:chgData name="Gabe Melvin" userId="1e9941de-5937-4211-b949-000b3479f9fd" providerId="ADAL" clId="{1EB9CE99-2DE0-4C07-B670-5F7FC7088262}" dt="2024-11-01T14:34:09.956" v="1818" actId="207"/>
          <ac:spMkLst>
            <pc:docMk/>
            <pc:sldMk cId="3590816519" sldId="338"/>
            <ac:spMk id="22" creationId="{0F5F7BA7-D97E-67D2-D1B2-8E550FDBFFBB}"/>
          </ac:spMkLst>
        </pc:spChg>
        <pc:spChg chg="add del mod">
          <ac:chgData name="Gabe Melvin" userId="1e9941de-5937-4211-b949-000b3479f9fd" providerId="ADAL" clId="{1EB9CE99-2DE0-4C07-B670-5F7FC7088262}" dt="2024-11-01T14:22:32.074" v="1637" actId="478"/>
          <ac:spMkLst>
            <pc:docMk/>
            <pc:sldMk cId="3590816519" sldId="338"/>
            <ac:spMk id="26" creationId="{66DB0317-DC12-BC4F-7ACC-D22879104468}"/>
          </ac:spMkLst>
        </pc:spChg>
        <pc:spChg chg="add mod">
          <ac:chgData name="Gabe Melvin" userId="1e9941de-5937-4211-b949-000b3479f9fd" providerId="ADAL" clId="{1EB9CE99-2DE0-4C07-B670-5F7FC7088262}" dt="2024-11-01T14:41:51.900" v="1838" actId="1582"/>
          <ac:spMkLst>
            <pc:docMk/>
            <pc:sldMk cId="3590816519" sldId="338"/>
            <ac:spMk id="27" creationId="{9AED25EA-EDA1-2963-60BA-7741961F735F}"/>
          </ac:spMkLst>
        </pc:spChg>
        <pc:spChg chg="add mod">
          <ac:chgData name="Gabe Melvin" userId="1e9941de-5937-4211-b949-000b3479f9fd" providerId="ADAL" clId="{1EB9CE99-2DE0-4C07-B670-5F7FC7088262}" dt="2024-11-01T14:39:34.057" v="1834" actId="207"/>
          <ac:spMkLst>
            <pc:docMk/>
            <pc:sldMk cId="3590816519" sldId="338"/>
            <ac:spMk id="28" creationId="{AB25D4D4-EB55-38F0-1624-E66CFE4C9571}"/>
          </ac:spMkLst>
        </pc:spChg>
        <pc:spChg chg="add mod">
          <ac:chgData name="Gabe Melvin" userId="1e9941de-5937-4211-b949-000b3479f9fd" providerId="ADAL" clId="{1EB9CE99-2DE0-4C07-B670-5F7FC7088262}" dt="2024-11-01T14:34:15.537" v="1819" actId="207"/>
          <ac:spMkLst>
            <pc:docMk/>
            <pc:sldMk cId="3590816519" sldId="338"/>
            <ac:spMk id="29" creationId="{84BA3A7E-6AE6-9D34-91E8-8A7D74F514D5}"/>
          </ac:spMkLst>
        </pc:spChg>
        <pc:spChg chg="add mod">
          <ac:chgData name="Gabe Melvin" userId="1e9941de-5937-4211-b949-000b3479f9fd" providerId="ADAL" clId="{1EB9CE99-2DE0-4C07-B670-5F7FC7088262}" dt="2024-11-01T14:41:36.541" v="1837" actId="1582"/>
          <ac:spMkLst>
            <pc:docMk/>
            <pc:sldMk cId="3590816519" sldId="338"/>
            <ac:spMk id="31" creationId="{C46310F5-0F7D-3F93-5F73-01985182ADFC}"/>
          </ac:spMkLst>
        </pc:spChg>
        <pc:spChg chg="add mod">
          <ac:chgData name="Gabe Melvin" userId="1e9941de-5937-4211-b949-000b3479f9fd" providerId="ADAL" clId="{1EB9CE99-2DE0-4C07-B670-5F7FC7088262}" dt="2024-11-01T14:40:31.838" v="1836" actId="20577"/>
          <ac:spMkLst>
            <pc:docMk/>
            <pc:sldMk cId="3590816519" sldId="338"/>
            <ac:spMk id="32" creationId="{2590993A-1B8A-16C0-F41F-C25306DFFCB1}"/>
          </ac:spMkLst>
        </pc:spChg>
        <pc:spChg chg="add mod">
          <ac:chgData name="Gabe Melvin" userId="1e9941de-5937-4211-b949-000b3479f9fd" providerId="ADAL" clId="{1EB9CE99-2DE0-4C07-B670-5F7FC7088262}" dt="2024-11-01T14:34:19.203" v="1820" actId="207"/>
          <ac:spMkLst>
            <pc:docMk/>
            <pc:sldMk cId="3590816519" sldId="338"/>
            <ac:spMk id="33" creationId="{A0B33B39-E29D-8AC0-5155-C984F80AD06A}"/>
          </ac:spMkLst>
        </pc:spChg>
        <pc:spChg chg="add mod">
          <ac:chgData name="Gabe Melvin" userId="1e9941de-5937-4211-b949-000b3479f9fd" providerId="ADAL" clId="{1EB9CE99-2DE0-4C07-B670-5F7FC7088262}" dt="2024-11-01T14:42:18.253" v="1841" actId="207"/>
          <ac:spMkLst>
            <pc:docMk/>
            <pc:sldMk cId="3590816519" sldId="338"/>
            <ac:spMk id="35" creationId="{F4E2FA5A-F065-6C21-C37D-D18DFA846480}"/>
          </ac:spMkLst>
        </pc:spChg>
        <pc:spChg chg="add mod">
          <ac:chgData name="Gabe Melvin" userId="1e9941de-5937-4211-b949-000b3479f9fd" providerId="ADAL" clId="{1EB9CE99-2DE0-4C07-B670-5F7FC7088262}" dt="2024-11-01T14:32:12.680" v="1809" actId="1076"/>
          <ac:spMkLst>
            <pc:docMk/>
            <pc:sldMk cId="3590816519" sldId="338"/>
            <ac:spMk id="36" creationId="{0D2354F4-8552-BB14-9B43-2D2DEAAAFFA2}"/>
          </ac:spMkLst>
        </pc:spChg>
        <pc:spChg chg="add mod">
          <ac:chgData name="Gabe Melvin" userId="1e9941de-5937-4211-b949-000b3479f9fd" providerId="ADAL" clId="{1EB9CE99-2DE0-4C07-B670-5F7FC7088262}" dt="2024-11-01T14:49:27.399" v="1863" actId="1076"/>
          <ac:spMkLst>
            <pc:docMk/>
            <pc:sldMk cId="3590816519" sldId="338"/>
            <ac:spMk id="37" creationId="{6A97068B-A6B1-4C18-F047-C9F115D818A8}"/>
          </ac:spMkLst>
        </pc:spChg>
        <pc:picChg chg="del">
          <ac:chgData name="Gabe Melvin" userId="1e9941de-5937-4211-b949-000b3479f9fd" providerId="ADAL" clId="{1EB9CE99-2DE0-4C07-B670-5F7FC7088262}" dt="2024-11-01T13:04:42.208" v="948" actId="478"/>
          <ac:picMkLst>
            <pc:docMk/>
            <pc:sldMk cId="3590816519" sldId="338"/>
            <ac:picMk id="14" creationId="{31927406-C133-FBD0-B67E-A618189B59A5}"/>
          </ac:picMkLst>
        </pc:picChg>
        <pc:picChg chg="del">
          <ac:chgData name="Gabe Melvin" userId="1e9941de-5937-4211-b949-000b3479f9fd" providerId="ADAL" clId="{1EB9CE99-2DE0-4C07-B670-5F7FC7088262}" dt="2024-11-01T13:04:39.863" v="947" actId="478"/>
          <ac:picMkLst>
            <pc:docMk/>
            <pc:sldMk cId="3590816519" sldId="338"/>
            <ac:picMk id="16" creationId="{3CA99FAB-67FA-C378-1C46-2B5E0E3CC239}"/>
          </ac:picMkLst>
        </pc:picChg>
        <pc:picChg chg="del">
          <ac:chgData name="Gabe Melvin" userId="1e9941de-5937-4211-b949-000b3479f9fd" providerId="ADAL" clId="{1EB9CE99-2DE0-4C07-B670-5F7FC7088262}" dt="2024-11-01T13:04:37.129" v="946" actId="478"/>
          <ac:picMkLst>
            <pc:docMk/>
            <pc:sldMk cId="3590816519" sldId="338"/>
            <ac:picMk id="20" creationId="{28270AB2-4B9D-98C8-327E-B73AFDF09302}"/>
          </ac:picMkLst>
        </pc:picChg>
        <pc:cxnChg chg="add del mod">
          <ac:chgData name="Gabe Melvin" userId="1e9941de-5937-4211-b949-000b3479f9fd" providerId="ADAL" clId="{1EB9CE99-2DE0-4C07-B670-5F7FC7088262}" dt="2024-11-01T14:33:29.712" v="1815" actId="478"/>
          <ac:cxnSpMkLst>
            <pc:docMk/>
            <pc:sldMk cId="3590816519" sldId="338"/>
            <ac:cxnSpMk id="13" creationId="{BE53946B-A3A6-1E97-0474-D931531EC588}"/>
          </ac:cxnSpMkLst>
        </pc:cxnChg>
        <pc:cxnChg chg="add mod">
          <ac:chgData name="Gabe Melvin" userId="1e9941de-5937-4211-b949-000b3479f9fd" providerId="ADAL" clId="{1EB9CE99-2DE0-4C07-B670-5F7FC7088262}" dt="2024-11-01T14:48:41.431" v="1859" actId="1076"/>
          <ac:cxnSpMkLst>
            <pc:docMk/>
            <pc:sldMk cId="3590816519" sldId="338"/>
            <ac:cxnSpMk id="15" creationId="{AA810F41-DF8E-33AA-F6EB-AF85EEF703A2}"/>
          </ac:cxnSpMkLst>
        </pc:cxnChg>
        <pc:cxnChg chg="add mod">
          <ac:chgData name="Gabe Melvin" userId="1e9941de-5937-4211-b949-000b3479f9fd" providerId="ADAL" clId="{1EB9CE99-2DE0-4C07-B670-5F7FC7088262}" dt="2024-11-01T14:49:40.714" v="1864" actId="1076"/>
          <ac:cxnSpMkLst>
            <pc:docMk/>
            <pc:sldMk cId="3590816519" sldId="338"/>
            <ac:cxnSpMk id="17" creationId="{A89FA97D-977F-1B2D-48EE-4774692712FB}"/>
          </ac:cxnSpMkLst>
        </pc:cxnChg>
        <pc:cxnChg chg="add mod">
          <ac:chgData name="Gabe Melvin" userId="1e9941de-5937-4211-b949-000b3479f9fd" providerId="ADAL" clId="{1EB9CE99-2DE0-4C07-B670-5F7FC7088262}" dt="2024-11-01T14:34:31.837" v="1821" actId="208"/>
          <ac:cxnSpMkLst>
            <pc:docMk/>
            <pc:sldMk cId="3590816519" sldId="338"/>
            <ac:cxnSpMk id="23" creationId="{F73262BE-1B12-DD03-E30F-97E0186271CF}"/>
          </ac:cxnSpMkLst>
        </pc:cxnChg>
        <pc:cxnChg chg="add mod">
          <ac:chgData name="Gabe Melvin" userId="1e9941de-5937-4211-b949-000b3479f9fd" providerId="ADAL" clId="{1EB9CE99-2DE0-4C07-B670-5F7FC7088262}" dt="2024-11-01T14:34:41.800" v="1822" actId="208"/>
          <ac:cxnSpMkLst>
            <pc:docMk/>
            <pc:sldMk cId="3590816519" sldId="338"/>
            <ac:cxnSpMk id="30" creationId="{A4C24ED4-7699-40D7-1359-67AA5F17D2B3}"/>
          </ac:cxnSpMkLst>
        </pc:cxnChg>
        <pc:cxnChg chg="add mod">
          <ac:chgData name="Gabe Melvin" userId="1e9941de-5937-4211-b949-000b3479f9fd" providerId="ADAL" clId="{1EB9CE99-2DE0-4C07-B670-5F7FC7088262}" dt="2024-11-01T14:34:49.447" v="1823" actId="208"/>
          <ac:cxnSpMkLst>
            <pc:docMk/>
            <pc:sldMk cId="3590816519" sldId="338"/>
            <ac:cxnSpMk id="34" creationId="{24915E76-D6EA-24BB-CE61-875630F9C83F}"/>
          </ac:cxnSpMkLst>
        </pc:cxnChg>
      </pc:sldChg>
      <pc:sldChg chg="addSp delSp modSp mod">
        <pc:chgData name="Gabe Melvin" userId="1e9941de-5937-4211-b949-000b3479f9fd" providerId="ADAL" clId="{1EB9CE99-2DE0-4C07-B670-5F7FC7088262}" dt="2024-11-01T16:43:52.308" v="2785" actId="1076"/>
        <pc:sldMkLst>
          <pc:docMk/>
          <pc:sldMk cId="2099008355" sldId="339"/>
        </pc:sldMkLst>
        <pc:spChg chg="mod">
          <ac:chgData name="Gabe Melvin" userId="1e9941de-5937-4211-b949-000b3479f9fd" providerId="ADAL" clId="{1EB9CE99-2DE0-4C07-B670-5F7FC7088262}" dt="2024-11-01T16:43:52.308" v="2785" actId="1076"/>
          <ac:spMkLst>
            <pc:docMk/>
            <pc:sldMk cId="2099008355" sldId="339"/>
            <ac:spMk id="2" creationId="{C05D45BD-5B25-B32E-F712-18F18E7168E7}"/>
          </ac:spMkLst>
        </pc:spChg>
        <pc:spChg chg="add mod">
          <ac:chgData name="Gabe Melvin" userId="1e9941de-5937-4211-b949-000b3479f9fd" providerId="ADAL" clId="{1EB9CE99-2DE0-4C07-B670-5F7FC7088262}" dt="2024-11-01T16:43:41.556" v="2784" actId="1076"/>
          <ac:spMkLst>
            <pc:docMk/>
            <pc:sldMk cId="2099008355" sldId="339"/>
            <ac:spMk id="3" creationId="{F164CB1D-2ED5-E16E-5646-A8B60CF528BA}"/>
          </ac:spMkLst>
        </pc:spChg>
        <pc:spChg chg="add mod">
          <ac:chgData name="Gabe Melvin" userId="1e9941de-5937-4211-b949-000b3479f9fd" providerId="ADAL" clId="{1EB9CE99-2DE0-4C07-B670-5F7FC7088262}" dt="2024-11-01T16:28:45.533" v="2783" actId="207"/>
          <ac:spMkLst>
            <pc:docMk/>
            <pc:sldMk cId="2099008355" sldId="339"/>
            <ac:spMk id="4" creationId="{A58F296C-5211-48D0-47E8-76126F759799}"/>
          </ac:spMkLst>
        </pc:spChg>
        <pc:spChg chg="add mod ord">
          <ac:chgData name="Gabe Melvin" userId="1e9941de-5937-4211-b949-000b3479f9fd" providerId="ADAL" clId="{1EB9CE99-2DE0-4C07-B670-5F7FC7088262}" dt="2024-11-01T15:34:33.559" v="2442" actId="14100"/>
          <ac:spMkLst>
            <pc:docMk/>
            <pc:sldMk cId="2099008355" sldId="339"/>
            <ac:spMk id="5" creationId="{6D90CCF5-4489-F9AA-9194-CFD17CBC00E0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6" creationId="{14E0774D-2F6B-7FF8-48B1-B03B0E420B4E}"/>
          </ac:spMkLst>
        </pc:spChg>
        <pc:spChg chg="add mod">
          <ac:chgData name="Gabe Melvin" userId="1e9941de-5937-4211-b949-000b3479f9fd" providerId="ADAL" clId="{1EB9CE99-2DE0-4C07-B670-5F7FC7088262}" dt="2024-11-01T16:24:49.423" v="2757" actId="207"/>
          <ac:spMkLst>
            <pc:docMk/>
            <pc:sldMk cId="2099008355" sldId="339"/>
            <ac:spMk id="7" creationId="{35128113-5936-7564-0888-D5C57956BB1C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9" creationId="{87D96926-E4A4-DD3C-A984-95CE66A95A5B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1" creationId="{4D18362E-0A83-AF84-C0D5-E4A976BD5685}"/>
          </ac:spMkLst>
        </pc:spChg>
        <pc:spChg chg="add mod">
          <ac:chgData name="Gabe Melvin" userId="1e9941de-5937-4211-b949-000b3479f9fd" providerId="ADAL" clId="{1EB9CE99-2DE0-4C07-B670-5F7FC7088262}" dt="2024-11-01T16:24:12.411" v="2752" actId="207"/>
          <ac:spMkLst>
            <pc:docMk/>
            <pc:sldMk cId="2099008355" sldId="339"/>
            <ac:spMk id="13" creationId="{6DC7ECB9-DCE1-5CE5-1C06-EB7A54892667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4" creationId="{4B27B0B9-9B69-4B18-F742-A91525E18203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5" creationId="{BA0D088C-A9F4-2420-8796-E2707B27CAF7}"/>
          </ac:spMkLst>
        </pc:spChg>
        <pc:spChg chg="add mod">
          <ac:chgData name="Gabe Melvin" userId="1e9941de-5937-4211-b949-000b3479f9fd" providerId="ADAL" clId="{1EB9CE99-2DE0-4C07-B670-5F7FC7088262}" dt="2024-11-01T16:24:33.634" v="2756" actId="20577"/>
          <ac:spMkLst>
            <pc:docMk/>
            <pc:sldMk cId="2099008355" sldId="339"/>
            <ac:spMk id="17" creationId="{57647EC7-73F4-7D59-42B6-A09ED7F34C77}"/>
          </ac:spMkLst>
        </pc:spChg>
        <pc:spChg chg="add mod or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8" creationId="{574181F3-7760-8482-33F0-F261366C1991}"/>
          </ac:spMkLst>
        </pc:spChg>
        <pc:spChg chg="add mod">
          <ac:chgData name="Gabe Melvin" userId="1e9941de-5937-4211-b949-000b3479f9fd" providerId="ADAL" clId="{1EB9CE99-2DE0-4C07-B670-5F7FC7088262}" dt="2024-11-01T16:22:10.635" v="2741" actId="1076"/>
          <ac:spMkLst>
            <pc:docMk/>
            <pc:sldMk cId="2099008355" sldId="339"/>
            <ac:spMk id="19" creationId="{4704F3BF-87C9-3FE2-8102-6A4833B6BEF7}"/>
          </ac:spMkLst>
        </pc:spChg>
        <pc:picChg chg="del">
          <ac:chgData name="Gabe Melvin" userId="1e9941de-5937-4211-b949-000b3479f9fd" providerId="ADAL" clId="{1EB9CE99-2DE0-4C07-B670-5F7FC7088262}" dt="2024-11-01T15:06:27.749" v="1894" actId="478"/>
          <ac:picMkLst>
            <pc:docMk/>
            <pc:sldMk cId="2099008355" sldId="339"/>
            <ac:picMk id="8" creationId="{C94D28E2-AB29-BD10-CCA1-0330AD0D8337}"/>
          </ac:picMkLst>
        </pc:pic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0" creationId="{2D007A47-41F4-967A-AD40-54612109D270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2" creationId="{76D1B450-5A09-CF13-058C-2B1AB8F5F253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6" creationId="{17A358C0-C365-5FC1-0FD0-C698D9685E07}"/>
          </ac:cxnSpMkLst>
        </pc:cxnChg>
      </pc:sldChg>
      <pc:sldChg chg="modSp mod">
        <pc:chgData name="Gabe Melvin" userId="1e9941de-5937-4211-b949-000b3479f9fd" providerId="ADAL" clId="{1EB9CE99-2DE0-4C07-B670-5F7FC7088262}" dt="2024-11-01T15:43:27.943" v="2651" actId="1076"/>
        <pc:sldMkLst>
          <pc:docMk/>
          <pc:sldMk cId="1609865908" sldId="353"/>
        </pc:sldMkLst>
        <pc:spChg chg="mod">
          <ac:chgData name="Gabe Melvin" userId="1e9941de-5937-4211-b949-000b3479f9fd" providerId="ADAL" clId="{1EB9CE99-2DE0-4C07-B670-5F7FC7088262}" dt="2024-11-01T15:43:27.943" v="2651" actId="1076"/>
          <ac:spMkLst>
            <pc:docMk/>
            <pc:sldMk cId="1609865908" sldId="353"/>
            <ac:spMk id="2" creationId="{08F0870A-EBCD-13FC-D1A2-49C555C48170}"/>
          </ac:spMkLst>
        </pc:spChg>
      </pc:sldChg>
      <pc:sldChg chg="addSp delSp modSp mod">
        <pc:chgData name="Gabe Melvin" userId="1e9941de-5937-4211-b949-000b3479f9fd" providerId="ADAL" clId="{1EB9CE99-2DE0-4C07-B670-5F7FC7088262}" dt="2024-11-05T17:18:19.136" v="2793" actId="478"/>
        <pc:sldMkLst>
          <pc:docMk/>
          <pc:sldMk cId="3871922093" sldId="354"/>
        </pc:sldMkLst>
        <pc:spChg chg="del mod">
          <ac:chgData name="Gabe Melvin" userId="1e9941de-5937-4211-b949-000b3479f9fd" providerId="ADAL" clId="{1EB9CE99-2DE0-4C07-B670-5F7FC7088262}" dt="2024-11-05T17:18:16.206" v="2792" actId="478"/>
          <ac:spMkLst>
            <pc:docMk/>
            <pc:sldMk cId="3871922093" sldId="354"/>
            <ac:spMk id="2" creationId="{DEACC703-A2DC-5E44-DD9E-A9AC173A82A8}"/>
          </ac:spMkLst>
        </pc:spChg>
        <pc:spChg chg="mod">
          <ac:chgData name="Gabe Melvin" userId="1e9941de-5937-4211-b949-000b3479f9fd" providerId="ADAL" clId="{1EB9CE99-2DE0-4C07-B670-5F7FC7088262}" dt="2024-11-05T17:18:05.718" v="2790" actId="5793"/>
          <ac:spMkLst>
            <pc:docMk/>
            <pc:sldMk cId="3871922093" sldId="354"/>
            <ac:spMk id="3" creationId="{878E71B3-BB35-7B4F-BEDE-EC494D2A3AEA}"/>
          </ac:spMkLst>
        </pc:spChg>
        <pc:spChg chg="add del mod">
          <ac:chgData name="Gabe Melvin" userId="1e9941de-5937-4211-b949-000b3479f9fd" providerId="ADAL" clId="{1EB9CE99-2DE0-4C07-B670-5F7FC7088262}" dt="2024-11-05T17:18:19.136" v="2793" actId="478"/>
          <ac:spMkLst>
            <pc:docMk/>
            <pc:sldMk cId="3871922093" sldId="354"/>
            <ac:spMk id="6" creationId="{807B666E-CCB4-4867-D3C5-9278006DF0D5}"/>
          </ac:spMkLst>
        </pc:spChg>
      </pc:sldChg>
      <pc:sldChg chg="add ord">
        <pc:chgData name="Gabe Melvin" userId="1e9941de-5937-4211-b949-000b3479f9fd" providerId="ADAL" clId="{1EB9CE99-2DE0-4C07-B670-5F7FC7088262}" dt="2024-11-05T17:17:54.180" v="2788"/>
        <pc:sldMkLst>
          <pc:docMk/>
          <pc:sldMk cId="740974229" sldId="355"/>
        </pc:sldMkLst>
      </pc:sldChg>
      <pc:sldChg chg="addSp delSp modSp add mod">
        <pc:chgData name="Gabe Melvin" userId="1e9941de-5937-4211-b949-000b3479f9fd" providerId="ADAL" clId="{1EB9CE99-2DE0-4C07-B670-5F7FC7088262}" dt="2024-11-05T18:27:08.104" v="3455" actId="13926"/>
        <pc:sldMkLst>
          <pc:docMk/>
          <pc:sldMk cId="3489858170" sldId="356"/>
        </pc:sldMkLst>
        <pc:spChg chg="mod">
          <ac:chgData name="Gabe Melvin" userId="1e9941de-5937-4211-b949-000b3479f9fd" providerId="ADAL" clId="{1EB9CE99-2DE0-4C07-B670-5F7FC7088262}" dt="2024-11-05T17:58:49.304" v="3445" actId="20577"/>
          <ac:spMkLst>
            <pc:docMk/>
            <pc:sldMk cId="3489858170" sldId="356"/>
            <ac:spMk id="2" creationId="{707F3F8F-D60E-1660-8B06-2CFF7F8E7C3B}"/>
          </ac:spMkLst>
        </pc:spChg>
        <pc:spChg chg="del mod">
          <ac:chgData name="Gabe Melvin" userId="1e9941de-5937-4211-b949-000b3479f9fd" providerId="ADAL" clId="{1EB9CE99-2DE0-4C07-B670-5F7FC7088262}" dt="2024-11-05T17:21:38.002" v="3058" actId="478"/>
          <ac:spMkLst>
            <pc:docMk/>
            <pc:sldMk cId="3489858170" sldId="356"/>
            <ac:spMk id="3" creationId="{4F9D18AB-1A78-16B8-72AD-B3F6F71DBCA7}"/>
          </ac:spMkLst>
        </pc:spChg>
        <pc:spChg chg="del">
          <ac:chgData name="Gabe Melvin" userId="1e9941de-5937-4211-b949-000b3479f9fd" providerId="ADAL" clId="{1EB9CE99-2DE0-4C07-B670-5F7FC7088262}" dt="2024-11-05T17:21:58.557" v="3060" actId="478"/>
          <ac:spMkLst>
            <pc:docMk/>
            <pc:sldMk cId="3489858170" sldId="356"/>
            <ac:spMk id="4" creationId="{D12225CB-52AD-90C5-2CC2-9A85AC12EBB0}"/>
          </ac:spMkLst>
        </pc:spChg>
        <pc:spChg chg="del mod">
          <ac:chgData name="Gabe Melvin" userId="1e9941de-5937-4211-b949-000b3479f9fd" providerId="ADAL" clId="{1EB9CE99-2DE0-4C07-B670-5F7FC7088262}" dt="2024-11-05T17:35:39.518" v="3178" actId="478"/>
          <ac:spMkLst>
            <pc:docMk/>
            <pc:sldMk cId="3489858170" sldId="356"/>
            <ac:spMk id="5" creationId="{3C9757D7-5E1C-76AF-986A-02FBF1D79D2D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6" creationId="{1639D8DE-1FAD-E5DC-CB21-DC0E42AEA176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7" creationId="{62616902-AAA6-EA66-ED06-4FBAC9CD381F}"/>
          </ac:spMkLst>
        </pc:spChg>
        <pc:spChg chg="add del mod">
          <ac:chgData name="Gabe Melvin" userId="1e9941de-5937-4211-b949-000b3479f9fd" providerId="ADAL" clId="{1EB9CE99-2DE0-4C07-B670-5F7FC7088262}" dt="2024-11-05T17:35:41.336" v="3179" actId="478"/>
          <ac:spMkLst>
            <pc:docMk/>
            <pc:sldMk cId="3489858170" sldId="356"/>
            <ac:spMk id="8" creationId="{60131242-077D-5ADF-9FCE-F7A3DB6302C5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9" creationId="{22F3F1C7-535E-0C0F-68E0-D3B703AF3B20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1" creationId="{2EE6BE89-1EF9-9C6F-1230-B812C6F544FF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3" creationId="{EE4435B9-9D1E-CA1C-1D34-7014542619B4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4" creationId="{B49EC07A-3CD3-6032-4DB4-925CC97728E3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5" creationId="{443384F7-855F-F38B-1040-DB2C1C55E600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7" creationId="{71EE4274-04C0-1678-BB08-44519475861D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8" creationId="{F8EFE38A-DF02-6659-0261-F1260EEA0B2A}"/>
          </ac:spMkLst>
        </pc:spChg>
        <pc:spChg chg="del">
          <ac:chgData name="Gabe Melvin" userId="1e9941de-5937-4211-b949-000b3479f9fd" providerId="ADAL" clId="{1EB9CE99-2DE0-4C07-B670-5F7FC7088262}" dt="2024-11-05T17:22:01.760" v="3061" actId="478"/>
          <ac:spMkLst>
            <pc:docMk/>
            <pc:sldMk cId="3489858170" sldId="356"/>
            <ac:spMk id="19" creationId="{C52827D0-EFDC-E912-BCB4-E0E05582AB59}"/>
          </ac:spMkLst>
        </pc:spChg>
        <pc:spChg chg="add del mod">
          <ac:chgData name="Gabe Melvin" userId="1e9941de-5937-4211-b949-000b3479f9fd" providerId="ADAL" clId="{1EB9CE99-2DE0-4C07-B670-5F7FC7088262}" dt="2024-11-05T17:35:44.341" v="3181" actId="478"/>
          <ac:spMkLst>
            <pc:docMk/>
            <pc:sldMk cId="3489858170" sldId="356"/>
            <ac:spMk id="20" creationId="{D14C0A76-6D05-984B-9B8F-3B7413CB2FC9}"/>
          </ac:spMkLst>
        </pc:spChg>
        <pc:spChg chg="add del mod">
          <ac:chgData name="Gabe Melvin" userId="1e9941de-5937-4211-b949-000b3479f9fd" providerId="ADAL" clId="{1EB9CE99-2DE0-4C07-B670-5F7FC7088262}" dt="2024-11-05T17:35:43.360" v="3180" actId="478"/>
          <ac:spMkLst>
            <pc:docMk/>
            <pc:sldMk cId="3489858170" sldId="356"/>
            <ac:spMk id="21" creationId="{C5B63EBD-F097-3C21-9435-0F6C40AD744F}"/>
          </ac:spMkLst>
        </pc:spChg>
        <pc:spChg chg="add del">
          <ac:chgData name="Gabe Melvin" userId="1e9941de-5937-4211-b949-000b3479f9fd" providerId="ADAL" clId="{1EB9CE99-2DE0-4C07-B670-5F7FC7088262}" dt="2024-11-05T17:35:35.475" v="3177" actId="11529"/>
          <ac:spMkLst>
            <pc:docMk/>
            <pc:sldMk cId="3489858170" sldId="356"/>
            <ac:spMk id="22" creationId="{8F7B4FEB-66ED-298F-8A44-02D46074FD00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3" creationId="{488586A6-D8FF-D9E5-15E2-6FF974850FEB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4" creationId="{24B02518-13E2-1114-A4E1-956CE518025E}"/>
          </ac:spMkLst>
        </pc:spChg>
        <pc:spChg chg="add mod">
          <ac:chgData name="Gabe Melvin" userId="1e9941de-5937-4211-b949-000b3479f9fd" providerId="ADAL" clId="{1EB9CE99-2DE0-4C07-B670-5F7FC7088262}" dt="2024-11-05T18:27:04.622" v="3454" actId="13926"/>
          <ac:spMkLst>
            <pc:docMk/>
            <pc:sldMk cId="3489858170" sldId="356"/>
            <ac:spMk id="25" creationId="{ED80CE09-34C6-4CF2-2874-B8D006858826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6" creationId="{FC8CB1B2-1204-E790-1F59-A91483CFA676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0" creationId="{60EBF07A-BA23-6A7A-8EB3-109C724F14A2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1" creationId="{8F2BA9D7-B758-E48C-87A1-42CEBE4010A9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6" creationId="{827891E0-0116-531C-3C40-74534BDEAED5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7" creationId="{EC4C5994-A9F4-AF5C-6BD8-E04D8D600AA4}"/>
          </ac:spMkLst>
        </pc:spChg>
        <pc:spChg chg="add mod">
          <ac:chgData name="Gabe Melvin" userId="1e9941de-5937-4211-b949-000b3479f9fd" providerId="ADAL" clId="{1EB9CE99-2DE0-4C07-B670-5F7FC7088262}" dt="2024-11-05T18:27:08.104" v="3455" actId="13926"/>
          <ac:spMkLst>
            <pc:docMk/>
            <pc:sldMk cId="3489858170" sldId="356"/>
            <ac:spMk id="38" creationId="{AF0E4B32-FAF5-CB2A-89F8-F99579E1FB10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9" creationId="{A737BCA8-6056-1C9B-66B3-4FDC09849539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42" creationId="{21F02D9C-06EC-28F2-B0AE-0D603FF28092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43" creationId="{16F22437-9DD6-329B-DAF0-9F558FBB5FD8}"/>
          </ac:spMkLst>
        </pc:sp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28" creationId="{4769BBAD-3DFF-535E-8A8D-8FEA50995DEB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29" creationId="{3F8CD452-CCA3-7261-A0A4-8642F5C47A58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33" creationId="{9BC57764-CFA3-2AF8-8888-4389EA291406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35" creationId="{2A997E57-3796-092B-B77D-9D8D0E47168F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0" creationId="{77FCF16B-05D0-ECED-9381-D33CFC8FF6BE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1" creationId="{2AC882E2-6016-3B54-2286-FA790893C1AE}"/>
          </ac:picMkLst>
        </pc:picChg>
        <pc:picChg chg="add del mod">
          <ac:chgData name="Gabe Melvin" userId="1e9941de-5937-4211-b949-000b3479f9fd" providerId="ADAL" clId="{1EB9CE99-2DE0-4C07-B670-5F7FC7088262}" dt="2024-11-05T17:57:08.082" v="3401" actId="478"/>
          <ac:picMkLst>
            <pc:docMk/>
            <pc:sldMk cId="3489858170" sldId="356"/>
            <ac:picMk id="44" creationId="{9301E3F7-7CF7-B5E1-7BE2-380131918478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5" creationId="{0EBDFB5B-7BEB-913E-0731-5AE84AA2BCF7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6" creationId="{D8A4F4B8-40B8-4470-1F45-D7D6786235A9}"/>
          </ac:picMkLst>
        </pc:pic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0" creationId="{CE46CA19-99ED-471E-33EA-D7D600F8E37D}"/>
          </ac:cxnSpMkLst>
        </pc:cxn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2" creationId="{4AB56DE1-C339-29D2-DAB9-164E486C5BB5}"/>
          </ac:cxnSpMkLst>
        </pc:cxn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6" creationId="{7C11A42C-561B-7A5A-217E-DAE56998638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zzlabs.ne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/>
            </a:br>
            <a:br>
              <a:rPr lang="en-US"/>
            </a:br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2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/>
              <a:t>A Variable… </a:t>
            </a: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for the data in it to change (it varies).</a:t>
            </a:r>
          </a:p>
          <a:p>
            <a:pPr lvl="1"/>
            <a:endParaRPr lang="en-US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000" b="1"/>
              <a:t>  </a:t>
            </a:r>
            <a:r>
              <a:rPr lang="en-US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000" b="1"/>
              <a:t>  =  </a:t>
            </a:r>
            <a:r>
              <a:rPr lang="en-US" sz="4000" b="1">
                <a:solidFill>
                  <a:srgbClr val="00B050"/>
                </a:solidFill>
              </a:rPr>
              <a:t>“This box is cramped”  </a:t>
            </a:r>
            <a:r>
              <a:rPr lang="en-US" sz="40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0885542" y="3910698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329952" y="4634110"/>
            <a:ext cx="277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33230"/>
            <a:ext cx="277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/>
              <a:t> </a:t>
            </a:r>
            <a:r>
              <a:rPr lang="en-US" sz="3600" b="1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/>
              <a:t>  = </a:t>
            </a:r>
            <a:r>
              <a:rPr lang="en-US" sz="3600" b="1">
                <a:solidFill>
                  <a:srgbClr val="00B050"/>
                </a:solidFill>
              </a:rPr>
              <a:t>{</a:t>
            </a:r>
            <a:r>
              <a:rPr lang="en-US" sz="3600" b="1">
                <a:solidFill>
                  <a:srgbClr val="7030A0"/>
                </a:solidFill>
              </a:rPr>
              <a:t>“Logo"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/>
              <a:t> </a:t>
            </a:r>
            <a:r>
              <a:rPr lang="en-US" sz="3600" b="1">
                <a:solidFill>
                  <a:srgbClr val="7030A0"/>
                </a:solidFill>
              </a:rPr>
              <a:t>"BMW"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>
                <a:solidFill>
                  <a:srgbClr val="7030A0"/>
                </a:solidFill>
              </a:rPr>
              <a:t> “Chalk"</a:t>
            </a:r>
            <a:r>
              <a:rPr lang="en-US" sz="3600" b="1">
                <a:solidFill>
                  <a:srgbClr val="00B050"/>
                </a:solidFill>
              </a:rPr>
              <a:t>}</a:t>
            </a:r>
            <a:r>
              <a:rPr lang="en-US" sz="3600" b="1"/>
              <a:t> </a:t>
            </a:r>
            <a:r>
              <a:rPr lang="en-US" sz="36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536563" y="37097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755475" y="371090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533678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915136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 and loops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Enable your code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If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/>
              <a:t>1 + 1 == 2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/>
              <a:t> 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else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C93D6-699A-D7E9-107D-15C7858ACD6A}"/>
              </a:ext>
            </a:extLst>
          </p:cNvPr>
          <p:cNvSpPr/>
          <p:nvPr/>
        </p:nvSpPr>
        <p:spPr>
          <a:xfrm rot="12953137">
            <a:off x="1812945" y="5575675"/>
            <a:ext cx="1497692" cy="51936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8B8CD-1196-61FB-DEED-D92C92792ED4}"/>
              </a:ext>
            </a:extLst>
          </p:cNvPr>
          <p:cNvSpPr txBox="1"/>
          <p:nvPr/>
        </p:nvSpPr>
        <p:spPr>
          <a:xfrm>
            <a:off x="4263991" y="1318661"/>
            <a:ext cx="5042569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A conditional expression is put inside the pair of parenthesis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F5F0F-0686-7AFF-165E-132DF06560AC}"/>
              </a:ext>
            </a:extLst>
          </p:cNvPr>
          <p:cNvSpPr/>
          <p:nvPr/>
        </p:nvSpPr>
        <p:spPr>
          <a:xfrm rot="12642999">
            <a:off x="6261929" y="3155600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34E85-E9A6-2B5F-8DA1-0229D321E1FD}"/>
              </a:ext>
            </a:extLst>
          </p:cNvPr>
          <p:cNvSpPr txBox="1"/>
          <p:nvPr/>
        </p:nvSpPr>
        <p:spPr>
          <a:xfrm>
            <a:off x="7151570" y="3424159"/>
            <a:ext cx="4886257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Code inside the curly brackets is only run if the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045-B1B3-3AE4-BDE2-74E537807540}"/>
              </a:ext>
            </a:extLst>
          </p:cNvPr>
          <p:cNvSpPr txBox="1"/>
          <p:nvPr/>
        </p:nvSpPr>
        <p:spPr>
          <a:xfrm>
            <a:off x="3649570" y="5506345"/>
            <a:ext cx="6008573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“Else” blocks can be put after the “If” block.  The “Else” block will run if the condition in the “if” block is NOT true”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DE514-9D50-31F2-3EEB-F6561FC5619C}"/>
              </a:ext>
            </a:extLst>
          </p:cNvPr>
          <p:cNvSpPr/>
          <p:nvPr/>
        </p:nvSpPr>
        <p:spPr>
          <a:xfrm rot="9203993">
            <a:off x="3149041" y="1555289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FAB46-0841-CEC9-770C-97E0A7C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10897"/>
            <a:ext cx="6184392" cy="78806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Loops (while loops)</a:t>
            </a:r>
            <a:endParaRPr lang="en-US"/>
          </a:p>
        </p:txBody>
      </p:sp>
      <p:pic>
        <p:nvPicPr>
          <p:cNvPr id="3" name="Picture 2" descr="A diagram of a code block&#10;&#10;Description automatically generated">
            <a:extLst>
              <a:ext uri="{FF2B5EF4-FFF2-40B4-BE49-F238E27FC236}">
                <a16:creationId xmlns:a16="http://schemas.microsoft.com/office/drawing/2014/main" id="{0E7602E0-99BD-019E-47F5-0DB7D7F0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8" y="0"/>
            <a:ext cx="4572001" cy="6823641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118903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9F08-D9CC-E4ED-6E8E-B01679D8CE92}"/>
              </a:ext>
            </a:extLst>
          </p:cNvPr>
          <p:cNvSpPr txBox="1"/>
          <p:nvPr/>
        </p:nvSpPr>
        <p:spPr>
          <a:xfrm>
            <a:off x="291084" y="381518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7030A0"/>
                </a:solidFill>
              </a:rPr>
              <a:t>while</a:t>
            </a:r>
            <a:r>
              <a:rPr lang="en-US" sz="3200" b="1"/>
              <a:t>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/>
              <a:t>annoying == true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b="1"/>
              <a:t> </a:t>
            </a: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/>
              <a:t>    </a:t>
            </a:r>
            <a:r>
              <a:rPr lang="en-US" sz="3200" b="1" err="1">
                <a:solidFill>
                  <a:srgbClr val="00B050"/>
                </a:solidFill>
              </a:rPr>
              <a:t>imNotTouchingYou</a:t>
            </a:r>
            <a:r>
              <a:rPr lang="en-US" sz="3200" b="1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3200" b="1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BA0B8-26CD-9AE5-E701-426EFCAE4925}"/>
              </a:ext>
            </a:extLst>
          </p:cNvPr>
          <p:cNvSpPr/>
          <p:nvPr/>
        </p:nvSpPr>
        <p:spPr>
          <a:xfrm rot="7884907">
            <a:off x="2560323" y="2660256"/>
            <a:ext cx="996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7CF0-B70C-1E63-0448-AAC088A91799}"/>
              </a:ext>
            </a:extLst>
          </p:cNvPr>
          <p:cNvSpPr txBox="1"/>
          <p:nvPr/>
        </p:nvSpPr>
        <p:spPr>
          <a:xfrm>
            <a:off x="3566627" y="1561489"/>
            <a:ext cx="37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Just like “if” statements, we put a conditional expression inside the parentheses 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542" y="441961"/>
            <a:ext cx="5295355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Functions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  <a:cs typeface="Posteram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Make your code 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235191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3810"/>
            <a:ext cx="6162675" cy="1211580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</a:t>
            </a:r>
            <a:endParaRPr lang="en-US" sz="4000" b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F6A56-A7AC-5ABB-0ED1-53EFE309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0085" y="2188845"/>
            <a:ext cx="4370070" cy="3911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Functions are blocks of code that accomplish a specific task.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Functions can be called multiple times in your code</a:t>
            </a:r>
          </a:p>
        </p:txBody>
      </p:sp>
      <p:pic>
        <p:nvPicPr>
          <p:cNvPr id="15" name="Content Placeholder 14" descr="Chicken leg outline">
            <a:extLst>
              <a:ext uri="{FF2B5EF4-FFF2-40B4-BE49-F238E27FC236}">
                <a16:creationId xmlns:a16="http://schemas.microsoft.com/office/drawing/2014/main" id="{B5A18ED2-86CF-F979-8A6A-F5793D6E73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0" y="260872"/>
            <a:ext cx="1325880" cy="1325880"/>
          </a:xfrm>
        </p:spPr>
      </p:pic>
      <p:pic>
        <p:nvPicPr>
          <p:cNvPr id="17" name="Graphic 16" descr="Fuel outline">
            <a:extLst>
              <a:ext uri="{FF2B5EF4-FFF2-40B4-BE49-F238E27FC236}">
                <a16:creationId xmlns:a16="http://schemas.microsoft.com/office/drawing/2014/main" id="{86B954AA-3124-C7E0-7344-509AADE3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7930" y="260872"/>
            <a:ext cx="1325880" cy="1325880"/>
          </a:xfrm>
          <a:prstGeom prst="rect">
            <a:avLst/>
          </a:prstGeom>
        </p:spPr>
      </p:pic>
      <p:pic>
        <p:nvPicPr>
          <p:cNvPr id="19" name="Picture 18" descr="A bucket of fried chicken&#10;&#10;Description automatically generated">
            <a:extLst>
              <a:ext uri="{FF2B5EF4-FFF2-40B4-BE49-F238E27FC236}">
                <a16:creationId xmlns:a16="http://schemas.microsoft.com/office/drawing/2014/main" id="{965B25E7-C576-D274-89B5-BE7A9150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190" y="5038954"/>
            <a:ext cx="2730159" cy="182857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A2D338-6E41-DE89-44CE-5C9547535340}"/>
              </a:ext>
            </a:extLst>
          </p:cNvPr>
          <p:cNvSpPr/>
          <p:nvPr/>
        </p:nvSpPr>
        <p:spPr>
          <a:xfrm>
            <a:off x="6487839" y="2365813"/>
            <a:ext cx="5240064" cy="1828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/>
              <a:t>fastFoodFryer</a:t>
            </a:r>
            <a:r>
              <a:rPr lang="en-US" sz="2400" b="1"/>
              <a:t>(chicken, </a:t>
            </a:r>
            <a:r>
              <a:rPr lang="en-US" sz="2400" b="1" err="1"/>
              <a:t>motorOil</a:t>
            </a:r>
            <a:r>
              <a:rPr lang="en-US" sz="2400" b="1"/>
              <a:t>);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0117F5-0E56-24E5-B53A-E076126698C2}"/>
              </a:ext>
            </a:extLst>
          </p:cNvPr>
          <p:cNvSpPr/>
          <p:nvPr/>
        </p:nvSpPr>
        <p:spPr>
          <a:xfrm>
            <a:off x="7258050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2718FF9-0571-9F39-FC55-D3224D91721B}"/>
              </a:ext>
            </a:extLst>
          </p:cNvPr>
          <p:cNvSpPr/>
          <p:nvPr/>
        </p:nvSpPr>
        <p:spPr>
          <a:xfrm>
            <a:off x="10441686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0EDA6CC-D5E3-FC25-B135-6D5CBDD5A86E}"/>
              </a:ext>
            </a:extLst>
          </p:cNvPr>
          <p:cNvSpPr/>
          <p:nvPr/>
        </p:nvSpPr>
        <p:spPr>
          <a:xfrm>
            <a:off x="8928801" y="4403821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319528"/>
            <a:ext cx="8324089" cy="349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Object Oriented Programming Paradigm</a:t>
            </a:r>
          </a:p>
          <a:p>
            <a:r>
              <a:rPr lang="en-US" b="1"/>
              <a:t>Working With Libraries</a:t>
            </a:r>
            <a:endParaRPr lang="en-US"/>
          </a:p>
          <a:p>
            <a:r>
              <a:rPr lang="en-US" b="1"/>
              <a:t>WPILib/Interfacing With The Robot</a:t>
            </a:r>
          </a:p>
          <a:p>
            <a:r>
              <a:rPr lang="en-US" b="1"/>
              <a:t>Programming The Drivetrain</a:t>
            </a:r>
          </a:p>
          <a:p>
            <a:r>
              <a:rPr lang="en-US" b="1"/>
              <a:t>Programming Pneumatics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876" y="4154491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18" y="-335063"/>
            <a:ext cx="5345848" cy="1530304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 in java</a:t>
            </a:r>
            <a:endParaRPr lang="en-US" sz="4000" b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79FAC-6B6A-BFB1-6344-4B39FBF935C7}"/>
              </a:ext>
            </a:extLst>
          </p:cNvPr>
          <p:cNvSpPr txBox="1"/>
          <p:nvPr/>
        </p:nvSpPr>
        <p:spPr>
          <a:xfrm>
            <a:off x="364830" y="1759246"/>
            <a:ext cx="611903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(</a:t>
            </a:r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/>
              <a:t>inputNumber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rgbClr val="7030A0"/>
                </a:solidFill>
              </a:rPr>
              <a:t>{</a:t>
            </a:r>
          </a:p>
          <a:p>
            <a:endParaRPr lang="en-US" sz="2800" b="1"/>
          </a:p>
          <a:p>
            <a:r>
              <a:rPr lang="en-US" sz="2800" b="1"/>
              <a:t> </a:t>
            </a:r>
            <a:r>
              <a:rPr lang="en-US" sz="2800" b="1">
                <a:solidFill>
                  <a:schemeClr val="accent4">
                    <a:lumMod val="76000"/>
                  </a:schemeClr>
                </a:solidFill>
              </a:rPr>
              <a:t>return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bg2">
                    <a:lumMod val="49000"/>
                  </a:schemeClr>
                </a:solidFill>
              </a:rPr>
              <a:t>inputNumber</a:t>
            </a:r>
            <a:r>
              <a:rPr lang="en-US" sz="2800" b="1"/>
              <a:t> + 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5;</a:t>
            </a:r>
          </a:p>
          <a:p>
            <a:endParaRPr lang="en-US" sz="2800" b="1"/>
          </a:p>
          <a:p>
            <a:r>
              <a:rPr lang="en-US" sz="2800" b="1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6B762-38F1-5AA0-02BE-20D9FB74AEAF}"/>
              </a:ext>
            </a:extLst>
          </p:cNvPr>
          <p:cNvSpPr txBox="1"/>
          <p:nvPr/>
        </p:nvSpPr>
        <p:spPr>
          <a:xfrm>
            <a:off x="298598" y="268692"/>
            <a:ext cx="2340492" cy="664052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type of data the function 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FFCC-E7FF-328A-2FE9-472DB6B719CD}"/>
              </a:ext>
            </a:extLst>
          </p:cNvPr>
          <p:cNvSpPr txBox="1"/>
          <p:nvPr/>
        </p:nvSpPr>
        <p:spPr>
          <a:xfrm>
            <a:off x="3160528" y="268692"/>
            <a:ext cx="2340492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input the function requires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29C6C3-9483-53D9-C78C-9F31A453EB68}"/>
              </a:ext>
            </a:extLst>
          </p:cNvPr>
          <p:cNvSpPr/>
          <p:nvPr/>
        </p:nvSpPr>
        <p:spPr>
          <a:xfrm rot="840000">
            <a:off x="3506751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C244E2E-4D40-E5C9-B2F0-3CBD24B170D9}"/>
              </a:ext>
            </a:extLst>
          </p:cNvPr>
          <p:cNvSpPr/>
          <p:nvPr/>
        </p:nvSpPr>
        <p:spPr>
          <a:xfrm rot="840000">
            <a:off x="635960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BBB30-EA40-DCC9-30EA-499F85B666DD}"/>
              </a:ext>
            </a:extLst>
          </p:cNvPr>
          <p:cNvSpPr txBox="1"/>
          <p:nvPr/>
        </p:nvSpPr>
        <p:spPr>
          <a:xfrm>
            <a:off x="3164735" y="4842687"/>
            <a:ext cx="53658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result</a:t>
            </a:r>
            <a:r>
              <a:rPr lang="en-US" sz="2800" b="1"/>
              <a:t>;</a:t>
            </a:r>
          </a:p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>
                <a:solidFill>
                  <a:schemeClr val="tx2">
                    <a:lumMod val="76000"/>
                    <a:lumOff val="24000"/>
                  </a:schemeClr>
                </a:solidFill>
              </a:rPr>
              <a:t>=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/>
              <a:t>3</a:t>
            </a:r>
            <a:r>
              <a:rPr lang="en-US" sz="2800" b="1">
                <a:solidFill>
                  <a:srgbClr val="000000"/>
                </a:solidFill>
              </a:rPr>
              <a:t>;</a:t>
            </a:r>
          </a:p>
          <a:p>
            <a:endParaRPr lang="en-US" sz="2800" b="1">
              <a:solidFill>
                <a:srgbClr val="7030A0"/>
              </a:solidFill>
            </a:endParaRPr>
          </a:p>
          <a:p>
            <a:r>
              <a:rPr lang="en-US" sz="2800" b="1">
                <a:solidFill>
                  <a:srgbClr val="7030A0"/>
                </a:solidFill>
              </a:rPr>
              <a:t>result =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(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)</a:t>
            </a:r>
            <a:r>
              <a:rPr lang="en-US" sz="2800" b="1"/>
              <a:t>;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D8D0AF-DF11-A162-1287-C5110D925E3F}"/>
              </a:ext>
            </a:extLst>
          </p:cNvPr>
          <p:cNvSpPr/>
          <p:nvPr/>
        </p:nvSpPr>
        <p:spPr>
          <a:xfrm rot="2040000">
            <a:off x="7565802" y="5339351"/>
            <a:ext cx="438149" cy="77130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7F6EF-8F88-D79E-9D3C-BF8C2CE3E17A}"/>
              </a:ext>
            </a:extLst>
          </p:cNvPr>
          <p:cNvSpPr txBox="1"/>
          <p:nvPr/>
        </p:nvSpPr>
        <p:spPr>
          <a:xfrm>
            <a:off x="7927458" y="4397668"/>
            <a:ext cx="3518933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We are passing "</a:t>
            </a:r>
            <a:r>
              <a:rPr lang="en-US" b="1" err="1"/>
              <a:t>myNumber</a:t>
            </a:r>
            <a:r>
              <a:rPr lang="en-US" b="1"/>
              <a:t>" to the function when we call it.</a:t>
            </a:r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487329-F54F-B163-7754-F60080006E23}"/>
              </a:ext>
            </a:extLst>
          </p:cNvPr>
          <p:cNvSpPr/>
          <p:nvPr/>
        </p:nvSpPr>
        <p:spPr>
          <a:xfrm rot="18660000">
            <a:off x="2497832" y="5654720"/>
            <a:ext cx="473590" cy="664979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31C8A-B134-CC06-0165-A1B9862D3FDA}"/>
              </a:ext>
            </a:extLst>
          </p:cNvPr>
          <p:cNvSpPr txBox="1"/>
          <p:nvPr/>
        </p:nvSpPr>
        <p:spPr>
          <a:xfrm>
            <a:off x="147968" y="4574878"/>
            <a:ext cx="2588585" cy="92333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result will be the sum of the number we pass in and 5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35ED5-67CB-D2CE-7764-D440E04C3BF2}"/>
              </a:ext>
            </a:extLst>
          </p:cNvPr>
          <p:cNvCxnSpPr/>
          <p:nvPr/>
        </p:nvCxnSpPr>
        <p:spPr>
          <a:xfrm flipV="1">
            <a:off x="366824" y="3044457"/>
            <a:ext cx="11449492" cy="1167809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29" y="371076"/>
            <a:ext cx="5641897" cy="3316893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  <a:cs typeface="Posterama"/>
              </a:rPr>
              <a:t>Guessing Game</a:t>
            </a:r>
            <a:endParaRPr lang="en-US" sz="4000" b="0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29" y="-1196193"/>
            <a:ext cx="5775656" cy="3284932"/>
          </a:xfrm>
        </p:spPr>
        <p:txBody>
          <a:bodyPr/>
          <a:lstStyle/>
          <a:p>
            <a:r>
              <a:rPr lang="en-US"/>
              <a:t>That’s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655" y="3678187"/>
            <a:ext cx="5794248" cy="2346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If you'd like to review the concepts we covered in part 1 again, you can visit </a:t>
            </a:r>
            <a:r>
              <a:rPr lang="en-US" sz="2400" b="1">
                <a:hlinkClick r:id="rId2"/>
              </a:rPr>
              <a:t>www.fuzzlabs.net</a:t>
            </a:r>
            <a:r>
              <a:rPr lang="en-US" sz="2400" b="1"/>
              <a:t> for a quick refresher.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88" y="2330519"/>
            <a:ext cx="10543032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6000"/>
                    <a:lumOff val="24000"/>
                  </a:scheme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Object Oriented Programming</a:t>
            </a:r>
            <a:endParaRPr lang="en-US" sz="2000" dirty="0">
              <a:solidFill>
                <a:schemeClr val="tx2">
                  <a:lumMod val="76000"/>
                  <a:lumOff val="24000"/>
                </a:schemeClr>
              </a:solidFill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609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2CC6F-B3AB-5424-91D8-953FF9A715C1}"/>
              </a:ext>
            </a:extLst>
          </p:cNvPr>
          <p:cNvSpPr/>
          <p:nvPr/>
        </p:nvSpPr>
        <p:spPr>
          <a:xfrm>
            <a:off x="205816" y="1261872"/>
            <a:ext cx="5890184" cy="4971288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EDC40B-48D5-F94C-DAFD-8CE7EC4EE1B1}"/>
              </a:ext>
            </a:extLst>
          </p:cNvPr>
          <p:cNvSpPr/>
          <p:nvPr/>
        </p:nvSpPr>
        <p:spPr>
          <a:xfrm>
            <a:off x="6631024" y="418342"/>
            <a:ext cx="5455920" cy="6366506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6239256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classes and objects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pic>
        <p:nvPicPr>
          <p:cNvPr id="7" name="Content Placeholder 6" descr="Blueprint outline">
            <a:extLst>
              <a:ext uri="{FF2B5EF4-FFF2-40B4-BE49-F238E27FC236}">
                <a16:creationId xmlns:a16="http://schemas.microsoft.com/office/drawing/2014/main" id="{72E90469-BC2D-3972-CA36-80A8716CE94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622" y="2771858"/>
            <a:ext cx="3599825" cy="3599825"/>
          </a:xfrm>
        </p:spPr>
      </p:pic>
      <p:pic>
        <p:nvPicPr>
          <p:cNvPr id="9" name="Graphic 8" descr="House outline">
            <a:extLst>
              <a:ext uri="{FF2B5EF4-FFF2-40B4-BE49-F238E27FC236}">
                <a16:creationId xmlns:a16="http://schemas.microsoft.com/office/drawing/2014/main" id="{2D71B0DA-560D-646D-8465-975544BB8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7555" y="2335297"/>
            <a:ext cx="2096814" cy="2096814"/>
          </a:xfrm>
          <a:prstGeom prst="rect">
            <a:avLst/>
          </a:prstGeom>
        </p:spPr>
      </p:pic>
      <p:pic>
        <p:nvPicPr>
          <p:cNvPr id="10" name="Graphic 9" descr="House outline">
            <a:extLst>
              <a:ext uri="{FF2B5EF4-FFF2-40B4-BE49-F238E27FC236}">
                <a16:creationId xmlns:a16="http://schemas.microsoft.com/office/drawing/2014/main" id="{FB69C9C5-EB49-8B9A-409F-C76949951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7701" y="3360827"/>
            <a:ext cx="2096813" cy="2096813"/>
          </a:xfrm>
          <a:prstGeom prst="rect">
            <a:avLst/>
          </a:prstGeom>
        </p:spPr>
      </p:pic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2DA7B1B7-CEE3-D8ED-8996-E6A17A5DD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8529" y="4715714"/>
            <a:ext cx="2096813" cy="209681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92541B0-33A0-8DB5-F797-DB383825B483}"/>
              </a:ext>
            </a:extLst>
          </p:cNvPr>
          <p:cNvSpPr/>
          <p:nvPr/>
        </p:nvSpPr>
        <p:spPr>
          <a:xfrm rot="21006388">
            <a:off x="5267439" y="3658673"/>
            <a:ext cx="1793319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B1557-F123-2CFE-FAE7-52C24777CA57}"/>
              </a:ext>
            </a:extLst>
          </p:cNvPr>
          <p:cNvSpPr/>
          <p:nvPr/>
        </p:nvSpPr>
        <p:spPr>
          <a:xfrm rot="21426952">
            <a:off x="5379357" y="4571771"/>
            <a:ext cx="2612497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BB68BF-E418-1335-6009-831824B3B7EB}"/>
              </a:ext>
            </a:extLst>
          </p:cNvPr>
          <p:cNvSpPr/>
          <p:nvPr/>
        </p:nvSpPr>
        <p:spPr>
          <a:xfrm rot="561985">
            <a:off x="5369054" y="5573674"/>
            <a:ext cx="1655064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EFEC-70E9-9A9A-7230-B3339A78BD2A}"/>
              </a:ext>
            </a:extLst>
          </p:cNvPr>
          <p:cNvSpPr txBox="1"/>
          <p:nvPr/>
        </p:nvSpPr>
        <p:spPr>
          <a:xfrm>
            <a:off x="256030" y="1499355"/>
            <a:ext cx="583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can be viewed as like a blueprint.  They are templates used to construct objects.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B4AE-E327-43C1-CE65-D80EDEC55730}"/>
              </a:ext>
            </a:extLst>
          </p:cNvPr>
          <p:cNvSpPr txBox="1"/>
          <p:nvPr/>
        </p:nvSpPr>
        <p:spPr>
          <a:xfrm>
            <a:off x="6803291" y="622203"/>
            <a:ext cx="5132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objects can be constructed from a single class and can each have their own unique attributes, for instance, color.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52B-86C2-0B69-8EDC-036E627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7484288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Methods and Attributes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5B811-D559-AE6E-5827-5DE64C07D6F2}"/>
              </a:ext>
            </a:extLst>
          </p:cNvPr>
          <p:cNvSpPr txBox="1"/>
          <p:nvPr/>
        </p:nvSpPr>
        <p:spPr>
          <a:xfrm>
            <a:off x="205816" y="1049105"/>
            <a:ext cx="684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consist of Methods and Attributes.  They are technically Functions and Variables that are used in objects.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BB2D93-D493-521F-5DEF-8D603E8E6E2E}"/>
              </a:ext>
            </a:extLst>
          </p:cNvPr>
          <p:cNvSpPr/>
          <p:nvPr/>
        </p:nvSpPr>
        <p:spPr>
          <a:xfrm>
            <a:off x="7977511" y="164592"/>
            <a:ext cx="4123944" cy="6501384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11A73-034A-C534-8638-4C892E3CC86D}"/>
              </a:ext>
            </a:extLst>
          </p:cNvPr>
          <p:cNvSpPr txBox="1"/>
          <p:nvPr/>
        </p:nvSpPr>
        <p:spPr>
          <a:xfrm>
            <a:off x="8051668" y="248619"/>
            <a:ext cx="403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MyRobotClass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01E62D-FED5-8462-D085-AE8E63669ED5}"/>
              </a:ext>
            </a:extLst>
          </p:cNvPr>
          <p:cNvSpPr/>
          <p:nvPr/>
        </p:nvSpPr>
        <p:spPr>
          <a:xfrm>
            <a:off x="8170540" y="1020312"/>
            <a:ext cx="3786789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456BEE-2BE8-C154-D1AF-35D4DB77186B}"/>
              </a:ext>
            </a:extLst>
          </p:cNvPr>
          <p:cNvSpPr/>
          <p:nvPr/>
        </p:nvSpPr>
        <p:spPr>
          <a:xfrm>
            <a:off x="8170540" y="2430646"/>
            <a:ext cx="3786789" cy="3401783"/>
          </a:xfrm>
          <a:prstGeom prst="roundRect">
            <a:avLst>
              <a:gd name="adj" fmla="val 6721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9945-5701-31BE-66A8-2358DB2EF64B}"/>
              </a:ext>
            </a:extLst>
          </p:cNvPr>
          <p:cNvSpPr txBox="1"/>
          <p:nvPr/>
        </p:nvSpPr>
        <p:spPr>
          <a:xfrm>
            <a:off x="8828908" y="1521707"/>
            <a:ext cx="3128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String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text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rgbClr val="7030A0"/>
                </a:solidFill>
              </a:rPr>
              <a:t>“Bye World”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748AE-FF61-3C3B-FF04-08F2C2757696}"/>
              </a:ext>
            </a:extLst>
          </p:cNvPr>
          <p:cNvSpPr txBox="1"/>
          <p:nvPr/>
        </p:nvSpPr>
        <p:spPr>
          <a:xfrm>
            <a:off x="8196605" y="1024331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AB27E-76CF-A93F-BDBD-6CF04F010503}"/>
              </a:ext>
            </a:extLst>
          </p:cNvPr>
          <p:cNvSpPr txBox="1"/>
          <p:nvPr/>
        </p:nvSpPr>
        <p:spPr>
          <a:xfrm>
            <a:off x="8216066" y="246659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25660-F298-772E-3FE0-CC9EBC98F6B1}"/>
              </a:ext>
            </a:extLst>
          </p:cNvPr>
          <p:cNvSpPr txBox="1"/>
          <p:nvPr/>
        </p:nvSpPr>
        <p:spPr>
          <a:xfrm>
            <a:off x="8828908" y="3532445"/>
            <a:ext cx="3020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void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006600"/>
                </a:solidFill>
              </a:rPr>
              <a:t>printText</a:t>
            </a:r>
            <a:r>
              <a:rPr lang="en-US" sz="2000" b="1" dirty="0">
                <a:solidFill>
                  <a:srgbClr val="006600"/>
                </a:solidFill>
              </a:rPr>
              <a:t>() </a:t>
            </a:r>
            <a:r>
              <a:rPr lang="en-US" sz="2000" b="1" dirty="0">
                <a:solidFill>
                  <a:schemeClr val="bg1"/>
                </a:solidFill>
              </a:rPr>
              <a:t>{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Sys.out.print</a:t>
            </a:r>
            <a:r>
              <a:rPr lang="en-US" sz="2000" b="1" dirty="0">
                <a:solidFill>
                  <a:srgbClr val="7030A0"/>
                </a:solidFill>
              </a:rPr>
              <a:t>(text)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810F41-DF8E-33AA-F6EB-AF85EEF703A2}"/>
              </a:ext>
            </a:extLst>
          </p:cNvPr>
          <p:cNvCxnSpPr/>
          <p:nvPr/>
        </p:nvCxnSpPr>
        <p:spPr>
          <a:xfrm flipV="1">
            <a:off x="8257897" y="1258872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9FA97D-977F-1B2D-48EE-4774692712FB}"/>
              </a:ext>
            </a:extLst>
          </p:cNvPr>
          <p:cNvCxnSpPr/>
          <p:nvPr/>
        </p:nvCxnSpPr>
        <p:spPr>
          <a:xfrm flipV="1">
            <a:off x="8233446" y="2714528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2C7AE6-1F76-8AF7-F23E-BB1B8782FCF0}"/>
              </a:ext>
            </a:extLst>
          </p:cNvPr>
          <p:cNvSpPr/>
          <p:nvPr/>
        </p:nvSpPr>
        <p:spPr>
          <a:xfrm>
            <a:off x="205816" y="2589860"/>
            <a:ext cx="5581028" cy="4076116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8D5A2-7758-D876-CBC8-61D94D124583}"/>
              </a:ext>
            </a:extLst>
          </p:cNvPr>
          <p:cNvSpPr/>
          <p:nvPr/>
        </p:nvSpPr>
        <p:spPr>
          <a:xfrm>
            <a:off x="329849" y="2779201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D6A20-CF55-C1BF-5A4A-C3EAA51062BE}"/>
              </a:ext>
            </a:extLst>
          </p:cNvPr>
          <p:cNvSpPr txBox="1"/>
          <p:nvPr/>
        </p:nvSpPr>
        <p:spPr>
          <a:xfrm>
            <a:off x="362739" y="3253913"/>
            <a:ext cx="5287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myRobotClass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robot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rgbClr val="002060"/>
                </a:solidFill>
              </a:rPr>
              <a:t>new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myRobotClass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7BA7-D97E-67D2-D1B2-8E550FDBFFBB}"/>
              </a:ext>
            </a:extLst>
          </p:cNvPr>
          <p:cNvSpPr txBox="1"/>
          <p:nvPr/>
        </p:nvSpPr>
        <p:spPr>
          <a:xfrm>
            <a:off x="329849" y="2779201"/>
            <a:ext cx="498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object called “robot” from our class: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3262BE-1B12-DD03-E30F-97E0186271CF}"/>
              </a:ext>
            </a:extLst>
          </p:cNvPr>
          <p:cNvCxnSpPr>
            <a:cxnSpLocks/>
          </p:cNvCxnSpPr>
          <p:nvPr/>
        </p:nvCxnSpPr>
        <p:spPr>
          <a:xfrm flipV="1">
            <a:off x="396439" y="3083111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ED25EA-EDA1-2963-60BA-7741961F735F}"/>
              </a:ext>
            </a:extLst>
          </p:cNvPr>
          <p:cNvSpPr/>
          <p:nvPr/>
        </p:nvSpPr>
        <p:spPr>
          <a:xfrm>
            <a:off x="312469" y="3908500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25D4D4-EB55-38F0-1624-E66CFE4C9571}"/>
              </a:ext>
            </a:extLst>
          </p:cNvPr>
          <p:cNvSpPr txBox="1"/>
          <p:nvPr/>
        </p:nvSpPr>
        <p:spPr>
          <a:xfrm>
            <a:off x="345359" y="4383212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6600"/>
                </a:solidFill>
              </a:rPr>
              <a:t>robot</a:t>
            </a:r>
            <a:r>
              <a:rPr lang="en-US" sz="2000" b="1" dirty="0" err="1">
                <a:solidFill>
                  <a:schemeClr val="bg1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printText</a:t>
            </a:r>
            <a:r>
              <a:rPr lang="en-US" sz="2000" b="1" dirty="0">
                <a:solidFill>
                  <a:srgbClr val="00660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A3A7E-6AE6-9D34-91E8-8A7D74F514D5}"/>
              </a:ext>
            </a:extLst>
          </p:cNvPr>
          <p:cNvSpPr txBox="1"/>
          <p:nvPr/>
        </p:nvSpPr>
        <p:spPr>
          <a:xfrm>
            <a:off x="312469" y="3908500"/>
            <a:ext cx="4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“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printText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method from the object: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C24ED4-7699-40D7-1359-67AA5F17D2B3}"/>
              </a:ext>
            </a:extLst>
          </p:cNvPr>
          <p:cNvCxnSpPr>
            <a:cxnSpLocks/>
          </p:cNvCxnSpPr>
          <p:nvPr/>
        </p:nvCxnSpPr>
        <p:spPr>
          <a:xfrm flipV="1">
            <a:off x="362739" y="4207286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6310F5-0F7D-3F93-5F73-01985182ADFC}"/>
              </a:ext>
            </a:extLst>
          </p:cNvPr>
          <p:cNvSpPr/>
          <p:nvPr/>
        </p:nvSpPr>
        <p:spPr>
          <a:xfrm>
            <a:off x="329849" y="5533643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90993A-1B8A-16C0-F41F-C25306DFFCB1}"/>
              </a:ext>
            </a:extLst>
          </p:cNvPr>
          <p:cNvSpPr txBox="1"/>
          <p:nvPr/>
        </p:nvSpPr>
        <p:spPr>
          <a:xfrm>
            <a:off x="362739" y="6008355"/>
            <a:ext cx="144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Bye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33B39-E29D-8AC0-5155-C984F80AD06A}"/>
              </a:ext>
            </a:extLst>
          </p:cNvPr>
          <p:cNvSpPr txBox="1"/>
          <p:nvPr/>
        </p:nvSpPr>
        <p:spPr>
          <a:xfrm>
            <a:off x="329849" y="55336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915E76-D6EA-24BB-CE61-875630F9C83F}"/>
              </a:ext>
            </a:extLst>
          </p:cNvPr>
          <p:cNvCxnSpPr>
            <a:cxnSpLocks/>
          </p:cNvCxnSpPr>
          <p:nvPr/>
        </p:nvCxnSpPr>
        <p:spPr>
          <a:xfrm flipV="1">
            <a:off x="380119" y="5832429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4E2FA5A-F065-6C21-C37D-D18DFA846480}"/>
              </a:ext>
            </a:extLst>
          </p:cNvPr>
          <p:cNvSpPr/>
          <p:nvPr/>
        </p:nvSpPr>
        <p:spPr>
          <a:xfrm>
            <a:off x="2778412" y="4979573"/>
            <a:ext cx="338328" cy="4610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D2354F4-8552-BB14-9B43-2D2DEAAAFFA2}"/>
              </a:ext>
            </a:extLst>
          </p:cNvPr>
          <p:cNvSpPr/>
          <p:nvPr/>
        </p:nvSpPr>
        <p:spPr>
          <a:xfrm rot="5400000">
            <a:off x="6487134" y="4188624"/>
            <a:ext cx="800236" cy="1031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7068B-A6B1-4C18-F047-C9F115D818A8}"/>
              </a:ext>
            </a:extLst>
          </p:cNvPr>
          <p:cNvSpPr txBox="1"/>
          <p:nvPr/>
        </p:nvSpPr>
        <p:spPr>
          <a:xfrm>
            <a:off x="8196605" y="607618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4181F3-7760-8482-33F0-F261366C1991}"/>
              </a:ext>
            </a:extLst>
          </p:cNvPr>
          <p:cNvSpPr/>
          <p:nvPr/>
        </p:nvSpPr>
        <p:spPr>
          <a:xfrm>
            <a:off x="6292204" y="4991939"/>
            <a:ext cx="4334256" cy="1171118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0CCF5-4489-F9AA-9194-CFD17CBC00E0}"/>
              </a:ext>
            </a:extLst>
          </p:cNvPr>
          <p:cNvSpPr/>
          <p:nvPr/>
        </p:nvSpPr>
        <p:spPr>
          <a:xfrm>
            <a:off x="97536" y="1005841"/>
            <a:ext cx="5077968" cy="5157216"/>
          </a:xfrm>
          <a:prstGeom prst="roundRect">
            <a:avLst>
              <a:gd name="adj" fmla="val 3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92461"/>
            <a:ext cx="4593336" cy="7289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Constructors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4CB1D-2ED5-E16E-5646-A8B60CF528BA}"/>
              </a:ext>
            </a:extLst>
          </p:cNvPr>
          <p:cNvSpPr txBox="1"/>
          <p:nvPr/>
        </p:nvSpPr>
        <p:spPr>
          <a:xfrm>
            <a:off x="5206739" y="92461"/>
            <a:ext cx="645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Constructors allow you to pass in arguments to a newly created object.  This allows you to uniquely configure the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F296C-5211-48D0-47E8-76126F759799}"/>
              </a:ext>
            </a:extLst>
          </p:cNvPr>
          <p:cNvSpPr txBox="1"/>
          <p:nvPr/>
        </p:nvSpPr>
        <p:spPr>
          <a:xfrm>
            <a:off x="97536" y="1085027"/>
            <a:ext cx="49743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public void </a:t>
            </a:r>
            <a:r>
              <a:rPr lang="en-US" sz="2400" b="1" dirty="0">
                <a:solidFill>
                  <a:srgbClr val="006600"/>
                </a:solidFill>
              </a:rPr>
              <a:t>Robot(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=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rgbClr val="C00000"/>
                </a:solidFill>
              </a:rPr>
              <a:t>private void </a:t>
            </a:r>
            <a:r>
              <a:rPr lang="en-US" sz="2400" b="1" dirty="0">
                <a:solidFill>
                  <a:srgbClr val="006600"/>
                </a:solidFill>
              </a:rPr>
              <a:t>go()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</a:t>
            </a:r>
            <a:r>
              <a:rPr lang="en-US" sz="2400" b="1" dirty="0" err="1">
                <a:solidFill>
                  <a:srgbClr val="006600"/>
                </a:solidFill>
              </a:rPr>
              <a:t>Sys.out.print</a:t>
            </a:r>
            <a:r>
              <a:rPr lang="en-US" sz="2400" b="1" dirty="0">
                <a:solidFill>
                  <a:srgbClr val="006600"/>
                </a:solidFill>
              </a:rPr>
              <a:t>(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E0774D-2F6B-7FF8-48B1-B03B0E420B4E}"/>
              </a:ext>
            </a:extLst>
          </p:cNvPr>
          <p:cNvSpPr/>
          <p:nvPr/>
        </p:nvSpPr>
        <p:spPr>
          <a:xfrm>
            <a:off x="6268967" y="1682156"/>
            <a:ext cx="4334256" cy="2267712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28113-5936-7564-0888-D5C57956BB1C}"/>
              </a:ext>
            </a:extLst>
          </p:cNvPr>
          <p:cNvSpPr txBox="1"/>
          <p:nvPr/>
        </p:nvSpPr>
        <p:spPr>
          <a:xfrm>
            <a:off x="6447275" y="224603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bot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206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Robot(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6926-E4A4-DD3C-A984-95CE66A95A5B}"/>
              </a:ext>
            </a:extLst>
          </p:cNvPr>
          <p:cNvSpPr txBox="1"/>
          <p:nvPr/>
        </p:nvSpPr>
        <p:spPr>
          <a:xfrm>
            <a:off x="6447275" y="1749629"/>
            <a:ext cx="40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object and pass in our speed: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07A47-41F4-967A-AD40-54612109D270}"/>
              </a:ext>
            </a:extLst>
          </p:cNvPr>
          <p:cNvCxnSpPr/>
          <p:nvPr/>
        </p:nvCxnSpPr>
        <p:spPr>
          <a:xfrm flipV="1">
            <a:off x="6630058" y="2058263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8362E-0A83-AF84-C0D5-E4A976BD5685}"/>
              </a:ext>
            </a:extLst>
          </p:cNvPr>
          <p:cNvSpPr txBox="1"/>
          <p:nvPr/>
        </p:nvSpPr>
        <p:spPr>
          <a:xfrm>
            <a:off x="6400800" y="2931150"/>
            <a:ext cx="33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object’s “go” method: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1B450-5A09-CF13-058C-2B1AB8F5F253}"/>
              </a:ext>
            </a:extLst>
          </p:cNvPr>
          <p:cNvCxnSpPr/>
          <p:nvPr/>
        </p:nvCxnSpPr>
        <p:spPr>
          <a:xfrm flipV="1">
            <a:off x="6583583" y="323978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C7ECB9-DCE1-5CE5-1C06-EB7A54892667}"/>
              </a:ext>
            </a:extLst>
          </p:cNvPr>
          <p:cNvSpPr txBox="1"/>
          <p:nvPr/>
        </p:nvSpPr>
        <p:spPr>
          <a:xfrm>
            <a:off x="6447275" y="3393077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6600"/>
                </a:solidFill>
              </a:rPr>
              <a:t>bot</a:t>
            </a:r>
            <a:r>
              <a:rPr lang="en-US" sz="2400" b="1" dirty="0" err="1">
                <a:solidFill>
                  <a:schemeClr val="bg1"/>
                </a:solidFill>
              </a:rPr>
              <a:t>.</a:t>
            </a:r>
            <a:r>
              <a:rPr lang="en-US" sz="2400" b="1" dirty="0" err="1">
                <a:solidFill>
                  <a:srgbClr val="006600"/>
                </a:solidFill>
              </a:rPr>
              <a:t>go</a:t>
            </a:r>
            <a:r>
              <a:rPr lang="en-US" sz="2400" b="1" dirty="0">
                <a:solidFill>
                  <a:srgbClr val="006600"/>
                </a:solidFill>
              </a:rPr>
              <a:t>()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27B0B9-9B69-4B18-F742-A91525E18203}"/>
              </a:ext>
            </a:extLst>
          </p:cNvPr>
          <p:cNvSpPr/>
          <p:nvPr/>
        </p:nvSpPr>
        <p:spPr>
          <a:xfrm>
            <a:off x="8148828" y="412343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D088C-A9F4-2420-8796-E2707B27CAF7}"/>
              </a:ext>
            </a:extLst>
          </p:cNvPr>
          <p:cNvSpPr txBox="1"/>
          <p:nvPr/>
        </p:nvSpPr>
        <p:spPr>
          <a:xfrm>
            <a:off x="6553200" y="50859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358C0-C365-5FC1-0FD0-C698D9685E07}"/>
              </a:ext>
            </a:extLst>
          </p:cNvPr>
          <p:cNvCxnSpPr/>
          <p:nvPr/>
        </p:nvCxnSpPr>
        <p:spPr>
          <a:xfrm flipV="1">
            <a:off x="6735983" y="539456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647EC7-73F4-7D59-42B6-A09ED7F34C77}"/>
              </a:ext>
            </a:extLst>
          </p:cNvPr>
          <p:cNvSpPr txBox="1"/>
          <p:nvPr/>
        </p:nvSpPr>
        <p:spPr>
          <a:xfrm>
            <a:off x="6553200" y="560867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704F3BF-87C9-3FE2-8102-6A4833B6BEF7}"/>
              </a:ext>
            </a:extLst>
          </p:cNvPr>
          <p:cNvSpPr/>
          <p:nvPr/>
        </p:nvSpPr>
        <p:spPr>
          <a:xfrm rot="16200000">
            <a:off x="5553875" y="250986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FDABC-59B4-CF44-5B86-B32F3FDF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F8F-D60E-1660-8B06-2CFF7F8E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0"/>
            <a:ext cx="9103361" cy="7289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Public and Private:  Access Modifiers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8586A6-D8FF-D9E5-15E2-6FF974850FEB}"/>
              </a:ext>
            </a:extLst>
          </p:cNvPr>
          <p:cNvSpPr/>
          <p:nvPr/>
        </p:nvSpPr>
        <p:spPr>
          <a:xfrm>
            <a:off x="925576" y="1488440"/>
            <a:ext cx="3666744" cy="3520440"/>
          </a:xfrm>
          <a:prstGeom prst="roundRect">
            <a:avLst>
              <a:gd name="adj" fmla="val 6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2518-13E2-1114-A4E1-956CE518025E}"/>
              </a:ext>
            </a:extLst>
          </p:cNvPr>
          <p:cNvSpPr txBox="1"/>
          <p:nvPr/>
        </p:nvSpPr>
        <p:spPr>
          <a:xfrm>
            <a:off x="993721" y="159816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 err="1">
                <a:solidFill>
                  <a:schemeClr val="bg1"/>
                </a:solidFill>
              </a:rPr>
              <a:t>samsClub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80CE09-34C6-4CF2-2874-B8D006858826}"/>
              </a:ext>
            </a:extLst>
          </p:cNvPr>
          <p:cNvSpPr/>
          <p:nvPr/>
        </p:nvSpPr>
        <p:spPr>
          <a:xfrm>
            <a:off x="925576" y="2077228"/>
            <a:ext cx="3666744" cy="1340596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private</a:t>
            </a:r>
            <a:r>
              <a:rPr lang="en-US" b="1" dirty="0"/>
              <a:t> void </a:t>
            </a:r>
            <a:r>
              <a:rPr lang="en-US" b="1" dirty="0" err="1"/>
              <a:t>gasStation</a:t>
            </a:r>
            <a:r>
              <a:rPr lang="en-US" b="1" dirty="0"/>
              <a:t> {</a:t>
            </a:r>
          </a:p>
          <a:p>
            <a:r>
              <a:rPr lang="en-US" b="1" dirty="0"/>
              <a:t>  </a:t>
            </a:r>
            <a:r>
              <a:rPr lang="en-US" b="1" dirty="0" err="1"/>
              <a:t>Sys.out.print</a:t>
            </a:r>
            <a:r>
              <a:rPr lang="en-US" b="1" dirty="0"/>
              <a:t>(“Pumping Gas”);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B1B2-1204-E790-1F59-A91483CFA676}"/>
              </a:ext>
            </a:extLst>
          </p:cNvPr>
          <p:cNvSpPr txBox="1"/>
          <p:nvPr/>
        </p:nvSpPr>
        <p:spPr>
          <a:xfrm>
            <a:off x="993720" y="4509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4769BBAD-3DFF-535E-8A8D-8FEA5099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460" y="3692144"/>
            <a:ext cx="914400" cy="9144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3F8CD452-CCA3-7261-A0A4-8642F5C47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653" y="5420360"/>
            <a:ext cx="914400" cy="914400"/>
          </a:xfrm>
          <a:prstGeom prst="rect">
            <a:avLst/>
          </a:prstGeom>
        </p:spPr>
      </p:pic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60EBF07A-BA23-6A7A-8EB3-109C724F14A2}"/>
              </a:ext>
            </a:extLst>
          </p:cNvPr>
          <p:cNvSpPr/>
          <p:nvPr/>
        </p:nvSpPr>
        <p:spPr>
          <a:xfrm>
            <a:off x="3129280" y="3312852"/>
            <a:ext cx="589280" cy="2691708"/>
          </a:xfrm>
          <a:prstGeom prst="bentUpArrow">
            <a:avLst>
              <a:gd name="adj1" fmla="val 25000"/>
              <a:gd name="adj2" fmla="val 25000"/>
              <a:gd name="adj3" fmla="val 27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8F2BA9D7-B758-E48C-87A1-42CEBE4010A9}"/>
              </a:ext>
            </a:extLst>
          </p:cNvPr>
          <p:cNvSpPr/>
          <p:nvPr/>
        </p:nvSpPr>
        <p:spPr>
          <a:xfrm>
            <a:off x="2432682" y="3211592"/>
            <a:ext cx="493776" cy="1025468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9BC57764-CFA3-2AF8-8888-4389EA29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9280" y="4942840"/>
            <a:ext cx="914400" cy="91440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2A997E57-3796-092B-B77D-9D8D0E471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6853" y="3318519"/>
            <a:ext cx="914400" cy="9144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27891E0-0116-531C-3C40-74534BDEAED5}"/>
              </a:ext>
            </a:extLst>
          </p:cNvPr>
          <p:cNvSpPr/>
          <p:nvPr/>
        </p:nvSpPr>
        <p:spPr>
          <a:xfrm>
            <a:off x="5305552" y="1488440"/>
            <a:ext cx="3666744" cy="3520440"/>
          </a:xfrm>
          <a:prstGeom prst="roundRect">
            <a:avLst>
              <a:gd name="adj" fmla="val 6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4C5994-A9F4-AF5C-6BD8-E04D8D600AA4}"/>
              </a:ext>
            </a:extLst>
          </p:cNvPr>
          <p:cNvSpPr txBox="1"/>
          <p:nvPr/>
        </p:nvSpPr>
        <p:spPr>
          <a:xfrm>
            <a:off x="5373697" y="1598168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 err="1">
                <a:solidFill>
                  <a:schemeClr val="bg1"/>
                </a:solidFill>
              </a:rPr>
              <a:t>speedWay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0E4B32-FAF5-CB2A-89F8-F99579E1FB10}"/>
              </a:ext>
            </a:extLst>
          </p:cNvPr>
          <p:cNvSpPr/>
          <p:nvPr/>
        </p:nvSpPr>
        <p:spPr>
          <a:xfrm>
            <a:off x="5305552" y="2077228"/>
            <a:ext cx="3666744" cy="1340596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0000"/>
                </a:highlight>
              </a:rPr>
              <a:t>public</a:t>
            </a:r>
            <a:r>
              <a:rPr lang="en-US" b="1" dirty="0"/>
              <a:t> void </a:t>
            </a:r>
            <a:r>
              <a:rPr lang="en-US" b="1" dirty="0" err="1"/>
              <a:t>gasStation</a:t>
            </a:r>
            <a:r>
              <a:rPr lang="en-US" b="1" dirty="0"/>
              <a:t> {</a:t>
            </a:r>
          </a:p>
          <a:p>
            <a:r>
              <a:rPr lang="en-US" b="1" dirty="0"/>
              <a:t>  </a:t>
            </a:r>
            <a:r>
              <a:rPr lang="en-US" b="1" dirty="0" err="1"/>
              <a:t>Sys.out.print</a:t>
            </a:r>
            <a:r>
              <a:rPr lang="en-US" b="1" dirty="0"/>
              <a:t>(“Pumping Gas”);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7BCA8-6056-1C9B-66B3-4FDC09849539}"/>
              </a:ext>
            </a:extLst>
          </p:cNvPr>
          <p:cNvSpPr txBox="1"/>
          <p:nvPr/>
        </p:nvSpPr>
        <p:spPr>
          <a:xfrm>
            <a:off x="5373696" y="4509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40" name="Graphic 39" descr="Car with solid fill">
            <a:extLst>
              <a:ext uri="{FF2B5EF4-FFF2-40B4-BE49-F238E27FC236}">
                <a16:creationId xmlns:a16="http://schemas.microsoft.com/office/drawing/2014/main" id="{77FCF16B-05D0-ECED-9381-D33CFC8F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5436" y="3692144"/>
            <a:ext cx="914400" cy="914400"/>
          </a:xfrm>
          <a:prstGeom prst="rect">
            <a:avLst/>
          </a:prstGeom>
        </p:spPr>
      </p:pic>
      <p:pic>
        <p:nvPicPr>
          <p:cNvPr id="41" name="Graphic 40" descr="Car with solid fill">
            <a:extLst>
              <a:ext uri="{FF2B5EF4-FFF2-40B4-BE49-F238E27FC236}">
                <a16:creationId xmlns:a16="http://schemas.microsoft.com/office/drawing/2014/main" id="{2AC882E2-6016-3B54-2286-FA790893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9629" y="5420360"/>
            <a:ext cx="914400" cy="914400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21F02D9C-06EC-28F2-B0AE-0D603FF28092}"/>
              </a:ext>
            </a:extLst>
          </p:cNvPr>
          <p:cNvSpPr/>
          <p:nvPr/>
        </p:nvSpPr>
        <p:spPr>
          <a:xfrm>
            <a:off x="7509256" y="3312852"/>
            <a:ext cx="589280" cy="2691708"/>
          </a:xfrm>
          <a:prstGeom prst="bentUpArrow">
            <a:avLst>
              <a:gd name="adj1" fmla="val 25000"/>
              <a:gd name="adj2" fmla="val 25000"/>
              <a:gd name="adj3" fmla="val 27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16F22437-9DD6-329B-DAF0-9F558FBB5FD8}"/>
              </a:ext>
            </a:extLst>
          </p:cNvPr>
          <p:cNvSpPr/>
          <p:nvPr/>
        </p:nvSpPr>
        <p:spPr>
          <a:xfrm>
            <a:off x="6812658" y="3211592"/>
            <a:ext cx="493776" cy="1025468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0EBDFB5B-7BEB-913E-0731-5AE84AA2B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6829" y="3318519"/>
            <a:ext cx="914400" cy="914400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D8A4F4B8-40B8-4470-1F45-D7D678623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9256" y="5008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1B3-BB35-7B4F-BEDE-EC494D2A3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55E6-B8EE-BA73-4257-0C7D40A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6ECD-C4FA-CC5B-12C2-9AA45320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F3A-8001-5798-91EC-674AA6DC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2D63-93C1-B020-46B1-7496BA0F4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Show scope of public vs. private attributes/methods.</a:t>
            </a:r>
          </a:p>
          <a:p>
            <a:r>
              <a:rPr lang="en-US" dirty="0"/>
              <a:t>Roughly explain concept of the instance modifying </a:t>
            </a:r>
            <a:r>
              <a:rPr lang="en-US"/>
              <a:t>private attributes </a:t>
            </a:r>
            <a:r>
              <a:rPr lang="en-US" dirty="0"/>
              <a:t>while other classes can modify public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C493-F1D3-1CBC-49BA-D1C476F2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4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238</TotalTime>
  <Words>823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2</vt:lpstr>
      <vt:lpstr> Agenda</vt:lpstr>
      <vt:lpstr>Object Oriented Programming</vt:lpstr>
      <vt:lpstr>classes and objects</vt:lpstr>
      <vt:lpstr>Methods and Attributes</vt:lpstr>
      <vt:lpstr>Constructors</vt:lpstr>
      <vt:lpstr>Public and Private:  Access Modifiers</vt:lpstr>
      <vt:lpstr>PowerPoint Presentation</vt:lpstr>
      <vt:lpstr>ACCESS MODIFIERS</vt:lpstr>
      <vt:lpstr>Variables and Arrays</vt:lpstr>
      <vt:lpstr>The Fundamental variable</vt:lpstr>
      <vt:lpstr>Variables in java</vt:lpstr>
      <vt:lpstr>Arrays</vt:lpstr>
      <vt:lpstr>Conditional Statements and loops</vt:lpstr>
      <vt:lpstr>If Statements</vt:lpstr>
      <vt:lpstr>IF Statements in java</vt:lpstr>
      <vt:lpstr>Loops (while loops)</vt:lpstr>
      <vt:lpstr>Functions</vt:lpstr>
      <vt:lpstr>Functions</vt:lpstr>
      <vt:lpstr>Functions in java</vt:lpstr>
      <vt:lpstr>Guessing Game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2</cp:revision>
  <dcterms:created xsi:type="dcterms:W3CDTF">2024-10-17T18:41:45Z</dcterms:created>
  <dcterms:modified xsi:type="dcterms:W3CDTF">2024-11-05T18:27:14Z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