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8" r:id="rId13"/>
    <p:sldId id="349" r:id="rId14"/>
    <p:sldId id="343" r:id="rId15"/>
    <p:sldId id="344" r:id="rId16"/>
    <p:sldId id="345" r:id="rId17"/>
    <p:sldId id="346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EA8D5-416A-49CA-8937-8193EFA19364}" v="71" dt="2024-10-23T19:30:39.77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196" y="-6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668EA8D5-416A-49CA-8937-8193EFA19364}"/>
    <pc:docChg chg="undo redo custSel addSld modSld sldOrd">
      <pc:chgData name="Gabe Melvin" userId="1e9941de-5937-4211-b949-000b3479f9fd" providerId="ADAL" clId="{668EA8D5-416A-49CA-8937-8193EFA19364}" dt="2024-10-23T20:02:29.744" v="3339" actId="5793"/>
      <pc:docMkLst>
        <pc:docMk/>
      </pc:docMkLst>
      <pc:sldChg chg="modSp mod setBg">
        <pc:chgData name="Gabe Melvin" userId="1e9941de-5937-4211-b949-000b3479f9fd" providerId="ADAL" clId="{668EA8D5-416A-49CA-8937-8193EFA19364}" dt="2024-10-17T20:39:55.022" v="1632" actId="1076"/>
        <pc:sldMkLst>
          <pc:docMk/>
          <pc:sldMk cId="954410245" sldId="335"/>
        </pc:sldMkLst>
        <pc:spChg chg="mod">
          <ac:chgData name="Gabe Melvin" userId="1e9941de-5937-4211-b949-000b3479f9fd" providerId="ADAL" clId="{668EA8D5-416A-49CA-8937-8193EFA19364}" dt="2024-10-17T20:39:51.153" v="1631" actId="14100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668EA8D5-416A-49CA-8937-8193EFA19364}" dt="2024-10-17T20:39:55.022" v="1632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addSp delSp modSp mod">
        <pc:chgData name="Gabe Melvin" userId="1e9941de-5937-4211-b949-000b3479f9fd" providerId="ADAL" clId="{668EA8D5-416A-49CA-8937-8193EFA19364}" dt="2024-10-18T17:15:23.927" v="1638" actId="20577"/>
        <pc:sldMkLst>
          <pc:docMk/>
          <pc:sldMk cId="582749365" sldId="336"/>
        </pc:sldMkLst>
        <pc:spChg chg="mod">
          <ac:chgData name="Gabe Melvin" userId="1e9941de-5937-4211-b949-000b3479f9fd" providerId="ADAL" clId="{668EA8D5-416A-49CA-8937-8193EFA19364}" dt="2024-10-17T20:40:12.639" v="1633" actId="20577"/>
          <ac:spMkLst>
            <pc:docMk/>
            <pc:sldMk cId="582749365" sldId="336"/>
            <ac:spMk id="2" creationId="{08F0870A-EBCD-13FC-D1A2-49C555C48170}"/>
          </ac:spMkLst>
        </pc:spChg>
        <pc:spChg chg="del">
          <ac:chgData name="Gabe Melvin" userId="1e9941de-5937-4211-b949-000b3479f9fd" providerId="ADAL" clId="{668EA8D5-416A-49CA-8937-8193EFA19364}" dt="2024-10-17T19:15:56.184" v="628" actId="478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Gabe Melvin" userId="1e9941de-5937-4211-b949-000b3479f9fd" providerId="ADAL" clId="{668EA8D5-416A-49CA-8937-8193EFA19364}" dt="2024-10-18T17:15:23.927" v="1638" actId="20577"/>
          <ac:spMkLst>
            <pc:docMk/>
            <pc:sldMk cId="582749365" sldId="336"/>
            <ac:spMk id="7" creationId="{70B4EC43-20C2-1DA5-646B-B8D26CF7D003}"/>
          </ac:spMkLst>
        </pc:spChg>
        <pc:picChg chg="add mod">
          <ac:chgData name="Gabe Melvin" userId="1e9941de-5937-4211-b949-000b3479f9fd" providerId="ADAL" clId="{668EA8D5-416A-49CA-8937-8193EFA19364}" dt="2024-10-17T19:14:30.843" v="618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18:01:36.172" v="2337"/>
        <pc:sldMkLst>
          <pc:docMk/>
          <pc:sldMk cId="3786907341" sldId="337"/>
        </pc:sldMkLst>
        <pc:spChg chg="mod">
          <ac:chgData name="Gabe Melvin" userId="1e9941de-5937-4211-b949-000b3479f9fd" providerId="ADAL" clId="{668EA8D5-416A-49CA-8937-8193EFA19364}" dt="2024-10-17T19:43:12.407" v="715" actId="14838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Gabe Melvin" userId="1e9941de-5937-4211-b949-000b3479f9fd" providerId="ADAL" clId="{668EA8D5-416A-49CA-8937-8193EFA19364}" dt="2024-10-17T19:37:28" v="708" actId="931"/>
          <ac:spMkLst>
            <pc:docMk/>
            <pc:sldMk cId="3786907341" sldId="337"/>
            <ac:spMk id="4" creationId="{32F44E54-AA24-7C3A-9473-0257E669285F}"/>
          </ac:spMkLst>
        </pc:spChg>
        <pc:spChg chg="add del mod">
          <ac:chgData name="Gabe Melvin" userId="1e9941de-5937-4211-b949-000b3479f9fd" providerId="ADAL" clId="{668EA8D5-416A-49CA-8937-8193EFA19364}" dt="2024-10-17T20:20:45.831" v="1168" actId="478"/>
          <ac:spMkLst>
            <pc:docMk/>
            <pc:sldMk cId="3786907341" sldId="337"/>
            <ac:spMk id="11" creationId="{92304290-A160-D8C3-F219-3328FE9884B5}"/>
          </ac:spMkLst>
        </pc:spChg>
        <pc:picChg chg="add mod">
          <ac:chgData name="Gabe Melvin" userId="1e9941de-5937-4211-b949-000b3479f9fd" providerId="ADAL" clId="{668EA8D5-416A-49CA-8937-8193EFA19364}" dt="2024-10-17T19:38:27.856" v="712" actId="26606"/>
          <ac:picMkLst>
            <pc:docMk/>
            <pc:sldMk cId="3786907341" sldId="337"/>
            <ac:picMk id="6" creationId="{02758B79-1E15-AE44-5C26-9A92C425A744}"/>
          </ac:picMkLst>
        </pc:picChg>
        <pc:picChg chg="del">
          <ac:chgData name="Gabe Melvin" userId="1e9941de-5937-4211-b949-000b3479f9fd" providerId="ADAL" clId="{668EA8D5-416A-49CA-8937-8193EFA19364}" dt="2024-10-17T19:24:13.989" v="692" actId="478"/>
          <ac:picMkLst>
            <pc:docMk/>
            <pc:sldMk cId="3786907341" sldId="337"/>
            <ac:picMk id="10" creationId="{0E7DFFA9-9901-3CE7-AAC2-C1754C65BD4D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17.257" v="2335"/>
        <pc:sldMkLst>
          <pc:docMk/>
          <pc:sldMk cId="3590816519" sldId="338"/>
        </pc:sldMkLst>
        <pc:spChg chg="del mod">
          <ac:chgData name="Gabe Melvin" userId="1e9941de-5937-4211-b949-000b3479f9fd" providerId="ADAL" clId="{668EA8D5-416A-49CA-8937-8193EFA19364}" dt="2024-10-17T19:51:06.962" v="718" actId="478"/>
          <ac:spMkLst>
            <pc:docMk/>
            <pc:sldMk cId="3590816519" sldId="338"/>
            <ac:spMk id="2" creationId="{94C9DDD8-3394-6FB2-960C-451DEBD7F640}"/>
          </ac:spMkLst>
        </pc:spChg>
        <pc:spChg chg="del">
          <ac:chgData name="Gabe Melvin" userId="1e9941de-5937-4211-b949-000b3479f9fd" providerId="ADAL" clId="{668EA8D5-416A-49CA-8937-8193EFA19364}" dt="2024-10-17T19:51:11.403" v="719" actId="478"/>
          <ac:spMkLst>
            <pc:docMk/>
            <pc:sldMk cId="3590816519" sldId="338"/>
            <ac:spMk id="4" creationId="{51D6AA66-EC20-FCAE-04B0-6BEB18463C2D}"/>
          </ac:spMkLst>
        </pc:spChg>
        <pc:spChg chg="add del mod">
          <ac:chgData name="Gabe Melvin" userId="1e9941de-5937-4211-b949-000b3479f9fd" providerId="ADAL" clId="{668EA8D5-416A-49CA-8937-8193EFA19364}" dt="2024-10-17T19:51:27.317" v="722" actId="931"/>
          <ac:spMkLst>
            <pc:docMk/>
            <pc:sldMk cId="3590816519" sldId="338"/>
            <ac:spMk id="5" creationId="{591802E1-C935-CFC2-1398-A209944881F1}"/>
          </ac:spMkLst>
        </pc:spChg>
        <pc:spChg chg="add del mod">
          <ac:chgData name="Gabe Melvin" userId="1e9941de-5937-4211-b949-000b3479f9fd" providerId="ADAL" clId="{668EA8D5-416A-49CA-8937-8193EFA19364}" dt="2024-10-17T19:51:17.660" v="721" actId="478"/>
          <ac:spMkLst>
            <pc:docMk/>
            <pc:sldMk cId="3590816519" sldId="338"/>
            <ac:spMk id="7" creationId="{0E77355E-4BA5-7AAF-2A5F-5029BB3E1625}"/>
          </ac:spMkLst>
        </pc:spChg>
        <pc:spChg chg="add del mod">
          <ac:chgData name="Gabe Melvin" userId="1e9941de-5937-4211-b949-000b3479f9fd" providerId="ADAL" clId="{668EA8D5-416A-49CA-8937-8193EFA19364}" dt="2024-10-17T19:51:14.747" v="720" actId="478"/>
          <ac:spMkLst>
            <pc:docMk/>
            <pc:sldMk cId="3590816519" sldId="338"/>
            <ac:spMk id="9" creationId="{95510784-EA0C-0A40-BB54-87A45154CEF3}"/>
          </ac:spMkLst>
        </pc:spChg>
        <pc:spChg chg="add del mod">
          <ac:chgData name="Gabe Melvin" userId="1e9941de-5937-4211-b949-000b3479f9fd" providerId="ADAL" clId="{668EA8D5-416A-49CA-8937-8193EFA19364}" dt="2024-10-17T19:52:13.241" v="732" actId="478"/>
          <ac:spMkLst>
            <pc:docMk/>
            <pc:sldMk cId="3590816519" sldId="338"/>
            <ac:spMk id="18" creationId="{3835481D-A1C5-F245-A098-719EAD9154E6}"/>
          </ac:spMkLst>
        </pc:spChg>
        <pc:picChg chg="add del mod">
          <ac:chgData name="Gabe Melvin" userId="1e9941de-5937-4211-b949-000b3479f9fd" providerId="ADAL" clId="{668EA8D5-416A-49CA-8937-8193EFA19364}" dt="2024-10-17T19:52:10.687" v="730" actId="478"/>
          <ac:picMkLst>
            <pc:docMk/>
            <pc:sldMk cId="3590816519" sldId="338"/>
            <ac:picMk id="11" creationId="{5C12DA81-73F1-B5A8-2479-3ABDEB0CB3F2}"/>
          </ac:picMkLst>
        </pc:picChg>
        <pc:picChg chg="del">
          <ac:chgData name="Gabe Melvin" userId="1e9941de-5937-4211-b949-000b3479f9fd" providerId="ADAL" clId="{668EA8D5-416A-49CA-8937-8193EFA19364}" dt="2024-10-17T19:50:59.489" v="716" actId="478"/>
          <ac:picMkLst>
            <pc:docMk/>
            <pc:sldMk cId="3590816519" sldId="338"/>
            <ac:picMk id="12" creationId="{BC85F8C0-B84C-01D2-4208-5596D725B2B0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4" creationId="{31927406-C133-FBD0-B67E-A618189B59A5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6" creationId="{3CA99FAB-67FA-C378-1C46-2B5E0E3CC239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20" creationId="{28270AB2-4B9D-98C8-327E-B73AFDF09302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02.322" v="2334"/>
        <pc:sldMkLst>
          <pc:docMk/>
          <pc:sldMk cId="2099008355" sldId="339"/>
        </pc:sldMkLst>
        <pc:spChg chg="mod">
          <ac:chgData name="Gabe Melvin" userId="1e9941de-5937-4211-b949-000b3479f9fd" providerId="ADAL" clId="{668EA8D5-416A-49CA-8937-8193EFA19364}" dt="2024-10-17T20:25:21.511" v="1229" actId="20577"/>
          <ac:spMkLst>
            <pc:docMk/>
            <pc:sldMk cId="2099008355" sldId="339"/>
            <ac:spMk id="2" creationId="{C05D45BD-5B25-B32E-F712-18F18E7168E7}"/>
          </ac:spMkLst>
        </pc:spChg>
        <pc:spChg chg="del">
          <ac:chgData name="Gabe Melvin" userId="1e9941de-5937-4211-b949-000b3479f9fd" providerId="ADAL" clId="{668EA8D5-416A-49CA-8937-8193EFA19364}" dt="2024-10-17T20:20:40.388" v="1167" actId="478"/>
          <ac:spMkLst>
            <pc:docMk/>
            <pc:sldMk cId="2099008355" sldId="339"/>
            <ac:spMk id="3" creationId="{95D7C9F2-EB2A-D57B-0D06-69B87C19A3A9}"/>
          </ac:spMkLst>
        </pc:spChg>
        <pc:spChg chg="del">
          <ac:chgData name="Gabe Melvin" userId="1e9941de-5937-4211-b949-000b3479f9fd" providerId="ADAL" clId="{668EA8D5-416A-49CA-8937-8193EFA19364}" dt="2024-10-17T20:20:33.212" v="1165" actId="478"/>
          <ac:spMkLst>
            <pc:docMk/>
            <pc:sldMk cId="2099008355" sldId="339"/>
            <ac:spMk id="4" creationId="{B931AA74-1B85-8980-9816-4DAB721C1BE4}"/>
          </ac:spMkLst>
        </pc:spChg>
        <pc:spChg chg="add del mod">
          <ac:chgData name="Gabe Melvin" userId="1e9941de-5937-4211-b949-000b3479f9fd" providerId="ADAL" clId="{668EA8D5-416A-49CA-8937-8193EFA19364}" dt="2024-10-17T20:20:36.111" v="1166" actId="478"/>
          <ac:spMkLst>
            <pc:docMk/>
            <pc:sldMk cId="2099008355" sldId="339"/>
            <ac:spMk id="6" creationId="{81A437A0-E158-4BD8-B0AC-73E58E2889D4}"/>
          </ac:spMkLst>
        </pc:spChg>
        <pc:picChg chg="add mod">
          <ac:chgData name="Gabe Melvin" userId="1e9941de-5937-4211-b949-000b3479f9fd" providerId="ADAL" clId="{668EA8D5-416A-49CA-8937-8193EFA19364}" dt="2024-10-17T20:21:39.493" v="1175" actId="14100"/>
          <ac:picMkLst>
            <pc:docMk/>
            <pc:sldMk cId="2099008355" sldId="339"/>
            <ac:picMk id="8" creationId="{C94D28E2-AB29-BD10-CCA1-0330AD0D8337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2:13.515" v="2338"/>
        <pc:sldMkLst>
          <pc:docMk/>
          <pc:sldMk cId="4043390973" sldId="340"/>
        </pc:sldMkLst>
        <pc:spChg chg="mod">
          <ac:chgData name="Gabe Melvin" userId="1e9941de-5937-4211-b949-000b3479f9fd" providerId="ADAL" clId="{668EA8D5-416A-49CA-8937-8193EFA19364}" dt="2024-10-17T20:36:52.919" v="1579" actId="14100"/>
          <ac:spMkLst>
            <pc:docMk/>
            <pc:sldMk cId="4043390973" sldId="340"/>
            <ac:spMk id="2" creationId="{66FBF9F0-B02C-F479-3755-F41439C1E147}"/>
          </ac:spMkLst>
        </pc:spChg>
        <pc:spChg chg="add del mod">
          <ac:chgData name="Gabe Melvin" userId="1e9941de-5937-4211-b949-000b3479f9fd" providerId="ADAL" clId="{668EA8D5-416A-49CA-8937-8193EFA19364}" dt="2024-10-18T17:16:42.120" v="1643" actId="1076"/>
          <ac:spMkLst>
            <pc:docMk/>
            <pc:sldMk cId="4043390973" sldId="340"/>
            <ac:spMk id="4" creationId="{0580FA1F-2AC3-2193-49A8-61FEED7C74D6}"/>
          </ac:spMkLst>
        </pc:spChg>
        <pc:spChg chg="del">
          <ac:chgData name="Gabe Melvin" userId="1e9941de-5937-4211-b949-000b3479f9fd" providerId="ADAL" clId="{668EA8D5-416A-49CA-8937-8193EFA19364}" dt="2024-10-17T20:31:18.960" v="1252" actId="478"/>
          <ac:spMkLst>
            <pc:docMk/>
            <pc:sldMk cId="4043390973" sldId="340"/>
            <ac:spMk id="5" creationId="{CE3C8A46-D49C-FB70-9062-B672F2F7FB49}"/>
          </ac:spMkLst>
        </pc:spChg>
      </pc:sldChg>
      <pc:sldChg chg="addSp delSp modSp mod setBg modClrScheme chgLayout">
        <pc:chgData name="Gabe Melvin" userId="1e9941de-5937-4211-b949-000b3479f9fd" providerId="ADAL" clId="{668EA8D5-416A-49CA-8937-8193EFA19364}" dt="2024-10-18T19:29:49.204" v="2346" actId="207"/>
        <pc:sldMkLst>
          <pc:docMk/>
          <pc:sldMk cId="1041471105" sldId="341"/>
        </pc:sldMkLst>
        <pc:spChg chg="mod">
          <ac:chgData name="Gabe Melvin" userId="1e9941de-5937-4211-b949-000b3479f9fd" providerId="ADAL" clId="{668EA8D5-416A-49CA-8937-8193EFA19364}" dt="2024-10-18T17:52:21.644" v="2162" actId="14100"/>
          <ac:spMkLst>
            <pc:docMk/>
            <pc:sldMk cId="1041471105" sldId="341"/>
            <ac:spMk id="2" creationId="{F53F4228-0DC4-4119-B9C7-6C936C41E980}"/>
          </ac:spMkLst>
        </pc:spChg>
        <pc:spChg chg="del">
          <ac:chgData name="Gabe Melvin" userId="1e9941de-5937-4211-b949-000b3479f9fd" providerId="ADAL" clId="{668EA8D5-416A-49CA-8937-8193EFA19364}" dt="2024-10-18T17:19:55.802" v="1670" actId="478"/>
          <ac:spMkLst>
            <pc:docMk/>
            <pc:sldMk cId="1041471105" sldId="341"/>
            <ac:spMk id="3" creationId="{714ECC30-C8C7-7D87-4D74-AECB825055F7}"/>
          </ac:spMkLst>
        </pc:spChg>
        <pc:spChg chg="mod">
          <ac:chgData name="Gabe Melvin" userId="1e9941de-5937-4211-b949-000b3479f9fd" providerId="ADAL" clId="{668EA8D5-416A-49CA-8937-8193EFA19364}" dt="2024-10-18T17:55:40.327" v="2308" actId="20577"/>
          <ac:spMkLst>
            <pc:docMk/>
            <pc:sldMk cId="1041471105" sldId="341"/>
            <ac:spMk id="4" creationId="{7658EE59-4D4C-0681-0DD3-18233C3F94A9}"/>
          </ac:spMkLst>
        </pc:spChg>
        <pc:spChg chg="del">
          <ac:chgData name="Gabe Melvin" userId="1e9941de-5937-4211-b949-000b3479f9fd" providerId="ADAL" clId="{668EA8D5-416A-49CA-8937-8193EFA19364}" dt="2024-10-18T17:19:50.825" v="1668" actId="478"/>
          <ac:spMkLst>
            <pc:docMk/>
            <pc:sldMk cId="1041471105" sldId="341"/>
            <ac:spMk id="5" creationId="{8E5B1204-B9F7-0D66-EBAA-9265C1E35527}"/>
          </ac:spMkLst>
        </pc:spChg>
        <pc:spChg chg="add del mod">
          <ac:chgData name="Gabe Melvin" userId="1e9941de-5937-4211-b949-000b3479f9fd" providerId="ADAL" clId="{668EA8D5-416A-49CA-8937-8193EFA19364}" dt="2024-10-18T17:19:52.440" v="1669" actId="478"/>
          <ac:spMkLst>
            <pc:docMk/>
            <pc:sldMk cId="1041471105" sldId="341"/>
            <ac:spMk id="7" creationId="{CA3BC94A-965E-AF4F-7A26-6CE11B74CBF9}"/>
          </ac:spMkLst>
        </pc:spChg>
        <pc:spChg chg="add del mod">
          <ac:chgData name="Gabe Melvin" userId="1e9941de-5937-4211-b949-000b3479f9fd" providerId="ADAL" clId="{668EA8D5-416A-49CA-8937-8193EFA19364}" dt="2024-10-18T17:32:39.917" v="2020"/>
          <ac:spMkLst>
            <pc:docMk/>
            <pc:sldMk cId="1041471105" sldId="341"/>
            <ac:spMk id="10" creationId="{3C335E37-5CC4-634A-5EB1-B5231944B22D}"/>
          </ac:spMkLst>
        </pc:spChg>
        <pc:spChg chg="add mod">
          <ac:chgData name="Gabe Melvin" userId="1e9941de-5937-4211-b949-000b3479f9fd" providerId="ADAL" clId="{668EA8D5-416A-49CA-8937-8193EFA19364}" dt="2024-10-18T17:43:32.986" v="2098" actId="403"/>
          <ac:spMkLst>
            <pc:docMk/>
            <pc:sldMk cId="1041471105" sldId="341"/>
            <ac:spMk id="11" creationId="{96F236C1-835A-B483-62C7-9AD9D29E7757}"/>
          </ac:spMkLst>
        </pc:spChg>
        <pc:spChg chg="add mod">
          <ac:chgData name="Gabe Melvin" userId="1e9941de-5937-4211-b949-000b3479f9fd" providerId="ADAL" clId="{668EA8D5-416A-49CA-8937-8193EFA19364}" dt="2024-10-18T17:43:26.621" v="2096" actId="14100"/>
          <ac:spMkLst>
            <pc:docMk/>
            <pc:sldMk cId="1041471105" sldId="341"/>
            <ac:spMk id="12" creationId="{E10A1B73-3540-006D-AD94-FFF0658A862B}"/>
          </ac:spMkLst>
        </pc:spChg>
        <pc:spChg chg="add mod">
          <ac:chgData name="Gabe Melvin" userId="1e9941de-5937-4211-b949-000b3479f9fd" providerId="ADAL" clId="{668EA8D5-416A-49CA-8937-8193EFA19364}" dt="2024-10-18T19:29:49.204" v="2346" actId="207"/>
          <ac:spMkLst>
            <pc:docMk/>
            <pc:sldMk cId="1041471105" sldId="341"/>
            <ac:spMk id="13" creationId="{792580AF-742E-AC67-9828-A571E472E022}"/>
          </ac:spMkLst>
        </pc:spChg>
        <pc:spChg chg="add del mod">
          <ac:chgData name="Gabe Melvin" userId="1e9941de-5937-4211-b949-000b3479f9fd" providerId="ADAL" clId="{668EA8D5-416A-49CA-8937-8193EFA19364}" dt="2024-10-18T17:45:16.641" v="2099" actId="478"/>
          <ac:spMkLst>
            <pc:docMk/>
            <pc:sldMk cId="1041471105" sldId="341"/>
            <ac:spMk id="14" creationId="{D24B1F8A-8043-D98B-740C-6E944DB59042}"/>
          </ac:spMkLst>
        </pc:spChg>
        <pc:picChg chg="add mod">
          <ac:chgData name="Gabe Melvin" userId="1e9941de-5937-4211-b949-000b3479f9fd" providerId="ADAL" clId="{668EA8D5-416A-49CA-8937-8193EFA19364}" dt="2024-10-18T17:30:58.508" v="2014" actId="26606"/>
          <ac:picMkLst>
            <pc:docMk/>
            <pc:sldMk cId="1041471105" sldId="341"/>
            <ac:picMk id="9" creationId="{3D72F0B7-3621-0BE0-6454-0A6EE05143BD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20:00:01.701" v="2765" actId="1076"/>
        <pc:sldMkLst>
          <pc:docMk/>
          <pc:sldMk cId="812209034" sldId="342"/>
        </pc:sldMkLst>
        <pc:spChg chg="del">
          <ac:chgData name="Gabe Melvin" userId="1e9941de-5937-4211-b949-000b3479f9fd" providerId="ADAL" clId="{668EA8D5-416A-49CA-8937-8193EFA19364}" dt="2024-10-18T18:26:04.234" v="2339" actId="478"/>
          <ac:spMkLst>
            <pc:docMk/>
            <pc:sldMk cId="812209034" sldId="342"/>
            <ac:spMk id="3" creationId="{B02207A1-A505-3185-A282-927E9F6F0E61}"/>
          </ac:spMkLst>
        </pc:spChg>
        <pc:spChg chg="del">
          <ac:chgData name="Gabe Melvin" userId="1e9941de-5937-4211-b949-000b3479f9fd" providerId="ADAL" clId="{668EA8D5-416A-49CA-8937-8193EFA19364}" dt="2024-10-18T18:29:11.446" v="2340" actId="478"/>
          <ac:spMkLst>
            <pc:docMk/>
            <pc:sldMk cId="812209034" sldId="342"/>
            <ac:spMk id="4" creationId="{8D97CD95-A6D1-C7C3-F7D9-C0AB6438B279}"/>
          </ac:spMkLst>
        </pc:spChg>
        <pc:spChg chg="add del mod">
          <ac:chgData name="Gabe Melvin" userId="1e9941de-5937-4211-b949-000b3479f9fd" providerId="ADAL" clId="{668EA8D5-416A-49CA-8937-8193EFA19364}" dt="2024-10-18T18:29:14.632" v="2341" actId="478"/>
          <ac:spMkLst>
            <pc:docMk/>
            <pc:sldMk cId="812209034" sldId="342"/>
            <ac:spMk id="5" creationId="{F4733503-B2C4-310A-EEE9-822C31D15E29}"/>
          </ac:spMkLst>
        </pc:spChg>
        <pc:spChg chg="add del mod">
          <ac:chgData name="Gabe Melvin" userId="1e9941de-5937-4211-b949-000b3479f9fd" providerId="ADAL" clId="{668EA8D5-416A-49CA-8937-8193EFA19364}" dt="2024-10-18T18:29:20.012" v="2343" actId="478"/>
          <ac:spMkLst>
            <pc:docMk/>
            <pc:sldMk cId="812209034" sldId="342"/>
            <ac:spMk id="7" creationId="{A6DA432E-38E5-FF25-8B89-F97231869F75}"/>
          </ac:spMkLst>
        </pc:spChg>
        <pc:spChg chg="mod ord">
          <ac:chgData name="Gabe Melvin" userId="1e9941de-5937-4211-b949-000b3479f9fd" providerId="ADAL" clId="{668EA8D5-416A-49CA-8937-8193EFA19364}" dt="2024-10-18T19:58:54.979" v="2755" actId="1076"/>
          <ac:spMkLst>
            <pc:docMk/>
            <pc:sldMk cId="812209034" sldId="342"/>
            <ac:spMk id="8" creationId="{03CA8C54-30A3-3553-626E-52909A83C86B}"/>
          </ac:spMkLst>
        </pc:spChg>
        <pc:spChg chg="del">
          <ac:chgData name="Gabe Melvin" userId="1e9941de-5937-4211-b949-000b3479f9fd" providerId="ADAL" clId="{668EA8D5-416A-49CA-8937-8193EFA19364}" dt="2024-10-18T18:29:17.305" v="2342" actId="478"/>
          <ac:spMkLst>
            <pc:docMk/>
            <pc:sldMk cId="812209034" sldId="342"/>
            <ac:spMk id="9" creationId="{57454D1F-D2CD-3356-639E-75B37DE30F1F}"/>
          </ac:spMkLst>
        </pc:spChg>
        <pc:spChg chg="add mod">
          <ac:chgData name="Gabe Melvin" userId="1e9941de-5937-4211-b949-000b3479f9fd" providerId="ADAL" clId="{668EA8D5-416A-49CA-8937-8193EFA19364}" dt="2024-10-18T19:53:41.778" v="2697" actId="20577"/>
          <ac:spMkLst>
            <pc:docMk/>
            <pc:sldMk cId="812209034" sldId="342"/>
            <ac:spMk id="10" creationId="{ACF396E9-8D1F-82BB-6AF2-B69F84C19A29}"/>
          </ac:spMkLst>
        </pc:spChg>
        <pc:spChg chg="add mod">
          <ac:chgData name="Gabe Melvin" userId="1e9941de-5937-4211-b949-000b3479f9fd" providerId="ADAL" clId="{668EA8D5-416A-49CA-8937-8193EFA19364}" dt="2024-10-18T19:59:56.654" v="2764" actId="688"/>
          <ac:spMkLst>
            <pc:docMk/>
            <pc:sldMk cId="812209034" sldId="342"/>
            <ac:spMk id="46" creationId="{1D0ADFD7-8B63-FF39-A4AA-87A503F95009}"/>
          </ac:spMkLst>
        </pc:spChg>
        <pc:spChg chg="add mod">
          <ac:chgData name="Gabe Melvin" userId="1e9941de-5937-4211-b949-000b3479f9fd" providerId="ADAL" clId="{668EA8D5-416A-49CA-8937-8193EFA19364}" dt="2024-10-18T19:56:57.313" v="2717" actId="1076"/>
          <ac:spMkLst>
            <pc:docMk/>
            <pc:sldMk cId="812209034" sldId="342"/>
            <ac:spMk id="48" creationId="{F59649D5-2A86-DDF7-7746-2428836182D4}"/>
          </ac:spMkLst>
        </pc:spChg>
        <pc:spChg chg="add mod">
          <ac:chgData name="Gabe Melvin" userId="1e9941de-5937-4211-b949-000b3479f9fd" providerId="ADAL" clId="{668EA8D5-416A-49CA-8937-8193EFA19364}" dt="2024-10-18T19:46:55.707" v="2497" actId="1076"/>
          <ac:spMkLst>
            <pc:docMk/>
            <pc:sldMk cId="812209034" sldId="342"/>
            <ac:spMk id="49" creationId="{5E732426-6BF7-F194-756C-3F7A4B21FDF2}"/>
          </ac:spMkLst>
        </pc:spChg>
        <pc:spChg chg="add mod">
          <ac:chgData name="Gabe Melvin" userId="1e9941de-5937-4211-b949-000b3479f9fd" providerId="ADAL" clId="{668EA8D5-416A-49CA-8937-8193EFA19364}" dt="2024-10-18T19:53:50.615" v="2698" actId="1076"/>
          <ac:spMkLst>
            <pc:docMk/>
            <pc:sldMk cId="812209034" sldId="342"/>
            <ac:spMk id="50" creationId="{F3A8D1F5-F100-92AF-67E6-58561CA3209C}"/>
          </ac:spMkLst>
        </pc:spChg>
        <pc:spChg chg="add mod">
          <ac:chgData name="Gabe Melvin" userId="1e9941de-5937-4211-b949-000b3479f9fd" providerId="ADAL" clId="{668EA8D5-416A-49CA-8937-8193EFA19364}" dt="2024-10-18T19:51:30.012" v="2595" actId="14100"/>
          <ac:spMkLst>
            <pc:docMk/>
            <pc:sldMk cId="812209034" sldId="342"/>
            <ac:spMk id="51" creationId="{030E69BA-4151-19E9-BF84-DD0FD688B11F}"/>
          </ac:spMkLst>
        </pc:spChg>
        <pc:spChg chg="add mod">
          <ac:chgData name="Gabe Melvin" userId="1e9941de-5937-4211-b949-000b3479f9fd" providerId="ADAL" clId="{668EA8D5-416A-49CA-8937-8193EFA19364}" dt="2024-10-18T19:52:03.778" v="2621" actId="20577"/>
          <ac:spMkLst>
            <pc:docMk/>
            <pc:sldMk cId="812209034" sldId="342"/>
            <ac:spMk id="52" creationId="{3104AFEE-39DF-4DDF-E9A0-E99D7E59E85E}"/>
          </ac:spMkLst>
        </pc:spChg>
        <pc:spChg chg="add mod">
          <ac:chgData name="Gabe Melvin" userId="1e9941de-5937-4211-b949-000b3479f9fd" providerId="ADAL" clId="{668EA8D5-416A-49CA-8937-8193EFA19364}" dt="2024-10-18T20:00:01.701" v="2765" actId="1076"/>
          <ac:spMkLst>
            <pc:docMk/>
            <pc:sldMk cId="812209034" sldId="342"/>
            <ac:spMk id="53" creationId="{F4DB8B83-8C11-DEDF-ECBD-50C4FF934D40}"/>
          </ac:spMkLst>
        </pc:spChg>
        <pc:spChg chg="add mod">
          <ac:chgData name="Gabe Melvin" userId="1e9941de-5937-4211-b949-000b3479f9fd" providerId="ADAL" clId="{668EA8D5-416A-49CA-8937-8193EFA19364}" dt="2024-10-18T19:57:04.410" v="2718" actId="1076"/>
          <ac:spMkLst>
            <pc:docMk/>
            <pc:sldMk cId="812209034" sldId="342"/>
            <ac:spMk id="54" creationId="{B7DC5AA6-1854-9BD0-00D9-892F903D5F48}"/>
          </ac:spMkLst>
        </pc:spChg>
        <pc:spChg chg="add del mod ord">
          <ac:chgData name="Gabe Melvin" userId="1e9941de-5937-4211-b949-000b3479f9fd" providerId="ADAL" clId="{668EA8D5-416A-49CA-8937-8193EFA19364}" dt="2024-10-18T19:59:03.277" v="2757" actId="478"/>
          <ac:spMkLst>
            <pc:docMk/>
            <pc:sldMk cId="812209034" sldId="342"/>
            <ac:spMk id="55" creationId="{B409C8A3-A81B-BDC5-CCFD-01FF3A90142B}"/>
          </ac:spMkLst>
        </pc:spChg>
        <pc:spChg chg="add del mod ord">
          <ac:chgData name="Gabe Melvin" userId="1e9941de-5937-4211-b949-000b3479f9fd" providerId="ADAL" clId="{668EA8D5-416A-49CA-8937-8193EFA19364}" dt="2024-10-18T19:58:59.351" v="2756" actId="478"/>
          <ac:spMkLst>
            <pc:docMk/>
            <pc:sldMk cId="812209034" sldId="342"/>
            <ac:spMk id="56" creationId="{80357283-E3A1-A115-0D1B-76D8187EDA6B}"/>
          </ac:spMkLst>
        </pc:spChg>
        <pc:cxnChg chg="add del mod">
          <ac:chgData name="Gabe Melvin" userId="1e9941de-5937-4211-b949-000b3479f9fd" providerId="ADAL" clId="{668EA8D5-416A-49CA-8937-8193EFA19364}" dt="2024-10-18T19:36:05.018" v="2428" actId="11529"/>
          <ac:cxnSpMkLst>
            <pc:docMk/>
            <pc:sldMk cId="812209034" sldId="342"/>
            <ac:cxnSpMk id="12" creationId="{47290912-A188-02FF-45BF-50421BD64703}"/>
          </ac:cxnSpMkLst>
        </pc:cxnChg>
        <pc:cxnChg chg="add del mod">
          <ac:chgData name="Gabe Melvin" userId="1e9941de-5937-4211-b949-000b3479f9fd" providerId="ADAL" clId="{668EA8D5-416A-49CA-8937-8193EFA19364}" dt="2024-10-18T19:40:47.913" v="2478" actId="478"/>
          <ac:cxnSpMkLst>
            <pc:docMk/>
            <pc:sldMk cId="812209034" sldId="342"/>
            <ac:cxnSpMk id="15" creationId="{485B194B-DEE3-742D-FD2D-5DEA420414E8}"/>
          </ac:cxnSpMkLst>
        </pc:cxnChg>
        <pc:cxnChg chg="add mod">
          <ac:chgData name="Gabe Melvin" userId="1e9941de-5937-4211-b949-000b3479f9fd" providerId="ADAL" clId="{668EA8D5-416A-49CA-8937-8193EFA19364}" dt="2024-10-18T19:40:38.593" v="2474" actId="1076"/>
          <ac:cxnSpMkLst>
            <pc:docMk/>
            <pc:sldMk cId="812209034" sldId="342"/>
            <ac:cxnSpMk id="19" creationId="{9ABD5ECF-2D89-5868-DBF4-EF8A0FB16310}"/>
          </ac:cxnSpMkLst>
        </pc:cxnChg>
        <pc:cxnChg chg="add mod">
          <ac:chgData name="Gabe Melvin" userId="1e9941de-5937-4211-b949-000b3479f9fd" providerId="ADAL" clId="{668EA8D5-416A-49CA-8937-8193EFA19364}" dt="2024-10-18T19:40:37.893" v="2473" actId="1076"/>
          <ac:cxnSpMkLst>
            <pc:docMk/>
            <pc:sldMk cId="812209034" sldId="342"/>
            <ac:cxnSpMk id="20" creationId="{6EAFE5D4-3003-24D4-734F-837DA137EAD2}"/>
          </ac:cxnSpMkLst>
        </pc:cxnChg>
        <pc:cxnChg chg="add mod">
          <ac:chgData name="Gabe Melvin" userId="1e9941de-5937-4211-b949-000b3479f9fd" providerId="ADAL" clId="{668EA8D5-416A-49CA-8937-8193EFA19364}" dt="2024-10-18T19:40:37.038" v="2472" actId="1076"/>
          <ac:cxnSpMkLst>
            <pc:docMk/>
            <pc:sldMk cId="812209034" sldId="342"/>
            <ac:cxnSpMk id="21" creationId="{F4A40EA0-6138-164C-1461-D407176EAF81}"/>
          </ac:cxnSpMkLst>
        </pc:cxnChg>
        <pc:cxnChg chg="add mod">
          <ac:chgData name="Gabe Melvin" userId="1e9941de-5937-4211-b949-000b3479f9fd" providerId="ADAL" clId="{668EA8D5-416A-49CA-8937-8193EFA19364}" dt="2024-10-18T19:45:51.229" v="2486"/>
          <ac:cxnSpMkLst>
            <pc:docMk/>
            <pc:sldMk cId="812209034" sldId="342"/>
            <ac:cxnSpMk id="47" creationId="{13BF2E03-5EF8-1780-8424-10AF06A59801}"/>
          </ac:cxnSpMkLst>
        </pc:cxnChg>
      </pc:sldChg>
      <pc:sldChg chg="addSp delSp modSp add mod">
        <pc:chgData name="Gabe Melvin" userId="1e9941de-5937-4211-b949-000b3479f9fd" providerId="ADAL" clId="{668EA8D5-416A-49CA-8937-8193EFA19364}" dt="2024-10-23T19:34:43.121" v="3273" actId="1076"/>
        <pc:sldMkLst>
          <pc:docMk/>
          <pc:sldMk cId="3598103410" sldId="348"/>
        </pc:sldMkLst>
        <pc:spChg chg="add">
          <ac:chgData name="Gabe Melvin" userId="1e9941de-5937-4211-b949-000b3479f9fd" providerId="ADAL" clId="{668EA8D5-416A-49CA-8937-8193EFA19364}" dt="2024-10-23T19:15:45.770" v="2846"/>
          <ac:spMkLst>
            <pc:docMk/>
            <pc:sldMk cId="3598103410" sldId="348"/>
            <ac:spMk id="2" creationId="{198E530C-2DF1-0180-29BB-D8AEFB5CD0FF}"/>
          </ac:spMkLst>
        </pc:spChg>
        <pc:spChg chg="add">
          <ac:chgData name="Gabe Melvin" userId="1e9941de-5937-4211-b949-000b3479f9fd" providerId="ADAL" clId="{668EA8D5-416A-49CA-8937-8193EFA19364}" dt="2024-10-23T19:15:52.641" v="2848"/>
          <ac:spMkLst>
            <pc:docMk/>
            <pc:sldMk cId="3598103410" sldId="348"/>
            <ac:spMk id="3" creationId="{7C74B54F-B651-C971-1688-CC10F303EF8B}"/>
          </ac:spMkLst>
        </pc:spChg>
        <pc:spChg chg="add mod">
          <ac:chgData name="Gabe Melvin" userId="1e9941de-5937-4211-b949-000b3479f9fd" providerId="ADAL" clId="{668EA8D5-416A-49CA-8937-8193EFA19364}" dt="2024-10-23T19:28:31.949" v="3267" actId="1076"/>
          <ac:spMkLst>
            <pc:docMk/>
            <pc:sldMk cId="3598103410" sldId="348"/>
            <ac:spMk id="4" creationId="{D707D429-6972-66C4-F1F6-48462CFD0EF8}"/>
          </ac:spMkLst>
        </pc:spChg>
        <pc:spChg chg="add mod">
          <ac:chgData name="Gabe Melvin" userId="1e9941de-5937-4211-b949-000b3479f9fd" providerId="ADAL" clId="{668EA8D5-416A-49CA-8937-8193EFA19364}" dt="2024-10-23T19:29:02.050" v="3272" actId="1076"/>
          <ac:spMkLst>
            <pc:docMk/>
            <pc:sldMk cId="3598103410" sldId="348"/>
            <ac:spMk id="5" creationId="{F23AA68B-4D85-8FA8-F851-888C1A4F5B11}"/>
          </ac:spMkLst>
        </pc:spChg>
        <pc:spChg chg="add mod">
          <ac:chgData name="Gabe Melvin" userId="1e9941de-5937-4211-b949-000b3479f9fd" providerId="ADAL" clId="{668EA8D5-416A-49CA-8937-8193EFA19364}" dt="2024-10-23T19:22:57.970" v="2987" actId="20577"/>
          <ac:spMkLst>
            <pc:docMk/>
            <pc:sldMk cId="3598103410" sldId="348"/>
            <ac:spMk id="6" creationId="{46652C83-5900-01FB-2E21-999780B5EDF0}"/>
          </ac:spMkLst>
        </pc:spChg>
        <pc:spChg chg="add mod">
          <ac:chgData name="Gabe Melvin" userId="1e9941de-5937-4211-b949-000b3479f9fd" providerId="ADAL" clId="{668EA8D5-416A-49CA-8937-8193EFA19364}" dt="2024-10-23T19:34:43.121" v="3273" actId="1076"/>
          <ac:spMkLst>
            <pc:docMk/>
            <pc:sldMk cId="3598103410" sldId="348"/>
            <ac:spMk id="7" creationId="{FCAD3C07-4CA4-2407-E74B-2AD1DEA4A572}"/>
          </ac:spMkLst>
        </pc:spChg>
        <pc:spChg chg="mod">
          <ac:chgData name="Gabe Melvin" userId="1e9941de-5937-4211-b949-000b3479f9fd" providerId="ADAL" clId="{668EA8D5-416A-49CA-8937-8193EFA19364}" dt="2024-10-23T19:08:41.453" v="2775" actId="14100"/>
          <ac:spMkLst>
            <pc:docMk/>
            <pc:sldMk cId="3598103410" sldId="348"/>
            <ac:spMk id="8" creationId="{5A4DA57A-CAA5-40E2-70BE-4FFB2AA6D38D}"/>
          </ac:spMkLst>
        </pc:spChg>
        <pc:spChg chg="add mod">
          <ac:chgData name="Gabe Melvin" userId="1e9941de-5937-4211-b949-000b3479f9fd" providerId="ADAL" clId="{668EA8D5-416A-49CA-8937-8193EFA19364}" dt="2024-10-23T19:28:49.249" v="3270" actId="1076"/>
          <ac:spMkLst>
            <pc:docMk/>
            <pc:sldMk cId="3598103410" sldId="348"/>
            <ac:spMk id="9" creationId="{AA5A97D4-986D-E0A2-2C61-DCCF15A49C6A}"/>
          </ac:spMkLst>
        </pc:spChg>
        <pc:spChg chg="mod">
          <ac:chgData name="Gabe Melvin" userId="1e9941de-5937-4211-b949-000b3479f9fd" providerId="ADAL" clId="{668EA8D5-416A-49CA-8937-8193EFA19364}" dt="2024-10-23T19:28:01.977" v="3262" actId="20577"/>
          <ac:spMkLst>
            <pc:docMk/>
            <pc:sldMk cId="3598103410" sldId="348"/>
            <ac:spMk id="10" creationId="{0224026A-8ACB-EC8D-9225-3424CF0ADE54}"/>
          </ac:spMkLst>
        </pc:spChg>
        <pc:spChg chg="del">
          <ac:chgData name="Gabe Melvin" userId="1e9941de-5937-4211-b949-000b3479f9fd" providerId="ADAL" clId="{668EA8D5-416A-49CA-8937-8193EFA19364}" dt="2024-10-23T19:10:35.874" v="2786" actId="478"/>
          <ac:spMkLst>
            <pc:docMk/>
            <pc:sldMk cId="3598103410" sldId="348"/>
            <ac:spMk id="46" creationId="{A7AEA4A3-23C5-3992-492A-FC03E0F78A00}"/>
          </ac:spMkLst>
        </pc:spChg>
        <pc:spChg chg="mod">
          <ac:chgData name="Gabe Melvin" userId="1e9941de-5937-4211-b949-000b3479f9fd" providerId="ADAL" clId="{668EA8D5-416A-49CA-8937-8193EFA19364}" dt="2024-10-23T19:28:27.623" v="3266" actId="1076"/>
          <ac:spMkLst>
            <pc:docMk/>
            <pc:sldMk cId="3598103410" sldId="348"/>
            <ac:spMk id="48" creationId="{40B610EF-1A05-F8B8-F11F-B883FFD6C1A0}"/>
          </ac:spMkLst>
        </pc:spChg>
        <pc:spChg chg="del">
          <ac:chgData name="Gabe Melvin" userId="1e9941de-5937-4211-b949-000b3479f9fd" providerId="ADAL" clId="{668EA8D5-416A-49CA-8937-8193EFA19364}" dt="2024-10-23T19:10:21.804" v="2781" actId="478"/>
          <ac:spMkLst>
            <pc:docMk/>
            <pc:sldMk cId="3598103410" sldId="348"/>
            <ac:spMk id="49" creationId="{8209B00E-9461-8E3F-42C3-8F2F3F3CF418}"/>
          </ac:spMkLst>
        </pc:spChg>
        <pc:spChg chg="del">
          <ac:chgData name="Gabe Melvin" userId="1e9941de-5937-4211-b949-000b3479f9fd" providerId="ADAL" clId="{668EA8D5-416A-49CA-8937-8193EFA19364}" dt="2024-10-23T19:10:31.503" v="2784" actId="478"/>
          <ac:spMkLst>
            <pc:docMk/>
            <pc:sldMk cId="3598103410" sldId="348"/>
            <ac:spMk id="50" creationId="{C68CFBB2-1D33-FE4F-D154-04E2FCB405FD}"/>
          </ac:spMkLst>
        </pc:spChg>
        <pc:spChg chg="del">
          <ac:chgData name="Gabe Melvin" userId="1e9941de-5937-4211-b949-000b3479f9fd" providerId="ADAL" clId="{668EA8D5-416A-49CA-8937-8193EFA19364}" dt="2024-10-23T19:10:27.623" v="2783" actId="478"/>
          <ac:spMkLst>
            <pc:docMk/>
            <pc:sldMk cId="3598103410" sldId="348"/>
            <ac:spMk id="51" creationId="{857916C2-A66C-8688-DF34-8E7A538C0E2C}"/>
          </ac:spMkLst>
        </pc:spChg>
        <pc:spChg chg="del">
          <ac:chgData name="Gabe Melvin" userId="1e9941de-5937-4211-b949-000b3479f9fd" providerId="ADAL" clId="{668EA8D5-416A-49CA-8937-8193EFA19364}" dt="2024-10-23T19:10:25.280" v="2782" actId="478"/>
          <ac:spMkLst>
            <pc:docMk/>
            <pc:sldMk cId="3598103410" sldId="348"/>
            <ac:spMk id="52" creationId="{595564B3-7942-6F1E-4A71-73D1F9C44064}"/>
          </ac:spMkLst>
        </pc:spChg>
        <pc:spChg chg="del">
          <ac:chgData name="Gabe Melvin" userId="1e9941de-5937-4211-b949-000b3479f9fd" providerId="ADAL" clId="{668EA8D5-416A-49CA-8937-8193EFA19364}" dt="2024-10-23T19:10:34.088" v="2785" actId="478"/>
          <ac:spMkLst>
            <pc:docMk/>
            <pc:sldMk cId="3598103410" sldId="348"/>
            <ac:spMk id="53" creationId="{ACC650A5-782F-5D9E-53D9-18A5218B02BD}"/>
          </ac:spMkLst>
        </pc:spChg>
        <pc:spChg chg="mod">
          <ac:chgData name="Gabe Melvin" userId="1e9941de-5937-4211-b949-000b3479f9fd" providerId="ADAL" clId="{668EA8D5-416A-49CA-8937-8193EFA19364}" dt="2024-10-23T19:26:50.390" v="3242" actId="14100"/>
          <ac:spMkLst>
            <pc:docMk/>
            <pc:sldMk cId="3598103410" sldId="348"/>
            <ac:spMk id="54" creationId="{2B7D7B33-E0FB-D13D-8FD2-78CC9342DBCA}"/>
          </ac:spMkLst>
        </pc:spChg>
      </pc:sldChg>
      <pc:sldChg chg="modSp add mod ord">
        <pc:chgData name="Gabe Melvin" userId="1e9941de-5937-4211-b949-000b3479f9fd" providerId="ADAL" clId="{668EA8D5-416A-49CA-8937-8193EFA19364}" dt="2024-10-23T20:02:29.744" v="3339" actId="5793"/>
        <pc:sldMkLst>
          <pc:docMk/>
          <pc:sldMk cId="2035616700" sldId="349"/>
        </pc:sldMkLst>
        <pc:spChg chg="mod">
          <ac:chgData name="Gabe Melvin" userId="1e9941de-5937-4211-b949-000b3479f9fd" providerId="ADAL" clId="{668EA8D5-416A-49CA-8937-8193EFA19364}" dt="2024-10-23T20:02:15.607" v="3301" actId="14100"/>
          <ac:spMkLst>
            <pc:docMk/>
            <pc:sldMk cId="2035616700" sldId="349"/>
            <ac:spMk id="2" creationId="{D3D836F2-C7E5-D2C7-A134-E13BFF21FCBE}"/>
          </ac:spMkLst>
        </pc:spChg>
        <pc:spChg chg="mod">
          <ac:chgData name="Gabe Melvin" userId="1e9941de-5937-4211-b949-000b3479f9fd" providerId="ADAL" clId="{668EA8D5-416A-49CA-8937-8193EFA19364}" dt="2024-10-23T20:02:29.744" v="3339" actId="5793"/>
          <ac:spMkLst>
            <pc:docMk/>
            <pc:sldMk cId="2035616700" sldId="349"/>
            <ac:spMk id="4" creationId="{F9C73376-4246-764F-C9BE-628CF52071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Enable your code to </a:t>
            </a:r>
            <a:r>
              <a:rPr lang="en-US" b="1">
                <a:solidFill>
                  <a:srgbClr val="0A4054"/>
                </a:solidFill>
              </a:rPr>
              <a:t>make decisions.</a:t>
            </a:r>
            <a:endParaRPr lang="en-US" b="1" dirty="0">
              <a:solidFill>
                <a:srgbClr val="0A4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 dirty="0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1" dirty="0"/>
              <a:t>What Is Java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Variables and Arrays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Guessing Game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40" y="4785427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Syntax…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 does that even mean?</a:t>
            </a:r>
          </a:p>
        </p:txBody>
      </p:sp>
      <p:pic>
        <p:nvPicPr>
          <p:cNvPr id="6" name="Picture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02758B79-1E15-AE44-5C26-9A92C425A7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1091" b="21091"/>
          <a:stretch/>
        </p:blipFill>
        <p:spPr>
          <a:xfrm>
            <a:off x="911352" y="2043429"/>
            <a:ext cx="10405174" cy="3925467"/>
          </a:xfrm>
          <a:noFill/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927406-C133-FBD0-B67E-A618189B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4617713"/>
            <a:ext cx="4710720" cy="173219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A99FAB-67FA-C378-1C46-2B5E0E3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6" y="173736"/>
            <a:ext cx="6584649" cy="3450041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8270AB2-4B9D-98C8-327E-B73AFDF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1" y="2623447"/>
            <a:ext cx="4169687" cy="286036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231283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Finally,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We Get to write a program!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4D28E2-AB29-BD10-CCA1-0330AD0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300203"/>
            <a:ext cx="12295578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 dirty="0"/>
              <a:t>A Variable… </a:t>
            </a: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for the data in it to change (it varies).</a:t>
            </a:r>
          </a:p>
          <a:p>
            <a:pPr lvl="1"/>
            <a:endParaRPr lang="en-US" dirty="0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400" b="1" dirty="0"/>
              <a:t> 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400" b="1" dirty="0"/>
              <a:t>  =  </a:t>
            </a:r>
            <a:r>
              <a:rPr lang="en-US" sz="4400" b="1" dirty="0">
                <a:solidFill>
                  <a:srgbClr val="00B050"/>
                </a:solidFill>
              </a:rPr>
              <a:t>“This box is cramped” 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1195658" y="3875256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489440" y="4634110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06649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 dirty="0"/>
              <a:t>  = </a:t>
            </a:r>
            <a:r>
              <a:rPr lang="en-US" sz="3600" b="1" dirty="0">
                <a:solidFill>
                  <a:srgbClr val="00B050"/>
                </a:solidFill>
              </a:rPr>
              <a:t>{</a:t>
            </a:r>
            <a:r>
              <a:rPr lang="en-US" sz="3600" b="1" dirty="0">
                <a:solidFill>
                  <a:srgbClr val="7030A0"/>
                </a:solidFill>
              </a:rPr>
              <a:t>“Logo"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"BMW"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>
                <a:solidFill>
                  <a:srgbClr val="7030A0"/>
                </a:solidFill>
              </a:rPr>
              <a:t> “Chalk"</a:t>
            </a:r>
            <a:r>
              <a:rPr lang="en-US" sz="3600" b="1" dirty="0">
                <a:solidFill>
                  <a:srgbClr val="00B050"/>
                </a:solidFill>
              </a:rPr>
              <a:t>}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607447" y="3683193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666870" y="371976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462794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861973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339</TotalTime>
  <Words>434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1</vt:lpstr>
      <vt:lpstr> Agenda</vt:lpstr>
      <vt:lpstr>Syntax…  What does that even mean?</vt:lpstr>
      <vt:lpstr>PowerPoint Presentation</vt:lpstr>
      <vt:lpstr>Finally, We Get to write a program!</vt:lpstr>
      <vt:lpstr>Variables and Arrays</vt:lpstr>
      <vt:lpstr>The Fundamental variable</vt:lpstr>
      <vt:lpstr>Variables in java</vt:lpstr>
      <vt:lpstr>Arrays</vt:lpstr>
      <vt:lpstr>Conditional Statements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1</cp:revision>
  <dcterms:created xsi:type="dcterms:W3CDTF">2024-10-17T18:41:45Z</dcterms:created>
  <dcterms:modified xsi:type="dcterms:W3CDTF">2024-10-23T20:02:30Z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