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60" dt="2024-10-18T19:52:49.62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3" d="100"/>
          <a:sy n="63" d="100"/>
        </p:scale>
        <p:origin x="116" y="19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modSld">
      <pc:chgData name="Gabe Melvin" userId="1e9941de-5937-4211-b949-000b3479f9fd" providerId="ADAL" clId="{668EA8D5-416A-49CA-8937-8193EFA19364}" dt="2024-10-18T20:00:01.701" v="2765" actId="1076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">
        <pc:chgData name="Gabe Melvin" userId="1e9941de-5937-4211-b949-000b3479f9fd" providerId="ADAL" clId="{668EA8D5-416A-49CA-8937-8193EFA19364}" dt="2024-10-18T17:15:23.927" v="1638" actId="20577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8T17:15:23.927" v="1638" actId="20577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18:01:36.172" v="2337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17.257" v="2335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02.322" v="2334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2:13.515" v="2338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8T17:16:42.120" v="1643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  <pc:sldChg chg="addSp delSp modSp mod setBg modClrScheme chgLayout">
        <pc:chgData name="Gabe Melvin" userId="1e9941de-5937-4211-b949-000b3479f9fd" providerId="ADAL" clId="{668EA8D5-416A-49CA-8937-8193EFA19364}" dt="2024-10-18T19:29:49.204" v="2346" actId="207"/>
        <pc:sldMkLst>
          <pc:docMk/>
          <pc:sldMk cId="1041471105" sldId="341"/>
        </pc:sldMkLst>
        <pc:spChg chg="mod">
          <ac:chgData name="Gabe Melvin" userId="1e9941de-5937-4211-b949-000b3479f9fd" providerId="ADAL" clId="{668EA8D5-416A-49CA-8937-8193EFA19364}" dt="2024-10-18T17:52:21.644" v="2162" actId="14100"/>
          <ac:spMkLst>
            <pc:docMk/>
            <pc:sldMk cId="1041471105" sldId="341"/>
            <ac:spMk id="2" creationId="{F53F4228-0DC4-4119-B9C7-6C936C41E980}"/>
          </ac:spMkLst>
        </pc:spChg>
        <pc:spChg chg="del">
          <ac:chgData name="Gabe Melvin" userId="1e9941de-5937-4211-b949-000b3479f9fd" providerId="ADAL" clId="{668EA8D5-416A-49CA-8937-8193EFA19364}" dt="2024-10-18T17:19:55.802" v="1670" actId="478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Gabe Melvin" userId="1e9941de-5937-4211-b949-000b3479f9fd" providerId="ADAL" clId="{668EA8D5-416A-49CA-8937-8193EFA19364}" dt="2024-10-18T17:55:40.327" v="2308" actId="20577"/>
          <ac:spMkLst>
            <pc:docMk/>
            <pc:sldMk cId="1041471105" sldId="341"/>
            <ac:spMk id="4" creationId="{7658EE59-4D4C-0681-0DD3-18233C3F94A9}"/>
          </ac:spMkLst>
        </pc:spChg>
        <pc:spChg chg="del">
          <ac:chgData name="Gabe Melvin" userId="1e9941de-5937-4211-b949-000b3479f9fd" providerId="ADAL" clId="{668EA8D5-416A-49CA-8937-8193EFA19364}" dt="2024-10-18T17:19:50.825" v="1668" actId="478"/>
          <ac:spMkLst>
            <pc:docMk/>
            <pc:sldMk cId="1041471105" sldId="341"/>
            <ac:spMk id="5" creationId="{8E5B1204-B9F7-0D66-EBAA-9265C1E35527}"/>
          </ac:spMkLst>
        </pc:spChg>
        <pc:spChg chg="add del mod">
          <ac:chgData name="Gabe Melvin" userId="1e9941de-5937-4211-b949-000b3479f9fd" providerId="ADAL" clId="{668EA8D5-416A-49CA-8937-8193EFA19364}" dt="2024-10-18T17:19:52.440" v="1669" actId="478"/>
          <ac:spMkLst>
            <pc:docMk/>
            <pc:sldMk cId="1041471105" sldId="341"/>
            <ac:spMk id="7" creationId="{CA3BC94A-965E-AF4F-7A26-6CE11B74CBF9}"/>
          </ac:spMkLst>
        </pc:spChg>
        <pc:spChg chg="add del mod">
          <ac:chgData name="Gabe Melvin" userId="1e9941de-5937-4211-b949-000b3479f9fd" providerId="ADAL" clId="{668EA8D5-416A-49CA-8937-8193EFA19364}" dt="2024-10-18T17:32:39.917" v="2020"/>
          <ac:spMkLst>
            <pc:docMk/>
            <pc:sldMk cId="1041471105" sldId="341"/>
            <ac:spMk id="10" creationId="{3C335E37-5CC4-634A-5EB1-B5231944B22D}"/>
          </ac:spMkLst>
        </pc:spChg>
        <pc:spChg chg="add mod">
          <ac:chgData name="Gabe Melvin" userId="1e9941de-5937-4211-b949-000b3479f9fd" providerId="ADAL" clId="{668EA8D5-416A-49CA-8937-8193EFA19364}" dt="2024-10-18T17:43:32.986" v="2098" actId="403"/>
          <ac:spMkLst>
            <pc:docMk/>
            <pc:sldMk cId="1041471105" sldId="341"/>
            <ac:spMk id="11" creationId="{96F236C1-835A-B483-62C7-9AD9D29E7757}"/>
          </ac:spMkLst>
        </pc:spChg>
        <pc:spChg chg="add mod">
          <ac:chgData name="Gabe Melvin" userId="1e9941de-5937-4211-b949-000b3479f9fd" providerId="ADAL" clId="{668EA8D5-416A-49CA-8937-8193EFA19364}" dt="2024-10-18T17:43:26.621" v="2096" actId="14100"/>
          <ac:spMkLst>
            <pc:docMk/>
            <pc:sldMk cId="1041471105" sldId="341"/>
            <ac:spMk id="12" creationId="{E10A1B73-3540-006D-AD94-FFF0658A862B}"/>
          </ac:spMkLst>
        </pc:spChg>
        <pc:spChg chg="add mod">
          <ac:chgData name="Gabe Melvin" userId="1e9941de-5937-4211-b949-000b3479f9fd" providerId="ADAL" clId="{668EA8D5-416A-49CA-8937-8193EFA19364}" dt="2024-10-18T19:29:49.204" v="2346" actId="207"/>
          <ac:spMkLst>
            <pc:docMk/>
            <pc:sldMk cId="1041471105" sldId="341"/>
            <ac:spMk id="13" creationId="{792580AF-742E-AC67-9828-A571E472E022}"/>
          </ac:spMkLst>
        </pc:spChg>
        <pc:spChg chg="add del mod">
          <ac:chgData name="Gabe Melvin" userId="1e9941de-5937-4211-b949-000b3479f9fd" providerId="ADAL" clId="{668EA8D5-416A-49CA-8937-8193EFA19364}" dt="2024-10-18T17:45:16.641" v="2099" actId="478"/>
          <ac:spMkLst>
            <pc:docMk/>
            <pc:sldMk cId="1041471105" sldId="341"/>
            <ac:spMk id="14" creationId="{D24B1F8A-8043-D98B-740C-6E944DB59042}"/>
          </ac:spMkLst>
        </pc:spChg>
        <pc:picChg chg="add mod">
          <ac:chgData name="Gabe Melvin" userId="1e9941de-5937-4211-b949-000b3479f9fd" providerId="ADAL" clId="{668EA8D5-416A-49CA-8937-8193EFA19364}" dt="2024-10-18T17:30:58.508" v="2014" actId="26606"/>
          <ac:picMkLst>
            <pc:docMk/>
            <pc:sldMk cId="1041471105" sldId="341"/>
            <ac:picMk id="9" creationId="{3D72F0B7-3621-0BE0-6454-0A6EE05143BD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20:00:01.701" v="2765" actId="1076"/>
        <pc:sldMkLst>
          <pc:docMk/>
          <pc:sldMk cId="812209034" sldId="342"/>
        </pc:sldMkLst>
        <pc:spChg chg="del">
          <ac:chgData name="Gabe Melvin" userId="1e9941de-5937-4211-b949-000b3479f9fd" providerId="ADAL" clId="{668EA8D5-416A-49CA-8937-8193EFA19364}" dt="2024-10-18T18:26:04.234" v="2339" actId="478"/>
          <ac:spMkLst>
            <pc:docMk/>
            <pc:sldMk cId="812209034" sldId="342"/>
            <ac:spMk id="3" creationId="{B02207A1-A505-3185-A282-927E9F6F0E61}"/>
          </ac:spMkLst>
        </pc:spChg>
        <pc:spChg chg="del">
          <ac:chgData name="Gabe Melvin" userId="1e9941de-5937-4211-b949-000b3479f9fd" providerId="ADAL" clId="{668EA8D5-416A-49CA-8937-8193EFA19364}" dt="2024-10-18T18:29:11.446" v="2340" actId="478"/>
          <ac:spMkLst>
            <pc:docMk/>
            <pc:sldMk cId="812209034" sldId="342"/>
            <ac:spMk id="4" creationId="{8D97CD95-A6D1-C7C3-F7D9-C0AB6438B279}"/>
          </ac:spMkLst>
        </pc:spChg>
        <pc:spChg chg="add del mod">
          <ac:chgData name="Gabe Melvin" userId="1e9941de-5937-4211-b949-000b3479f9fd" providerId="ADAL" clId="{668EA8D5-416A-49CA-8937-8193EFA19364}" dt="2024-10-18T18:29:14.632" v="2341" actId="478"/>
          <ac:spMkLst>
            <pc:docMk/>
            <pc:sldMk cId="812209034" sldId="342"/>
            <ac:spMk id="5" creationId="{F4733503-B2C4-310A-EEE9-822C31D15E29}"/>
          </ac:spMkLst>
        </pc:spChg>
        <pc:spChg chg="add del mod">
          <ac:chgData name="Gabe Melvin" userId="1e9941de-5937-4211-b949-000b3479f9fd" providerId="ADAL" clId="{668EA8D5-416A-49CA-8937-8193EFA19364}" dt="2024-10-18T18:29:20.012" v="2343" actId="478"/>
          <ac:spMkLst>
            <pc:docMk/>
            <pc:sldMk cId="812209034" sldId="342"/>
            <ac:spMk id="7" creationId="{A6DA432E-38E5-FF25-8B89-F97231869F75}"/>
          </ac:spMkLst>
        </pc:spChg>
        <pc:spChg chg="mod ord">
          <ac:chgData name="Gabe Melvin" userId="1e9941de-5937-4211-b949-000b3479f9fd" providerId="ADAL" clId="{668EA8D5-416A-49CA-8937-8193EFA19364}" dt="2024-10-18T19:58:54.979" v="2755" actId="1076"/>
          <ac:spMkLst>
            <pc:docMk/>
            <pc:sldMk cId="812209034" sldId="342"/>
            <ac:spMk id="8" creationId="{03CA8C54-30A3-3553-626E-52909A83C86B}"/>
          </ac:spMkLst>
        </pc:spChg>
        <pc:spChg chg="del">
          <ac:chgData name="Gabe Melvin" userId="1e9941de-5937-4211-b949-000b3479f9fd" providerId="ADAL" clId="{668EA8D5-416A-49CA-8937-8193EFA19364}" dt="2024-10-18T18:29:17.305" v="2342" actId="478"/>
          <ac:spMkLst>
            <pc:docMk/>
            <pc:sldMk cId="812209034" sldId="342"/>
            <ac:spMk id="9" creationId="{57454D1F-D2CD-3356-639E-75B37DE30F1F}"/>
          </ac:spMkLst>
        </pc:spChg>
        <pc:spChg chg="add mod">
          <ac:chgData name="Gabe Melvin" userId="1e9941de-5937-4211-b949-000b3479f9fd" providerId="ADAL" clId="{668EA8D5-416A-49CA-8937-8193EFA19364}" dt="2024-10-18T19:53:41.778" v="2697" actId="20577"/>
          <ac:spMkLst>
            <pc:docMk/>
            <pc:sldMk cId="812209034" sldId="342"/>
            <ac:spMk id="10" creationId="{ACF396E9-8D1F-82BB-6AF2-B69F84C19A29}"/>
          </ac:spMkLst>
        </pc:spChg>
        <pc:spChg chg="add mod">
          <ac:chgData name="Gabe Melvin" userId="1e9941de-5937-4211-b949-000b3479f9fd" providerId="ADAL" clId="{668EA8D5-416A-49CA-8937-8193EFA19364}" dt="2024-10-18T19:59:56.654" v="2764" actId="688"/>
          <ac:spMkLst>
            <pc:docMk/>
            <pc:sldMk cId="812209034" sldId="342"/>
            <ac:spMk id="46" creationId="{1D0ADFD7-8B63-FF39-A4AA-87A503F95009}"/>
          </ac:spMkLst>
        </pc:spChg>
        <pc:spChg chg="add mod">
          <ac:chgData name="Gabe Melvin" userId="1e9941de-5937-4211-b949-000b3479f9fd" providerId="ADAL" clId="{668EA8D5-416A-49CA-8937-8193EFA19364}" dt="2024-10-18T19:56:57.313" v="2717" actId="1076"/>
          <ac:spMkLst>
            <pc:docMk/>
            <pc:sldMk cId="812209034" sldId="342"/>
            <ac:spMk id="48" creationId="{F59649D5-2A86-DDF7-7746-2428836182D4}"/>
          </ac:spMkLst>
        </pc:spChg>
        <pc:spChg chg="add mod">
          <ac:chgData name="Gabe Melvin" userId="1e9941de-5937-4211-b949-000b3479f9fd" providerId="ADAL" clId="{668EA8D5-416A-49CA-8937-8193EFA19364}" dt="2024-10-18T19:46:55.707" v="2497" actId="1076"/>
          <ac:spMkLst>
            <pc:docMk/>
            <pc:sldMk cId="812209034" sldId="342"/>
            <ac:spMk id="49" creationId="{5E732426-6BF7-F194-756C-3F7A4B21FDF2}"/>
          </ac:spMkLst>
        </pc:spChg>
        <pc:spChg chg="add mod">
          <ac:chgData name="Gabe Melvin" userId="1e9941de-5937-4211-b949-000b3479f9fd" providerId="ADAL" clId="{668EA8D5-416A-49CA-8937-8193EFA19364}" dt="2024-10-18T19:53:50.615" v="2698" actId="1076"/>
          <ac:spMkLst>
            <pc:docMk/>
            <pc:sldMk cId="812209034" sldId="342"/>
            <ac:spMk id="50" creationId="{F3A8D1F5-F100-92AF-67E6-58561CA3209C}"/>
          </ac:spMkLst>
        </pc:spChg>
        <pc:spChg chg="add mod">
          <ac:chgData name="Gabe Melvin" userId="1e9941de-5937-4211-b949-000b3479f9fd" providerId="ADAL" clId="{668EA8D5-416A-49CA-8937-8193EFA19364}" dt="2024-10-18T19:51:30.012" v="2595" actId="14100"/>
          <ac:spMkLst>
            <pc:docMk/>
            <pc:sldMk cId="812209034" sldId="342"/>
            <ac:spMk id="51" creationId="{030E69BA-4151-19E9-BF84-DD0FD688B11F}"/>
          </ac:spMkLst>
        </pc:spChg>
        <pc:spChg chg="add mod">
          <ac:chgData name="Gabe Melvin" userId="1e9941de-5937-4211-b949-000b3479f9fd" providerId="ADAL" clId="{668EA8D5-416A-49CA-8937-8193EFA19364}" dt="2024-10-18T19:52:03.778" v="2621" actId="20577"/>
          <ac:spMkLst>
            <pc:docMk/>
            <pc:sldMk cId="812209034" sldId="342"/>
            <ac:spMk id="52" creationId="{3104AFEE-39DF-4DDF-E9A0-E99D7E59E85E}"/>
          </ac:spMkLst>
        </pc:spChg>
        <pc:spChg chg="add mod">
          <ac:chgData name="Gabe Melvin" userId="1e9941de-5937-4211-b949-000b3479f9fd" providerId="ADAL" clId="{668EA8D5-416A-49CA-8937-8193EFA19364}" dt="2024-10-18T20:00:01.701" v="2765" actId="1076"/>
          <ac:spMkLst>
            <pc:docMk/>
            <pc:sldMk cId="812209034" sldId="342"/>
            <ac:spMk id="53" creationId="{F4DB8B83-8C11-DEDF-ECBD-50C4FF934D40}"/>
          </ac:spMkLst>
        </pc:spChg>
        <pc:spChg chg="add mod">
          <ac:chgData name="Gabe Melvin" userId="1e9941de-5937-4211-b949-000b3479f9fd" providerId="ADAL" clId="{668EA8D5-416A-49CA-8937-8193EFA19364}" dt="2024-10-18T19:57:04.410" v="2718" actId="1076"/>
          <ac:spMkLst>
            <pc:docMk/>
            <pc:sldMk cId="812209034" sldId="342"/>
            <ac:spMk id="54" creationId="{B7DC5AA6-1854-9BD0-00D9-892F903D5F48}"/>
          </ac:spMkLst>
        </pc:spChg>
        <pc:spChg chg="add del mod ord">
          <ac:chgData name="Gabe Melvin" userId="1e9941de-5937-4211-b949-000b3479f9fd" providerId="ADAL" clId="{668EA8D5-416A-49CA-8937-8193EFA19364}" dt="2024-10-18T19:59:03.277" v="2757" actId="478"/>
          <ac:spMkLst>
            <pc:docMk/>
            <pc:sldMk cId="812209034" sldId="342"/>
            <ac:spMk id="55" creationId="{B409C8A3-A81B-BDC5-CCFD-01FF3A90142B}"/>
          </ac:spMkLst>
        </pc:spChg>
        <pc:spChg chg="add del mod ord">
          <ac:chgData name="Gabe Melvin" userId="1e9941de-5937-4211-b949-000b3479f9fd" providerId="ADAL" clId="{668EA8D5-416A-49CA-8937-8193EFA19364}" dt="2024-10-18T19:58:59.351" v="2756" actId="478"/>
          <ac:spMkLst>
            <pc:docMk/>
            <pc:sldMk cId="812209034" sldId="342"/>
            <ac:spMk id="56" creationId="{80357283-E3A1-A115-0D1B-76D8187EDA6B}"/>
          </ac:spMkLst>
        </pc:spChg>
        <pc:cxnChg chg="add del mod">
          <ac:chgData name="Gabe Melvin" userId="1e9941de-5937-4211-b949-000b3479f9fd" providerId="ADAL" clId="{668EA8D5-416A-49CA-8937-8193EFA19364}" dt="2024-10-18T19:36:05.018" v="2428" actId="11529"/>
          <ac:cxnSpMkLst>
            <pc:docMk/>
            <pc:sldMk cId="812209034" sldId="342"/>
            <ac:cxnSpMk id="12" creationId="{47290912-A188-02FF-45BF-50421BD64703}"/>
          </ac:cxnSpMkLst>
        </pc:cxnChg>
        <pc:cxnChg chg="add del mod">
          <ac:chgData name="Gabe Melvin" userId="1e9941de-5937-4211-b949-000b3479f9fd" providerId="ADAL" clId="{668EA8D5-416A-49CA-8937-8193EFA19364}" dt="2024-10-18T19:40:47.913" v="2478" actId="478"/>
          <ac:cxnSpMkLst>
            <pc:docMk/>
            <pc:sldMk cId="812209034" sldId="342"/>
            <ac:cxnSpMk id="15" creationId="{485B194B-DEE3-742D-FD2D-5DEA420414E8}"/>
          </ac:cxnSpMkLst>
        </pc:cxnChg>
        <pc:cxnChg chg="add mod">
          <ac:chgData name="Gabe Melvin" userId="1e9941de-5937-4211-b949-000b3479f9fd" providerId="ADAL" clId="{668EA8D5-416A-49CA-8937-8193EFA19364}" dt="2024-10-18T19:40:38.593" v="2474" actId="1076"/>
          <ac:cxnSpMkLst>
            <pc:docMk/>
            <pc:sldMk cId="812209034" sldId="342"/>
            <ac:cxnSpMk id="19" creationId="{9ABD5ECF-2D89-5868-DBF4-EF8A0FB16310}"/>
          </ac:cxnSpMkLst>
        </pc:cxnChg>
        <pc:cxnChg chg="add mod">
          <ac:chgData name="Gabe Melvin" userId="1e9941de-5937-4211-b949-000b3479f9fd" providerId="ADAL" clId="{668EA8D5-416A-49CA-8937-8193EFA19364}" dt="2024-10-18T19:40:37.893" v="2473" actId="1076"/>
          <ac:cxnSpMkLst>
            <pc:docMk/>
            <pc:sldMk cId="812209034" sldId="342"/>
            <ac:cxnSpMk id="20" creationId="{6EAFE5D4-3003-24D4-734F-837DA137EAD2}"/>
          </ac:cxnSpMkLst>
        </pc:cxnChg>
        <pc:cxnChg chg="add mod">
          <ac:chgData name="Gabe Melvin" userId="1e9941de-5937-4211-b949-000b3479f9fd" providerId="ADAL" clId="{668EA8D5-416A-49CA-8937-8193EFA19364}" dt="2024-10-18T19:40:37.038" v="2472" actId="1076"/>
          <ac:cxnSpMkLst>
            <pc:docMk/>
            <pc:sldMk cId="812209034" sldId="342"/>
            <ac:cxnSpMk id="21" creationId="{F4A40EA0-6138-164C-1461-D407176EAF81}"/>
          </ac:cxnSpMkLst>
        </pc:cxnChg>
        <pc:cxnChg chg="add mod">
          <ac:chgData name="Gabe Melvin" userId="1e9941de-5937-4211-b949-000b3479f9fd" providerId="ADAL" clId="{668EA8D5-416A-49CA-8937-8193EFA19364}" dt="2024-10-18T19:45:51.229" v="2486"/>
          <ac:cxnSpMkLst>
            <pc:docMk/>
            <pc:sldMk cId="812209034" sldId="342"/>
            <ac:cxnSpMk id="47" creationId="{13BF2E03-5EF8-1780-8424-10AF06A5980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 dirty="0"/>
              <a:t>A Variable… </a:t>
            </a: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for the data in it to change (it varies).</a:t>
            </a:r>
          </a:p>
          <a:p>
            <a:pPr lvl="1"/>
            <a:endParaRPr lang="en-US" dirty="0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400" b="1" dirty="0"/>
              <a:t> 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400" b="1" dirty="0"/>
              <a:t>  =  </a:t>
            </a:r>
            <a:r>
              <a:rPr lang="en-US" sz="4400" b="1" dirty="0">
                <a:solidFill>
                  <a:srgbClr val="00B050"/>
                </a:solidFill>
              </a:rPr>
              <a:t>“This box is cramped” 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1195658" y="3875256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489440" y="4634110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06649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283</TotalTime>
  <Words>372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The Fundamental variable</vt:lpstr>
      <vt:lpstr>Variables in java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2024-10-18T20:00:07Z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