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8" r:id="rId13"/>
    <p:sldId id="349" r:id="rId14"/>
    <p:sldId id="350" r:id="rId15"/>
    <p:sldId id="351" r:id="rId16"/>
    <p:sldId id="343" r:id="rId17"/>
    <p:sldId id="344" r:id="rId18"/>
    <p:sldId id="345" r:id="rId19"/>
    <p:sldId id="346" r:id="rId20"/>
    <p:sldId id="34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2B0"/>
    <a:srgbClr val="A2DEF4"/>
    <a:srgbClr val="468C8A"/>
    <a:srgbClr val="BDFFEF"/>
    <a:srgbClr val="0A4054"/>
    <a:srgbClr val="AB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EA8D5-416A-49CA-8937-8193EFA19364}" v="89" dt="2024-10-28T20:40:18.346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5394" autoAdjust="0"/>
  </p:normalViewPr>
  <p:slideViewPr>
    <p:cSldViewPr snapToGrid="0">
      <p:cViewPr varScale="1">
        <p:scale>
          <a:sx n="70" d="100"/>
          <a:sy n="70" d="100"/>
        </p:scale>
        <p:origin x="412" y="5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e Melvin" userId="1e9941de-5937-4211-b949-000b3479f9fd" providerId="ADAL" clId="{668EA8D5-416A-49CA-8937-8193EFA19364}"/>
    <pc:docChg chg="undo redo custSel addSld modSld sldOrd">
      <pc:chgData name="Gabe Melvin" userId="1e9941de-5937-4211-b949-000b3479f9fd" providerId="ADAL" clId="{668EA8D5-416A-49CA-8937-8193EFA19364}" dt="2024-10-28T20:41:56.830" v="4979" actId="1076"/>
      <pc:docMkLst>
        <pc:docMk/>
      </pc:docMkLst>
      <pc:sldChg chg="modSp mod setBg">
        <pc:chgData name="Gabe Melvin" userId="1e9941de-5937-4211-b949-000b3479f9fd" providerId="ADAL" clId="{668EA8D5-416A-49CA-8937-8193EFA19364}" dt="2024-10-17T20:39:55.022" v="1632" actId="1076"/>
        <pc:sldMkLst>
          <pc:docMk/>
          <pc:sldMk cId="954410245" sldId="335"/>
        </pc:sldMkLst>
        <pc:spChg chg="mod">
          <ac:chgData name="Gabe Melvin" userId="1e9941de-5937-4211-b949-000b3479f9fd" providerId="ADAL" clId="{668EA8D5-416A-49CA-8937-8193EFA19364}" dt="2024-10-17T20:39:51.153" v="1631" actId="14100"/>
          <ac:spMkLst>
            <pc:docMk/>
            <pc:sldMk cId="954410245" sldId="335"/>
            <ac:spMk id="3" creationId="{2BE0BCE3-7A85-71CE-E027-A8E454AF1454}"/>
          </ac:spMkLst>
        </pc:spChg>
        <pc:picChg chg="mod">
          <ac:chgData name="Gabe Melvin" userId="1e9941de-5937-4211-b949-000b3479f9fd" providerId="ADAL" clId="{668EA8D5-416A-49CA-8937-8193EFA19364}" dt="2024-10-17T20:39:55.022" v="1632" actId="1076"/>
          <ac:picMkLst>
            <pc:docMk/>
            <pc:sldMk cId="954410245" sldId="335"/>
            <ac:picMk id="4" creationId="{3464B011-759E-DD00-29F8-DB02F54A21BB}"/>
          </ac:picMkLst>
        </pc:picChg>
      </pc:sldChg>
      <pc:sldChg chg="addSp delSp modSp mod">
        <pc:chgData name="Gabe Melvin" userId="1e9941de-5937-4211-b949-000b3479f9fd" providerId="ADAL" clId="{668EA8D5-416A-49CA-8937-8193EFA19364}" dt="2024-10-18T17:15:23.927" v="1638" actId="20577"/>
        <pc:sldMkLst>
          <pc:docMk/>
          <pc:sldMk cId="582749365" sldId="336"/>
        </pc:sldMkLst>
        <pc:spChg chg="mod">
          <ac:chgData name="Gabe Melvin" userId="1e9941de-5937-4211-b949-000b3479f9fd" providerId="ADAL" clId="{668EA8D5-416A-49CA-8937-8193EFA19364}" dt="2024-10-17T20:40:12.639" v="1633" actId="20577"/>
          <ac:spMkLst>
            <pc:docMk/>
            <pc:sldMk cId="582749365" sldId="336"/>
            <ac:spMk id="2" creationId="{08F0870A-EBCD-13FC-D1A2-49C555C48170}"/>
          </ac:spMkLst>
        </pc:spChg>
        <pc:spChg chg="del">
          <ac:chgData name="Gabe Melvin" userId="1e9941de-5937-4211-b949-000b3479f9fd" providerId="ADAL" clId="{668EA8D5-416A-49CA-8937-8193EFA19364}" dt="2024-10-17T19:15:56.184" v="628" actId="478"/>
          <ac:spMkLst>
            <pc:docMk/>
            <pc:sldMk cId="582749365" sldId="336"/>
            <ac:spMk id="3" creationId="{089920E1-1F47-D3FB-B5CD-7110B3795525}"/>
          </ac:spMkLst>
        </pc:spChg>
        <pc:spChg chg="mod">
          <ac:chgData name="Gabe Melvin" userId="1e9941de-5937-4211-b949-000b3479f9fd" providerId="ADAL" clId="{668EA8D5-416A-49CA-8937-8193EFA19364}" dt="2024-10-18T17:15:23.927" v="1638" actId="20577"/>
          <ac:spMkLst>
            <pc:docMk/>
            <pc:sldMk cId="582749365" sldId="336"/>
            <ac:spMk id="7" creationId="{70B4EC43-20C2-1DA5-646B-B8D26CF7D003}"/>
          </ac:spMkLst>
        </pc:spChg>
        <pc:picChg chg="add mod">
          <ac:chgData name="Gabe Melvin" userId="1e9941de-5937-4211-b949-000b3479f9fd" providerId="ADAL" clId="{668EA8D5-416A-49CA-8937-8193EFA19364}" dt="2024-10-17T19:14:30.843" v="618" actId="1076"/>
          <ac:picMkLst>
            <pc:docMk/>
            <pc:sldMk cId="582749365" sldId="336"/>
            <ac:picMk id="5" creationId="{54A67856-AE6A-1764-F253-83EB9C97190B}"/>
          </ac:picMkLst>
        </pc:picChg>
      </pc:sldChg>
      <pc:sldChg chg="addSp delSp modSp mod setBg modClrScheme chgLayout">
        <pc:chgData name="Gabe Melvin" userId="1e9941de-5937-4211-b949-000b3479f9fd" providerId="ADAL" clId="{668EA8D5-416A-49CA-8937-8193EFA19364}" dt="2024-10-18T18:01:36.172" v="2337"/>
        <pc:sldMkLst>
          <pc:docMk/>
          <pc:sldMk cId="3786907341" sldId="337"/>
        </pc:sldMkLst>
        <pc:spChg chg="mod">
          <ac:chgData name="Gabe Melvin" userId="1e9941de-5937-4211-b949-000b3479f9fd" providerId="ADAL" clId="{668EA8D5-416A-49CA-8937-8193EFA19364}" dt="2024-10-17T19:43:12.407" v="715" actId="14838"/>
          <ac:spMkLst>
            <pc:docMk/>
            <pc:sldMk cId="3786907341" sldId="337"/>
            <ac:spMk id="2" creationId="{EA5BA0C7-4B10-03D7-2211-750D1F9E5A8A}"/>
          </ac:spMkLst>
        </pc:spChg>
        <pc:spChg chg="add del mod">
          <ac:chgData name="Gabe Melvin" userId="1e9941de-5937-4211-b949-000b3479f9fd" providerId="ADAL" clId="{668EA8D5-416A-49CA-8937-8193EFA19364}" dt="2024-10-17T19:37:28" v="708" actId="931"/>
          <ac:spMkLst>
            <pc:docMk/>
            <pc:sldMk cId="3786907341" sldId="337"/>
            <ac:spMk id="4" creationId="{32F44E54-AA24-7C3A-9473-0257E669285F}"/>
          </ac:spMkLst>
        </pc:spChg>
        <pc:spChg chg="add del mod">
          <ac:chgData name="Gabe Melvin" userId="1e9941de-5937-4211-b949-000b3479f9fd" providerId="ADAL" clId="{668EA8D5-416A-49CA-8937-8193EFA19364}" dt="2024-10-17T20:20:45.831" v="1168" actId="478"/>
          <ac:spMkLst>
            <pc:docMk/>
            <pc:sldMk cId="3786907341" sldId="337"/>
            <ac:spMk id="11" creationId="{92304290-A160-D8C3-F219-3328FE9884B5}"/>
          </ac:spMkLst>
        </pc:spChg>
        <pc:picChg chg="add mod">
          <ac:chgData name="Gabe Melvin" userId="1e9941de-5937-4211-b949-000b3479f9fd" providerId="ADAL" clId="{668EA8D5-416A-49CA-8937-8193EFA19364}" dt="2024-10-17T19:38:27.856" v="712" actId="26606"/>
          <ac:picMkLst>
            <pc:docMk/>
            <pc:sldMk cId="3786907341" sldId="337"/>
            <ac:picMk id="6" creationId="{02758B79-1E15-AE44-5C26-9A92C425A744}"/>
          </ac:picMkLst>
        </pc:picChg>
        <pc:picChg chg="del">
          <ac:chgData name="Gabe Melvin" userId="1e9941de-5937-4211-b949-000b3479f9fd" providerId="ADAL" clId="{668EA8D5-416A-49CA-8937-8193EFA19364}" dt="2024-10-17T19:24:13.989" v="692" actId="478"/>
          <ac:picMkLst>
            <pc:docMk/>
            <pc:sldMk cId="3786907341" sldId="337"/>
            <ac:picMk id="10" creationId="{0E7DFFA9-9901-3CE7-AAC2-C1754C65BD4D}"/>
          </ac:picMkLst>
        </pc:picChg>
      </pc:sldChg>
      <pc:sldChg chg="addSp delSp modSp mod setBg">
        <pc:chgData name="Gabe Melvin" userId="1e9941de-5937-4211-b949-000b3479f9fd" providerId="ADAL" clId="{668EA8D5-416A-49CA-8937-8193EFA19364}" dt="2024-10-18T18:01:17.257" v="2335"/>
        <pc:sldMkLst>
          <pc:docMk/>
          <pc:sldMk cId="3590816519" sldId="338"/>
        </pc:sldMkLst>
        <pc:spChg chg="del mod">
          <ac:chgData name="Gabe Melvin" userId="1e9941de-5937-4211-b949-000b3479f9fd" providerId="ADAL" clId="{668EA8D5-416A-49CA-8937-8193EFA19364}" dt="2024-10-17T19:51:06.962" v="718" actId="478"/>
          <ac:spMkLst>
            <pc:docMk/>
            <pc:sldMk cId="3590816519" sldId="338"/>
            <ac:spMk id="2" creationId="{94C9DDD8-3394-6FB2-960C-451DEBD7F640}"/>
          </ac:spMkLst>
        </pc:spChg>
        <pc:spChg chg="del">
          <ac:chgData name="Gabe Melvin" userId="1e9941de-5937-4211-b949-000b3479f9fd" providerId="ADAL" clId="{668EA8D5-416A-49CA-8937-8193EFA19364}" dt="2024-10-17T19:51:11.403" v="719" actId="478"/>
          <ac:spMkLst>
            <pc:docMk/>
            <pc:sldMk cId="3590816519" sldId="338"/>
            <ac:spMk id="4" creationId="{51D6AA66-EC20-FCAE-04B0-6BEB18463C2D}"/>
          </ac:spMkLst>
        </pc:spChg>
        <pc:spChg chg="add del mod">
          <ac:chgData name="Gabe Melvin" userId="1e9941de-5937-4211-b949-000b3479f9fd" providerId="ADAL" clId="{668EA8D5-416A-49CA-8937-8193EFA19364}" dt="2024-10-17T19:51:27.317" v="722" actId="931"/>
          <ac:spMkLst>
            <pc:docMk/>
            <pc:sldMk cId="3590816519" sldId="338"/>
            <ac:spMk id="5" creationId="{591802E1-C935-CFC2-1398-A209944881F1}"/>
          </ac:spMkLst>
        </pc:spChg>
        <pc:spChg chg="add del mod">
          <ac:chgData name="Gabe Melvin" userId="1e9941de-5937-4211-b949-000b3479f9fd" providerId="ADAL" clId="{668EA8D5-416A-49CA-8937-8193EFA19364}" dt="2024-10-17T19:51:17.660" v="721" actId="478"/>
          <ac:spMkLst>
            <pc:docMk/>
            <pc:sldMk cId="3590816519" sldId="338"/>
            <ac:spMk id="7" creationId="{0E77355E-4BA5-7AAF-2A5F-5029BB3E1625}"/>
          </ac:spMkLst>
        </pc:spChg>
        <pc:spChg chg="add del mod">
          <ac:chgData name="Gabe Melvin" userId="1e9941de-5937-4211-b949-000b3479f9fd" providerId="ADAL" clId="{668EA8D5-416A-49CA-8937-8193EFA19364}" dt="2024-10-17T19:51:14.747" v="720" actId="478"/>
          <ac:spMkLst>
            <pc:docMk/>
            <pc:sldMk cId="3590816519" sldId="338"/>
            <ac:spMk id="9" creationId="{95510784-EA0C-0A40-BB54-87A45154CEF3}"/>
          </ac:spMkLst>
        </pc:spChg>
        <pc:spChg chg="add del mod">
          <ac:chgData name="Gabe Melvin" userId="1e9941de-5937-4211-b949-000b3479f9fd" providerId="ADAL" clId="{668EA8D5-416A-49CA-8937-8193EFA19364}" dt="2024-10-17T19:52:13.241" v="732" actId="478"/>
          <ac:spMkLst>
            <pc:docMk/>
            <pc:sldMk cId="3590816519" sldId="338"/>
            <ac:spMk id="18" creationId="{3835481D-A1C5-F245-A098-719EAD9154E6}"/>
          </ac:spMkLst>
        </pc:spChg>
        <pc:picChg chg="add del mod">
          <ac:chgData name="Gabe Melvin" userId="1e9941de-5937-4211-b949-000b3479f9fd" providerId="ADAL" clId="{668EA8D5-416A-49CA-8937-8193EFA19364}" dt="2024-10-17T19:52:10.687" v="730" actId="478"/>
          <ac:picMkLst>
            <pc:docMk/>
            <pc:sldMk cId="3590816519" sldId="338"/>
            <ac:picMk id="11" creationId="{5C12DA81-73F1-B5A8-2479-3ABDEB0CB3F2}"/>
          </ac:picMkLst>
        </pc:picChg>
        <pc:picChg chg="del">
          <ac:chgData name="Gabe Melvin" userId="1e9941de-5937-4211-b949-000b3479f9fd" providerId="ADAL" clId="{668EA8D5-416A-49CA-8937-8193EFA19364}" dt="2024-10-17T19:50:59.489" v="716" actId="478"/>
          <ac:picMkLst>
            <pc:docMk/>
            <pc:sldMk cId="3590816519" sldId="338"/>
            <ac:picMk id="12" creationId="{BC85F8C0-B84C-01D2-4208-5596D725B2B0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14" creationId="{31927406-C133-FBD0-B67E-A618189B59A5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16" creationId="{3CA99FAB-67FA-C378-1C46-2B5E0E3CC239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20" creationId="{28270AB2-4B9D-98C8-327E-B73AFDF09302}"/>
          </ac:picMkLst>
        </pc:picChg>
      </pc:sldChg>
      <pc:sldChg chg="addSp delSp modSp mod setBg">
        <pc:chgData name="Gabe Melvin" userId="1e9941de-5937-4211-b949-000b3479f9fd" providerId="ADAL" clId="{668EA8D5-416A-49CA-8937-8193EFA19364}" dt="2024-10-18T18:01:02.322" v="2334"/>
        <pc:sldMkLst>
          <pc:docMk/>
          <pc:sldMk cId="2099008355" sldId="339"/>
        </pc:sldMkLst>
        <pc:spChg chg="mod">
          <ac:chgData name="Gabe Melvin" userId="1e9941de-5937-4211-b949-000b3479f9fd" providerId="ADAL" clId="{668EA8D5-416A-49CA-8937-8193EFA19364}" dt="2024-10-17T20:25:21.511" v="1229" actId="20577"/>
          <ac:spMkLst>
            <pc:docMk/>
            <pc:sldMk cId="2099008355" sldId="339"/>
            <ac:spMk id="2" creationId="{C05D45BD-5B25-B32E-F712-18F18E7168E7}"/>
          </ac:spMkLst>
        </pc:spChg>
        <pc:spChg chg="del">
          <ac:chgData name="Gabe Melvin" userId="1e9941de-5937-4211-b949-000b3479f9fd" providerId="ADAL" clId="{668EA8D5-416A-49CA-8937-8193EFA19364}" dt="2024-10-17T20:20:40.388" v="1167" actId="478"/>
          <ac:spMkLst>
            <pc:docMk/>
            <pc:sldMk cId="2099008355" sldId="339"/>
            <ac:spMk id="3" creationId="{95D7C9F2-EB2A-D57B-0D06-69B87C19A3A9}"/>
          </ac:spMkLst>
        </pc:spChg>
        <pc:spChg chg="del">
          <ac:chgData name="Gabe Melvin" userId="1e9941de-5937-4211-b949-000b3479f9fd" providerId="ADAL" clId="{668EA8D5-416A-49CA-8937-8193EFA19364}" dt="2024-10-17T20:20:33.212" v="1165" actId="478"/>
          <ac:spMkLst>
            <pc:docMk/>
            <pc:sldMk cId="2099008355" sldId="339"/>
            <ac:spMk id="4" creationId="{B931AA74-1B85-8980-9816-4DAB721C1BE4}"/>
          </ac:spMkLst>
        </pc:spChg>
        <pc:spChg chg="add del mod">
          <ac:chgData name="Gabe Melvin" userId="1e9941de-5937-4211-b949-000b3479f9fd" providerId="ADAL" clId="{668EA8D5-416A-49CA-8937-8193EFA19364}" dt="2024-10-17T20:20:36.111" v="1166" actId="478"/>
          <ac:spMkLst>
            <pc:docMk/>
            <pc:sldMk cId="2099008355" sldId="339"/>
            <ac:spMk id="6" creationId="{81A437A0-E158-4BD8-B0AC-73E58E2889D4}"/>
          </ac:spMkLst>
        </pc:spChg>
        <pc:picChg chg="add mod">
          <ac:chgData name="Gabe Melvin" userId="1e9941de-5937-4211-b949-000b3479f9fd" providerId="ADAL" clId="{668EA8D5-416A-49CA-8937-8193EFA19364}" dt="2024-10-17T20:21:39.493" v="1175" actId="14100"/>
          <ac:picMkLst>
            <pc:docMk/>
            <pc:sldMk cId="2099008355" sldId="339"/>
            <ac:picMk id="8" creationId="{C94D28E2-AB29-BD10-CCA1-0330AD0D8337}"/>
          </ac:picMkLst>
        </pc:picChg>
      </pc:sldChg>
      <pc:sldChg chg="addSp delSp modSp mod setBg">
        <pc:chgData name="Gabe Melvin" userId="1e9941de-5937-4211-b949-000b3479f9fd" providerId="ADAL" clId="{668EA8D5-416A-49CA-8937-8193EFA19364}" dt="2024-10-18T18:02:13.515" v="2338"/>
        <pc:sldMkLst>
          <pc:docMk/>
          <pc:sldMk cId="4043390973" sldId="340"/>
        </pc:sldMkLst>
        <pc:spChg chg="mod">
          <ac:chgData name="Gabe Melvin" userId="1e9941de-5937-4211-b949-000b3479f9fd" providerId="ADAL" clId="{668EA8D5-416A-49CA-8937-8193EFA19364}" dt="2024-10-17T20:36:52.919" v="1579" actId="14100"/>
          <ac:spMkLst>
            <pc:docMk/>
            <pc:sldMk cId="4043390973" sldId="340"/>
            <ac:spMk id="2" creationId="{66FBF9F0-B02C-F479-3755-F41439C1E147}"/>
          </ac:spMkLst>
        </pc:spChg>
        <pc:spChg chg="add del mod">
          <ac:chgData name="Gabe Melvin" userId="1e9941de-5937-4211-b949-000b3479f9fd" providerId="ADAL" clId="{668EA8D5-416A-49CA-8937-8193EFA19364}" dt="2024-10-18T17:16:42.120" v="1643" actId="1076"/>
          <ac:spMkLst>
            <pc:docMk/>
            <pc:sldMk cId="4043390973" sldId="340"/>
            <ac:spMk id="4" creationId="{0580FA1F-2AC3-2193-49A8-61FEED7C74D6}"/>
          </ac:spMkLst>
        </pc:spChg>
        <pc:spChg chg="del">
          <ac:chgData name="Gabe Melvin" userId="1e9941de-5937-4211-b949-000b3479f9fd" providerId="ADAL" clId="{668EA8D5-416A-49CA-8937-8193EFA19364}" dt="2024-10-17T20:31:18.960" v="1252" actId="478"/>
          <ac:spMkLst>
            <pc:docMk/>
            <pc:sldMk cId="4043390973" sldId="340"/>
            <ac:spMk id="5" creationId="{CE3C8A46-D49C-FB70-9062-B672F2F7FB49}"/>
          </ac:spMkLst>
        </pc:spChg>
      </pc:sldChg>
      <pc:sldChg chg="addSp delSp modSp mod setBg modClrScheme chgLayout">
        <pc:chgData name="Gabe Melvin" userId="1e9941de-5937-4211-b949-000b3479f9fd" providerId="ADAL" clId="{668EA8D5-416A-49CA-8937-8193EFA19364}" dt="2024-10-18T19:29:49.204" v="2346" actId="207"/>
        <pc:sldMkLst>
          <pc:docMk/>
          <pc:sldMk cId="1041471105" sldId="341"/>
        </pc:sldMkLst>
        <pc:spChg chg="mod">
          <ac:chgData name="Gabe Melvin" userId="1e9941de-5937-4211-b949-000b3479f9fd" providerId="ADAL" clId="{668EA8D5-416A-49CA-8937-8193EFA19364}" dt="2024-10-18T17:52:21.644" v="2162" actId="14100"/>
          <ac:spMkLst>
            <pc:docMk/>
            <pc:sldMk cId="1041471105" sldId="341"/>
            <ac:spMk id="2" creationId="{F53F4228-0DC4-4119-B9C7-6C936C41E980}"/>
          </ac:spMkLst>
        </pc:spChg>
        <pc:spChg chg="del">
          <ac:chgData name="Gabe Melvin" userId="1e9941de-5937-4211-b949-000b3479f9fd" providerId="ADAL" clId="{668EA8D5-416A-49CA-8937-8193EFA19364}" dt="2024-10-18T17:19:55.802" v="1670" actId="478"/>
          <ac:spMkLst>
            <pc:docMk/>
            <pc:sldMk cId="1041471105" sldId="341"/>
            <ac:spMk id="3" creationId="{714ECC30-C8C7-7D87-4D74-AECB825055F7}"/>
          </ac:spMkLst>
        </pc:spChg>
        <pc:spChg chg="mod">
          <ac:chgData name="Gabe Melvin" userId="1e9941de-5937-4211-b949-000b3479f9fd" providerId="ADAL" clId="{668EA8D5-416A-49CA-8937-8193EFA19364}" dt="2024-10-18T17:55:40.327" v="2308" actId="20577"/>
          <ac:spMkLst>
            <pc:docMk/>
            <pc:sldMk cId="1041471105" sldId="341"/>
            <ac:spMk id="4" creationId="{7658EE59-4D4C-0681-0DD3-18233C3F94A9}"/>
          </ac:spMkLst>
        </pc:spChg>
        <pc:spChg chg="del">
          <ac:chgData name="Gabe Melvin" userId="1e9941de-5937-4211-b949-000b3479f9fd" providerId="ADAL" clId="{668EA8D5-416A-49CA-8937-8193EFA19364}" dt="2024-10-18T17:19:50.825" v="1668" actId="478"/>
          <ac:spMkLst>
            <pc:docMk/>
            <pc:sldMk cId="1041471105" sldId="341"/>
            <ac:spMk id="5" creationId="{8E5B1204-B9F7-0D66-EBAA-9265C1E35527}"/>
          </ac:spMkLst>
        </pc:spChg>
        <pc:spChg chg="add del mod">
          <ac:chgData name="Gabe Melvin" userId="1e9941de-5937-4211-b949-000b3479f9fd" providerId="ADAL" clId="{668EA8D5-416A-49CA-8937-8193EFA19364}" dt="2024-10-18T17:19:52.440" v="1669" actId="478"/>
          <ac:spMkLst>
            <pc:docMk/>
            <pc:sldMk cId="1041471105" sldId="341"/>
            <ac:spMk id="7" creationId="{CA3BC94A-965E-AF4F-7A26-6CE11B74CBF9}"/>
          </ac:spMkLst>
        </pc:spChg>
        <pc:spChg chg="add del mod">
          <ac:chgData name="Gabe Melvin" userId="1e9941de-5937-4211-b949-000b3479f9fd" providerId="ADAL" clId="{668EA8D5-416A-49CA-8937-8193EFA19364}" dt="2024-10-18T17:32:39.917" v="2020"/>
          <ac:spMkLst>
            <pc:docMk/>
            <pc:sldMk cId="1041471105" sldId="341"/>
            <ac:spMk id="10" creationId="{3C335E37-5CC4-634A-5EB1-B5231944B22D}"/>
          </ac:spMkLst>
        </pc:spChg>
        <pc:spChg chg="add mod">
          <ac:chgData name="Gabe Melvin" userId="1e9941de-5937-4211-b949-000b3479f9fd" providerId="ADAL" clId="{668EA8D5-416A-49CA-8937-8193EFA19364}" dt="2024-10-18T17:43:32.986" v="2098" actId="403"/>
          <ac:spMkLst>
            <pc:docMk/>
            <pc:sldMk cId="1041471105" sldId="341"/>
            <ac:spMk id="11" creationId="{96F236C1-835A-B483-62C7-9AD9D29E7757}"/>
          </ac:spMkLst>
        </pc:spChg>
        <pc:spChg chg="add mod">
          <ac:chgData name="Gabe Melvin" userId="1e9941de-5937-4211-b949-000b3479f9fd" providerId="ADAL" clId="{668EA8D5-416A-49CA-8937-8193EFA19364}" dt="2024-10-18T17:43:26.621" v="2096" actId="14100"/>
          <ac:spMkLst>
            <pc:docMk/>
            <pc:sldMk cId="1041471105" sldId="341"/>
            <ac:spMk id="12" creationId="{E10A1B73-3540-006D-AD94-FFF0658A862B}"/>
          </ac:spMkLst>
        </pc:spChg>
        <pc:spChg chg="add mod">
          <ac:chgData name="Gabe Melvin" userId="1e9941de-5937-4211-b949-000b3479f9fd" providerId="ADAL" clId="{668EA8D5-416A-49CA-8937-8193EFA19364}" dt="2024-10-18T19:29:49.204" v="2346" actId="207"/>
          <ac:spMkLst>
            <pc:docMk/>
            <pc:sldMk cId="1041471105" sldId="341"/>
            <ac:spMk id="13" creationId="{792580AF-742E-AC67-9828-A571E472E022}"/>
          </ac:spMkLst>
        </pc:spChg>
        <pc:spChg chg="add del mod">
          <ac:chgData name="Gabe Melvin" userId="1e9941de-5937-4211-b949-000b3479f9fd" providerId="ADAL" clId="{668EA8D5-416A-49CA-8937-8193EFA19364}" dt="2024-10-18T17:45:16.641" v="2099" actId="478"/>
          <ac:spMkLst>
            <pc:docMk/>
            <pc:sldMk cId="1041471105" sldId="341"/>
            <ac:spMk id="14" creationId="{D24B1F8A-8043-D98B-740C-6E944DB59042}"/>
          </ac:spMkLst>
        </pc:spChg>
        <pc:picChg chg="add mod">
          <ac:chgData name="Gabe Melvin" userId="1e9941de-5937-4211-b949-000b3479f9fd" providerId="ADAL" clId="{668EA8D5-416A-49CA-8937-8193EFA19364}" dt="2024-10-18T17:30:58.508" v="2014" actId="26606"/>
          <ac:picMkLst>
            <pc:docMk/>
            <pc:sldMk cId="1041471105" sldId="341"/>
            <ac:picMk id="9" creationId="{3D72F0B7-3621-0BE0-6454-0A6EE05143BD}"/>
          </ac:picMkLst>
        </pc:picChg>
      </pc:sldChg>
      <pc:sldChg chg="addSp delSp modSp mod setBg modClrScheme chgLayout">
        <pc:chgData name="Gabe Melvin" userId="1e9941de-5937-4211-b949-000b3479f9fd" providerId="ADAL" clId="{668EA8D5-416A-49CA-8937-8193EFA19364}" dt="2024-10-18T20:00:01.701" v="2765" actId="1076"/>
        <pc:sldMkLst>
          <pc:docMk/>
          <pc:sldMk cId="812209034" sldId="342"/>
        </pc:sldMkLst>
        <pc:spChg chg="del">
          <ac:chgData name="Gabe Melvin" userId="1e9941de-5937-4211-b949-000b3479f9fd" providerId="ADAL" clId="{668EA8D5-416A-49CA-8937-8193EFA19364}" dt="2024-10-18T18:26:04.234" v="2339" actId="478"/>
          <ac:spMkLst>
            <pc:docMk/>
            <pc:sldMk cId="812209034" sldId="342"/>
            <ac:spMk id="3" creationId="{B02207A1-A505-3185-A282-927E9F6F0E61}"/>
          </ac:spMkLst>
        </pc:spChg>
        <pc:spChg chg="del">
          <ac:chgData name="Gabe Melvin" userId="1e9941de-5937-4211-b949-000b3479f9fd" providerId="ADAL" clId="{668EA8D5-416A-49CA-8937-8193EFA19364}" dt="2024-10-18T18:29:11.446" v="2340" actId="478"/>
          <ac:spMkLst>
            <pc:docMk/>
            <pc:sldMk cId="812209034" sldId="342"/>
            <ac:spMk id="4" creationId="{8D97CD95-A6D1-C7C3-F7D9-C0AB6438B279}"/>
          </ac:spMkLst>
        </pc:spChg>
        <pc:spChg chg="add del mod">
          <ac:chgData name="Gabe Melvin" userId="1e9941de-5937-4211-b949-000b3479f9fd" providerId="ADAL" clId="{668EA8D5-416A-49CA-8937-8193EFA19364}" dt="2024-10-18T18:29:14.632" v="2341" actId="478"/>
          <ac:spMkLst>
            <pc:docMk/>
            <pc:sldMk cId="812209034" sldId="342"/>
            <ac:spMk id="5" creationId="{F4733503-B2C4-310A-EEE9-822C31D15E29}"/>
          </ac:spMkLst>
        </pc:spChg>
        <pc:spChg chg="add del mod">
          <ac:chgData name="Gabe Melvin" userId="1e9941de-5937-4211-b949-000b3479f9fd" providerId="ADAL" clId="{668EA8D5-416A-49CA-8937-8193EFA19364}" dt="2024-10-18T18:29:20.012" v="2343" actId="478"/>
          <ac:spMkLst>
            <pc:docMk/>
            <pc:sldMk cId="812209034" sldId="342"/>
            <ac:spMk id="7" creationId="{A6DA432E-38E5-FF25-8B89-F97231869F75}"/>
          </ac:spMkLst>
        </pc:spChg>
        <pc:spChg chg="mod ord">
          <ac:chgData name="Gabe Melvin" userId="1e9941de-5937-4211-b949-000b3479f9fd" providerId="ADAL" clId="{668EA8D5-416A-49CA-8937-8193EFA19364}" dt="2024-10-18T19:58:54.979" v="2755" actId="1076"/>
          <ac:spMkLst>
            <pc:docMk/>
            <pc:sldMk cId="812209034" sldId="342"/>
            <ac:spMk id="8" creationId="{03CA8C54-30A3-3553-626E-52909A83C86B}"/>
          </ac:spMkLst>
        </pc:spChg>
        <pc:spChg chg="del">
          <ac:chgData name="Gabe Melvin" userId="1e9941de-5937-4211-b949-000b3479f9fd" providerId="ADAL" clId="{668EA8D5-416A-49CA-8937-8193EFA19364}" dt="2024-10-18T18:29:17.305" v="2342" actId="478"/>
          <ac:spMkLst>
            <pc:docMk/>
            <pc:sldMk cId="812209034" sldId="342"/>
            <ac:spMk id="9" creationId="{57454D1F-D2CD-3356-639E-75B37DE30F1F}"/>
          </ac:spMkLst>
        </pc:spChg>
        <pc:spChg chg="add mod">
          <ac:chgData name="Gabe Melvin" userId="1e9941de-5937-4211-b949-000b3479f9fd" providerId="ADAL" clId="{668EA8D5-416A-49CA-8937-8193EFA19364}" dt="2024-10-18T19:53:41.778" v="2697" actId="20577"/>
          <ac:spMkLst>
            <pc:docMk/>
            <pc:sldMk cId="812209034" sldId="342"/>
            <ac:spMk id="10" creationId="{ACF396E9-8D1F-82BB-6AF2-B69F84C19A29}"/>
          </ac:spMkLst>
        </pc:spChg>
        <pc:spChg chg="add mod">
          <ac:chgData name="Gabe Melvin" userId="1e9941de-5937-4211-b949-000b3479f9fd" providerId="ADAL" clId="{668EA8D5-416A-49CA-8937-8193EFA19364}" dt="2024-10-18T19:59:56.654" v="2764" actId="688"/>
          <ac:spMkLst>
            <pc:docMk/>
            <pc:sldMk cId="812209034" sldId="342"/>
            <ac:spMk id="46" creationId="{1D0ADFD7-8B63-FF39-A4AA-87A503F95009}"/>
          </ac:spMkLst>
        </pc:spChg>
        <pc:spChg chg="add mod">
          <ac:chgData name="Gabe Melvin" userId="1e9941de-5937-4211-b949-000b3479f9fd" providerId="ADAL" clId="{668EA8D5-416A-49CA-8937-8193EFA19364}" dt="2024-10-18T19:56:57.313" v="2717" actId="1076"/>
          <ac:spMkLst>
            <pc:docMk/>
            <pc:sldMk cId="812209034" sldId="342"/>
            <ac:spMk id="48" creationId="{F59649D5-2A86-DDF7-7746-2428836182D4}"/>
          </ac:spMkLst>
        </pc:spChg>
        <pc:spChg chg="add mod">
          <ac:chgData name="Gabe Melvin" userId="1e9941de-5937-4211-b949-000b3479f9fd" providerId="ADAL" clId="{668EA8D5-416A-49CA-8937-8193EFA19364}" dt="2024-10-18T19:46:55.707" v="2497" actId="1076"/>
          <ac:spMkLst>
            <pc:docMk/>
            <pc:sldMk cId="812209034" sldId="342"/>
            <ac:spMk id="49" creationId="{5E732426-6BF7-F194-756C-3F7A4B21FDF2}"/>
          </ac:spMkLst>
        </pc:spChg>
        <pc:spChg chg="add mod">
          <ac:chgData name="Gabe Melvin" userId="1e9941de-5937-4211-b949-000b3479f9fd" providerId="ADAL" clId="{668EA8D5-416A-49CA-8937-8193EFA19364}" dt="2024-10-18T19:53:50.615" v="2698" actId="1076"/>
          <ac:spMkLst>
            <pc:docMk/>
            <pc:sldMk cId="812209034" sldId="342"/>
            <ac:spMk id="50" creationId="{F3A8D1F5-F100-92AF-67E6-58561CA3209C}"/>
          </ac:spMkLst>
        </pc:spChg>
        <pc:spChg chg="add mod">
          <ac:chgData name="Gabe Melvin" userId="1e9941de-5937-4211-b949-000b3479f9fd" providerId="ADAL" clId="{668EA8D5-416A-49CA-8937-8193EFA19364}" dt="2024-10-18T19:51:30.012" v="2595" actId="14100"/>
          <ac:spMkLst>
            <pc:docMk/>
            <pc:sldMk cId="812209034" sldId="342"/>
            <ac:spMk id="51" creationId="{030E69BA-4151-19E9-BF84-DD0FD688B11F}"/>
          </ac:spMkLst>
        </pc:spChg>
        <pc:spChg chg="add mod">
          <ac:chgData name="Gabe Melvin" userId="1e9941de-5937-4211-b949-000b3479f9fd" providerId="ADAL" clId="{668EA8D5-416A-49CA-8937-8193EFA19364}" dt="2024-10-18T19:52:03.778" v="2621" actId="20577"/>
          <ac:spMkLst>
            <pc:docMk/>
            <pc:sldMk cId="812209034" sldId="342"/>
            <ac:spMk id="52" creationId="{3104AFEE-39DF-4DDF-E9A0-E99D7E59E85E}"/>
          </ac:spMkLst>
        </pc:spChg>
        <pc:spChg chg="add mod">
          <ac:chgData name="Gabe Melvin" userId="1e9941de-5937-4211-b949-000b3479f9fd" providerId="ADAL" clId="{668EA8D5-416A-49CA-8937-8193EFA19364}" dt="2024-10-18T20:00:01.701" v="2765" actId="1076"/>
          <ac:spMkLst>
            <pc:docMk/>
            <pc:sldMk cId="812209034" sldId="342"/>
            <ac:spMk id="53" creationId="{F4DB8B83-8C11-DEDF-ECBD-50C4FF934D40}"/>
          </ac:spMkLst>
        </pc:spChg>
        <pc:spChg chg="add mod">
          <ac:chgData name="Gabe Melvin" userId="1e9941de-5937-4211-b949-000b3479f9fd" providerId="ADAL" clId="{668EA8D5-416A-49CA-8937-8193EFA19364}" dt="2024-10-18T19:57:04.410" v="2718" actId="1076"/>
          <ac:spMkLst>
            <pc:docMk/>
            <pc:sldMk cId="812209034" sldId="342"/>
            <ac:spMk id="54" creationId="{B7DC5AA6-1854-9BD0-00D9-892F903D5F48}"/>
          </ac:spMkLst>
        </pc:spChg>
        <pc:spChg chg="add del mod ord">
          <ac:chgData name="Gabe Melvin" userId="1e9941de-5937-4211-b949-000b3479f9fd" providerId="ADAL" clId="{668EA8D5-416A-49CA-8937-8193EFA19364}" dt="2024-10-18T19:59:03.277" v="2757" actId="478"/>
          <ac:spMkLst>
            <pc:docMk/>
            <pc:sldMk cId="812209034" sldId="342"/>
            <ac:spMk id="55" creationId="{B409C8A3-A81B-BDC5-CCFD-01FF3A90142B}"/>
          </ac:spMkLst>
        </pc:spChg>
        <pc:spChg chg="add del mod ord">
          <ac:chgData name="Gabe Melvin" userId="1e9941de-5937-4211-b949-000b3479f9fd" providerId="ADAL" clId="{668EA8D5-416A-49CA-8937-8193EFA19364}" dt="2024-10-18T19:58:59.351" v="2756" actId="478"/>
          <ac:spMkLst>
            <pc:docMk/>
            <pc:sldMk cId="812209034" sldId="342"/>
            <ac:spMk id="56" creationId="{80357283-E3A1-A115-0D1B-76D8187EDA6B}"/>
          </ac:spMkLst>
        </pc:spChg>
        <pc:cxnChg chg="add del mod">
          <ac:chgData name="Gabe Melvin" userId="1e9941de-5937-4211-b949-000b3479f9fd" providerId="ADAL" clId="{668EA8D5-416A-49CA-8937-8193EFA19364}" dt="2024-10-18T19:36:05.018" v="2428" actId="11529"/>
          <ac:cxnSpMkLst>
            <pc:docMk/>
            <pc:sldMk cId="812209034" sldId="342"/>
            <ac:cxnSpMk id="12" creationId="{47290912-A188-02FF-45BF-50421BD64703}"/>
          </ac:cxnSpMkLst>
        </pc:cxnChg>
        <pc:cxnChg chg="add del mod">
          <ac:chgData name="Gabe Melvin" userId="1e9941de-5937-4211-b949-000b3479f9fd" providerId="ADAL" clId="{668EA8D5-416A-49CA-8937-8193EFA19364}" dt="2024-10-18T19:40:47.913" v="2478" actId="478"/>
          <ac:cxnSpMkLst>
            <pc:docMk/>
            <pc:sldMk cId="812209034" sldId="342"/>
            <ac:cxnSpMk id="15" creationId="{485B194B-DEE3-742D-FD2D-5DEA420414E8}"/>
          </ac:cxnSpMkLst>
        </pc:cxnChg>
        <pc:cxnChg chg="add mod">
          <ac:chgData name="Gabe Melvin" userId="1e9941de-5937-4211-b949-000b3479f9fd" providerId="ADAL" clId="{668EA8D5-416A-49CA-8937-8193EFA19364}" dt="2024-10-18T19:40:38.593" v="2474" actId="1076"/>
          <ac:cxnSpMkLst>
            <pc:docMk/>
            <pc:sldMk cId="812209034" sldId="342"/>
            <ac:cxnSpMk id="19" creationId="{9ABD5ECF-2D89-5868-DBF4-EF8A0FB16310}"/>
          </ac:cxnSpMkLst>
        </pc:cxnChg>
        <pc:cxnChg chg="add mod">
          <ac:chgData name="Gabe Melvin" userId="1e9941de-5937-4211-b949-000b3479f9fd" providerId="ADAL" clId="{668EA8D5-416A-49CA-8937-8193EFA19364}" dt="2024-10-18T19:40:37.893" v="2473" actId="1076"/>
          <ac:cxnSpMkLst>
            <pc:docMk/>
            <pc:sldMk cId="812209034" sldId="342"/>
            <ac:cxnSpMk id="20" creationId="{6EAFE5D4-3003-24D4-734F-837DA137EAD2}"/>
          </ac:cxnSpMkLst>
        </pc:cxnChg>
        <pc:cxnChg chg="add mod">
          <ac:chgData name="Gabe Melvin" userId="1e9941de-5937-4211-b949-000b3479f9fd" providerId="ADAL" clId="{668EA8D5-416A-49CA-8937-8193EFA19364}" dt="2024-10-18T19:40:37.038" v="2472" actId="1076"/>
          <ac:cxnSpMkLst>
            <pc:docMk/>
            <pc:sldMk cId="812209034" sldId="342"/>
            <ac:cxnSpMk id="21" creationId="{F4A40EA0-6138-164C-1461-D407176EAF81}"/>
          </ac:cxnSpMkLst>
        </pc:cxnChg>
        <pc:cxnChg chg="add mod">
          <ac:chgData name="Gabe Melvin" userId="1e9941de-5937-4211-b949-000b3479f9fd" providerId="ADAL" clId="{668EA8D5-416A-49CA-8937-8193EFA19364}" dt="2024-10-18T19:45:51.229" v="2486"/>
          <ac:cxnSpMkLst>
            <pc:docMk/>
            <pc:sldMk cId="812209034" sldId="342"/>
            <ac:cxnSpMk id="47" creationId="{13BF2E03-5EF8-1780-8424-10AF06A59801}"/>
          </ac:cxnSpMkLst>
        </pc:cxnChg>
      </pc:sldChg>
      <pc:sldChg chg="addSp delSp modSp mod modClrScheme chgLayout">
        <pc:chgData name="Gabe Melvin" userId="1e9941de-5937-4211-b949-000b3479f9fd" providerId="ADAL" clId="{668EA8D5-416A-49CA-8937-8193EFA19364}" dt="2024-10-28T20:41:56.830" v="4979" actId="1076"/>
        <pc:sldMkLst>
          <pc:docMk/>
          <pc:sldMk cId="3813948168" sldId="343"/>
        </pc:sldMkLst>
        <pc:spChg chg="del mod">
          <ac:chgData name="Gabe Melvin" userId="1e9941de-5937-4211-b949-000b3479f9fd" providerId="ADAL" clId="{668EA8D5-416A-49CA-8937-8193EFA19364}" dt="2024-10-25T19:41:07.595" v="3958" actId="478"/>
          <ac:spMkLst>
            <pc:docMk/>
            <pc:sldMk cId="3813948168" sldId="343"/>
            <ac:spMk id="2" creationId="{CD3F54E4-9956-0B33-D845-8F2AAC5EBC56}"/>
          </ac:spMkLst>
        </pc:spChg>
        <pc:spChg chg="add del mod ord">
          <ac:chgData name="Gabe Melvin" userId="1e9941de-5937-4211-b949-000b3479f9fd" providerId="ADAL" clId="{668EA8D5-416A-49CA-8937-8193EFA19364}" dt="2024-10-28T20:33:43.566" v="4649" actId="26606"/>
          <ac:spMkLst>
            <pc:docMk/>
            <pc:sldMk cId="3813948168" sldId="343"/>
            <ac:spMk id="4" creationId="{8AF75B72-CCF0-C07B-6B50-40D24A80001E}"/>
          </ac:spMkLst>
        </pc:spChg>
        <pc:spChg chg="del">
          <ac:chgData name="Gabe Melvin" userId="1e9941de-5937-4211-b949-000b3479f9fd" providerId="ADAL" clId="{668EA8D5-416A-49CA-8937-8193EFA19364}" dt="2024-10-25T19:40:42.598" v="3931" actId="478"/>
          <ac:spMkLst>
            <pc:docMk/>
            <pc:sldMk cId="3813948168" sldId="343"/>
            <ac:spMk id="4" creationId="{94D20DBB-F3DD-CE0A-DCE1-63F191C0CC47}"/>
          </ac:spMkLst>
        </pc:spChg>
        <pc:spChg chg="mod ord modVis">
          <ac:chgData name="Gabe Melvin" userId="1e9941de-5937-4211-b949-000b3479f9fd" providerId="ADAL" clId="{668EA8D5-416A-49CA-8937-8193EFA19364}" dt="2024-10-28T20:33:43.566" v="4649" actId="26606"/>
          <ac:spMkLst>
            <pc:docMk/>
            <pc:sldMk cId="3813948168" sldId="343"/>
            <ac:spMk id="5" creationId="{141392FF-67AF-70B5-1C3C-58D39BDFD8BE}"/>
          </ac:spMkLst>
        </pc:spChg>
        <pc:spChg chg="add del mod ord">
          <ac:chgData name="Gabe Melvin" userId="1e9941de-5937-4211-b949-000b3479f9fd" providerId="ADAL" clId="{668EA8D5-416A-49CA-8937-8193EFA19364}" dt="2024-10-28T20:33:43.566" v="4649" actId="26606"/>
          <ac:spMkLst>
            <pc:docMk/>
            <pc:sldMk cId="3813948168" sldId="343"/>
            <ac:spMk id="6" creationId="{109CD9DD-C3FC-A0E5-13EC-463D64498852}"/>
          </ac:spMkLst>
        </pc:spChg>
        <pc:spChg chg="add del mod">
          <ac:chgData name="Gabe Melvin" userId="1e9941de-5937-4211-b949-000b3479f9fd" providerId="ADAL" clId="{668EA8D5-416A-49CA-8937-8193EFA19364}" dt="2024-10-25T19:40:44.761" v="3932" actId="478"/>
          <ac:spMkLst>
            <pc:docMk/>
            <pc:sldMk cId="3813948168" sldId="343"/>
            <ac:spMk id="6" creationId="{64020A7A-FE6D-9797-6D76-AB3FACF183D0}"/>
          </ac:spMkLst>
        </pc:spChg>
        <pc:spChg chg="add mod">
          <ac:chgData name="Gabe Melvin" userId="1e9941de-5937-4211-b949-000b3479f9fd" providerId="ADAL" clId="{668EA8D5-416A-49CA-8937-8193EFA19364}" dt="2024-10-28T20:41:48.642" v="4977" actId="1076"/>
          <ac:spMkLst>
            <pc:docMk/>
            <pc:sldMk cId="3813948168" sldId="343"/>
            <ac:spMk id="7" creationId="{3B1A9F08-D9CC-E4ED-6E8E-B01679D8CE92}"/>
          </ac:spMkLst>
        </pc:spChg>
        <pc:spChg chg="add mod">
          <ac:chgData name="Gabe Melvin" userId="1e9941de-5937-4211-b949-000b3479f9fd" providerId="ADAL" clId="{668EA8D5-416A-49CA-8937-8193EFA19364}" dt="2024-10-28T20:41:52.954" v="4978" actId="1076"/>
          <ac:spMkLst>
            <pc:docMk/>
            <pc:sldMk cId="3813948168" sldId="343"/>
            <ac:spMk id="8" creationId="{0B9BA0B8-26CD-9AE5-E701-426EFCAE4925}"/>
          </ac:spMkLst>
        </pc:spChg>
        <pc:spChg chg="add del mod">
          <ac:chgData name="Gabe Melvin" userId="1e9941de-5937-4211-b949-000b3479f9fd" providerId="ADAL" clId="{668EA8D5-416A-49CA-8937-8193EFA19364}" dt="2024-10-25T19:40:46.605" v="3934" actId="478"/>
          <ac:spMkLst>
            <pc:docMk/>
            <pc:sldMk cId="3813948168" sldId="343"/>
            <ac:spMk id="8" creationId="{6836E51D-076E-BA25-6BFB-671FBCA62266}"/>
          </ac:spMkLst>
        </pc:spChg>
        <pc:spChg chg="add mod">
          <ac:chgData name="Gabe Melvin" userId="1e9941de-5937-4211-b949-000b3479f9fd" providerId="ADAL" clId="{668EA8D5-416A-49CA-8937-8193EFA19364}" dt="2024-10-28T20:35:34.006" v="4705" actId="1076"/>
          <ac:spMkLst>
            <pc:docMk/>
            <pc:sldMk cId="3813948168" sldId="343"/>
            <ac:spMk id="9" creationId="{F8AFAB46-0841-CEC9-770C-97E0A7CB88E1}"/>
          </ac:spMkLst>
        </pc:spChg>
        <pc:spChg chg="add mod">
          <ac:chgData name="Gabe Melvin" userId="1e9941de-5937-4211-b949-000b3479f9fd" providerId="ADAL" clId="{668EA8D5-416A-49CA-8937-8193EFA19364}" dt="2024-10-28T20:41:56.830" v="4979" actId="1076"/>
          <ac:spMkLst>
            <pc:docMk/>
            <pc:sldMk cId="3813948168" sldId="343"/>
            <ac:spMk id="10" creationId="{8D767CF0-B70C-1E63-0448-AAC088A91799}"/>
          </ac:spMkLst>
        </pc:spChg>
        <pc:spChg chg="add del mod ord">
          <ac:chgData name="Gabe Melvin" userId="1e9941de-5937-4211-b949-000b3479f9fd" providerId="ADAL" clId="{668EA8D5-416A-49CA-8937-8193EFA19364}" dt="2024-10-28T20:33:24.939" v="4648" actId="700"/>
          <ac:spMkLst>
            <pc:docMk/>
            <pc:sldMk cId="3813948168" sldId="343"/>
            <ac:spMk id="11" creationId="{36B7E1A0-2A8D-388A-076F-161617FA7A7F}"/>
          </ac:spMkLst>
        </pc:spChg>
        <pc:picChg chg="add mod">
          <ac:chgData name="Gabe Melvin" userId="1e9941de-5937-4211-b949-000b3479f9fd" providerId="ADAL" clId="{668EA8D5-416A-49CA-8937-8193EFA19364}" dt="2024-10-28T20:34:18.848" v="4653" actId="14100"/>
          <ac:picMkLst>
            <pc:docMk/>
            <pc:sldMk cId="3813948168" sldId="343"/>
            <ac:picMk id="3" creationId="{0E7602E0-99BD-019E-47F5-0DB7D7F07520}"/>
          </ac:picMkLst>
        </pc:picChg>
        <pc:picChg chg="del">
          <ac:chgData name="Gabe Melvin" userId="1e9941de-5937-4211-b949-000b3479f9fd" providerId="ADAL" clId="{668EA8D5-416A-49CA-8937-8193EFA19364}" dt="2024-10-25T19:40:45.978" v="3933" actId="478"/>
          <ac:picMkLst>
            <pc:docMk/>
            <pc:sldMk cId="3813948168" sldId="343"/>
            <ac:picMk id="10" creationId="{2DB9BC6B-625B-CD8D-FB1A-1E9EBC1544D9}"/>
          </ac:picMkLst>
        </pc:picChg>
      </pc:sldChg>
      <pc:sldChg chg="addSp delSp modSp add mod">
        <pc:chgData name="Gabe Melvin" userId="1e9941de-5937-4211-b949-000b3479f9fd" providerId="ADAL" clId="{668EA8D5-416A-49CA-8937-8193EFA19364}" dt="2024-10-23T19:34:43.121" v="3273" actId="1076"/>
        <pc:sldMkLst>
          <pc:docMk/>
          <pc:sldMk cId="3598103410" sldId="348"/>
        </pc:sldMkLst>
        <pc:spChg chg="add">
          <ac:chgData name="Gabe Melvin" userId="1e9941de-5937-4211-b949-000b3479f9fd" providerId="ADAL" clId="{668EA8D5-416A-49CA-8937-8193EFA19364}" dt="2024-10-23T19:15:45.770" v="2846"/>
          <ac:spMkLst>
            <pc:docMk/>
            <pc:sldMk cId="3598103410" sldId="348"/>
            <ac:spMk id="2" creationId="{198E530C-2DF1-0180-29BB-D8AEFB5CD0FF}"/>
          </ac:spMkLst>
        </pc:spChg>
        <pc:spChg chg="add">
          <ac:chgData name="Gabe Melvin" userId="1e9941de-5937-4211-b949-000b3479f9fd" providerId="ADAL" clId="{668EA8D5-416A-49CA-8937-8193EFA19364}" dt="2024-10-23T19:15:52.641" v="2848"/>
          <ac:spMkLst>
            <pc:docMk/>
            <pc:sldMk cId="3598103410" sldId="348"/>
            <ac:spMk id="3" creationId="{7C74B54F-B651-C971-1688-CC10F303EF8B}"/>
          </ac:spMkLst>
        </pc:spChg>
        <pc:spChg chg="add mod">
          <ac:chgData name="Gabe Melvin" userId="1e9941de-5937-4211-b949-000b3479f9fd" providerId="ADAL" clId="{668EA8D5-416A-49CA-8937-8193EFA19364}" dt="2024-10-23T19:28:31.949" v="3267" actId="1076"/>
          <ac:spMkLst>
            <pc:docMk/>
            <pc:sldMk cId="3598103410" sldId="348"/>
            <ac:spMk id="4" creationId="{D707D429-6972-66C4-F1F6-48462CFD0EF8}"/>
          </ac:spMkLst>
        </pc:spChg>
        <pc:spChg chg="add mod">
          <ac:chgData name="Gabe Melvin" userId="1e9941de-5937-4211-b949-000b3479f9fd" providerId="ADAL" clId="{668EA8D5-416A-49CA-8937-8193EFA19364}" dt="2024-10-23T19:29:02.050" v="3272" actId="1076"/>
          <ac:spMkLst>
            <pc:docMk/>
            <pc:sldMk cId="3598103410" sldId="348"/>
            <ac:spMk id="5" creationId="{F23AA68B-4D85-8FA8-F851-888C1A4F5B11}"/>
          </ac:spMkLst>
        </pc:spChg>
        <pc:spChg chg="add mod">
          <ac:chgData name="Gabe Melvin" userId="1e9941de-5937-4211-b949-000b3479f9fd" providerId="ADAL" clId="{668EA8D5-416A-49CA-8937-8193EFA19364}" dt="2024-10-23T19:22:57.970" v="2987" actId="20577"/>
          <ac:spMkLst>
            <pc:docMk/>
            <pc:sldMk cId="3598103410" sldId="348"/>
            <ac:spMk id="6" creationId="{46652C83-5900-01FB-2E21-999780B5EDF0}"/>
          </ac:spMkLst>
        </pc:spChg>
        <pc:spChg chg="add mod">
          <ac:chgData name="Gabe Melvin" userId="1e9941de-5937-4211-b949-000b3479f9fd" providerId="ADAL" clId="{668EA8D5-416A-49CA-8937-8193EFA19364}" dt="2024-10-23T19:34:43.121" v="3273" actId="1076"/>
          <ac:spMkLst>
            <pc:docMk/>
            <pc:sldMk cId="3598103410" sldId="348"/>
            <ac:spMk id="7" creationId="{FCAD3C07-4CA4-2407-E74B-2AD1DEA4A572}"/>
          </ac:spMkLst>
        </pc:spChg>
        <pc:spChg chg="mod">
          <ac:chgData name="Gabe Melvin" userId="1e9941de-5937-4211-b949-000b3479f9fd" providerId="ADAL" clId="{668EA8D5-416A-49CA-8937-8193EFA19364}" dt="2024-10-23T19:08:41.453" v="2775" actId="14100"/>
          <ac:spMkLst>
            <pc:docMk/>
            <pc:sldMk cId="3598103410" sldId="348"/>
            <ac:spMk id="8" creationId="{5A4DA57A-CAA5-40E2-70BE-4FFB2AA6D38D}"/>
          </ac:spMkLst>
        </pc:spChg>
        <pc:spChg chg="add mod">
          <ac:chgData name="Gabe Melvin" userId="1e9941de-5937-4211-b949-000b3479f9fd" providerId="ADAL" clId="{668EA8D5-416A-49CA-8937-8193EFA19364}" dt="2024-10-23T19:28:49.249" v="3270" actId="1076"/>
          <ac:spMkLst>
            <pc:docMk/>
            <pc:sldMk cId="3598103410" sldId="348"/>
            <ac:spMk id="9" creationId="{AA5A97D4-986D-E0A2-2C61-DCCF15A49C6A}"/>
          </ac:spMkLst>
        </pc:spChg>
        <pc:spChg chg="mod">
          <ac:chgData name="Gabe Melvin" userId="1e9941de-5937-4211-b949-000b3479f9fd" providerId="ADAL" clId="{668EA8D5-416A-49CA-8937-8193EFA19364}" dt="2024-10-23T19:28:01.977" v="3262" actId="20577"/>
          <ac:spMkLst>
            <pc:docMk/>
            <pc:sldMk cId="3598103410" sldId="348"/>
            <ac:spMk id="10" creationId="{0224026A-8ACB-EC8D-9225-3424CF0ADE54}"/>
          </ac:spMkLst>
        </pc:spChg>
        <pc:spChg chg="del">
          <ac:chgData name="Gabe Melvin" userId="1e9941de-5937-4211-b949-000b3479f9fd" providerId="ADAL" clId="{668EA8D5-416A-49CA-8937-8193EFA19364}" dt="2024-10-23T19:10:35.874" v="2786" actId="478"/>
          <ac:spMkLst>
            <pc:docMk/>
            <pc:sldMk cId="3598103410" sldId="348"/>
            <ac:spMk id="46" creationId="{A7AEA4A3-23C5-3992-492A-FC03E0F78A00}"/>
          </ac:spMkLst>
        </pc:spChg>
        <pc:spChg chg="mod">
          <ac:chgData name="Gabe Melvin" userId="1e9941de-5937-4211-b949-000b3479f9fd" providerId="ADAL" clId="{668EA8D5-416A-49CA-8937-8193EFA19364}" dt="2024-10-23T19:28:27.623" v="3266" actId="1076"/>
          <ac:spMkLst>
            <pc:docMk/>
            <pc:sldMk cId="3598103410" sldId="348"/>
            <ac:spMk id="48" creationId="{40B610EF-1A05-F8B8-F11F-B883FFD6C1A0}"/>
          </ac:spMkLst>
        </pc:spChg>
        <pc:spChg chg="del">
          <ac:chgData name="Gabe Melvin" userId="1e9941de-5937-4211-b949-000b3479f9fd" providerId="ADAL" clId="{668EA8D5-416A-49CA-8937-8193EFA19364}" dt="2024-10-23T19:10:21.804" v="2781" actId="478"/>
          <ac:spMkLst>
            <pc:docMk/>
            <pc:sldMk cId="3598103410" sldId="348"/>
            <ac:spMk id="49" creationId="{8209B00E-9461-8E3F-42C3-8F2F3F3CF418}"/>
          </ac:spMkLst>
        </pc:spChg>
        <pc:spChg chg="del">
          <ac:chgData name="Gabe Melvin" userId="1e9941de-5937-4211-b949-000b3479f9fd" providerId="ADAL" clId="{668EA8D5-416A-49CA-8937-8193EFA19364}" dt="2024-10-23T19:10:31.503" v="2784" actId="478"/>
          <ac:spMkLst>
            <pc:docMk/>
            <pc:sldMk cId="3598103410" sldId="348"/>
            <ac:spMk id="50" creationId="{C68CFBB2-1D33-FE4F-D154-04E2FCB405FD}"/>
          </ac:spMkLst>
        </pc:spChg>
        <pc:spChg chg="del">
          <ac:chgData name="Gabe Melvin" userId="1e9941de-5937-4211-b949-000b3479f9fd" providerId="ADAL" clId="{668EA8D5-416A-49CA-8937-8193EFA19364}" dt="2024-10-23T19:10:27.623" v="2783" actId="478"/>
          <ac:spMkLst>
            <pc:docMk/>
            <pc:sldMk cId="3598103410" sldId="348"/>
            <ac:spMk id="51" creationId="{857916C2-A66C-8688-DF34-8E7A538C0E2C}"/>
          </ac:spMkLst>
        </pc:spChg>
        <pc:spChg chg="del">
          <ac:chgData name="Gabe Melvin" userId="1e9941de-5937-4211-b949-000b3479f9fd" providerId="ADAL" clId="{668EA8D5-416A-49CA-8937-8193EFA19364}" dt="2024-10-23T19:10:25.280" v="2782" actId="478"/>
          <ac:spMkLst>
            <pc:docMk/>
            <pc:sldMk cId="3598103410" sldId="348"/>
            <ac:spMk id="52" creationId="{595564B3-7942-6F1E-4A71-73D1F9C44064}"/>
          </ac:spMkLst>
        </pc:spChg>
        <pc:spChg chg="del">
          <ac:chgData name="Gabe Melvin" userId="1e9941de-5937-4211-b949-000b3479f9fd" providerId="ADAL" clId="{668EA8D5-416A-49CA-8937-8193EFA19364}" dt="2024-10-23T19:10:34.088" v="2785" actId="478"/>
          <ac:spMkLst>
            <pc:docMk/>
            <pc:sldMk cId="3598103410" sldId="348"/>
            <ac:spMk id="53" creationId="{ACC650A5-782F-5D9E-53D9-18A5218B02BD}"/>
          </ac:spMkLst>
        </pc:spChg>
        <pc:spChg chg="mod">
          <ac:chgData name="Gabe Melvin" userId="1e9941de-5937-4211-b949-000b3479f9fd" providerId="ADAL" clId="{668EA8D5-416A-49CA-8937-8193EFA19364}" dt="2024-10-23T19:26:50.390" v="3242" actId="14100"/>
          <ac:spMkLst>
            <pc:docMk/>
            <pc:sldMk cId="3598103410" sldId="348"/>
            <ac:spMk id="54" creationId="{2B7D7B33-E0FB-D13D-8FD2-78CC9342DBCA}"/>
          </ac:spMkLst>
        </pc:spChg>
      </pc:sldChg>
      <pc:sldChg chg="modSp add mod ord">
        <pc:chgData name="Gabe Melvin" userId="1e9941de-5937-4211-b949-000b3479f9fd" providerId="ADAL" clId="{668EA8D5-416A-49CA-8937-8193EFA19364}" dt="2024-10-23T20:02:29.744" v="3339" actId="5793"/>
        <pc:sldMkLst>
          <pc:docMk/>
          <pc:sldMk cId="2035616700" sldId="349"/>
        </pc:sldMkLst>
        <pc:spChg chg="mod">
          <ac:chgData name="Gabe Melvin" userId="1e9941de-5937-4211-b949-000b3479f9fd" providerId="ADAL" clId="{668EA8D5-416A-49CA-8937-8193EFA19364}" dt="2024-10-23T20:02:15.607" v="3301" actId="14100"/>
          <ac:spMkLst>
            <pc:docMk/>
            <pc:sldMk cId="2035616700" sldId="349"/>
            <ac:spMk id="2" creationId="{D3D836F2-C7E5-D2C7-A134-E13BFF21FCBE}"/>
          </ac:spMkLst>
        </pc:spChg>
        <pc:spChg chg="mod">
          <ac:chgData name="Gabe Melvin" userId="1e9941de-5937-4211-b949-000b3479f9fd" providerId="ADAL" clId="{668EA8D5-416A-49CA-8937-8193EFA19364}" dt="2024-10-23T20:02:29.744" v="3339" actId="5793"/>
          <ac:spMkLst>
            <pc:docMk/>
            <pc:sldMk cId="2035616700" sldId="349"/>
            <ac:spMk id="4" creationId="{F9C73376-4246-764F-C9BE-628CF5207115}"/>
          </ac:spMkLst>
        </pc:spChg>
      </pc:sldChg>
      <pc:sldChg chg="addSp delSp modSp add mod ord modClrScheme chgLayout">
        <pc:chgData name="Gabe Melvin" userId="1e9941de-5937-4211-b949-000b3479f9fd" providerId="ADAL" clId="{668EA8D5-416A-49CA-8937-8193EFA19364}" dt="2024-10-25T19:39:54.524" v="3930" actId="1076"/>
        <pc:sldMkLst>
          <pc:docMk/>
          <pc:sldMk cId="3502382016" sldId="350"/>
        </pc:sldMkLst>
        <pc:spChg chg="add mod ord">
          <ac:chgData name="Gabe Melvin" userId="1e9941de-5937-4211-b949-000b3479f9fd" providerId="ADAL" clId="{668EA8D5-416A-49CA-8937-8193EFA19364}" dt="2024-10-25T19:36:03.390" v="3879" actId="1076"/>
          <ac:spMkLst>
            <pc:docMk/>
            <pc:sldMk cId="3502382016" sldId="350"/>
            <ac:spMk id="2" creationId="{E2044E27-B9C3-FBC2-3C06-5F48CEBFE7E7}"/>
          </ac:spMkLst>
        </pc:spChg>
        <pc:spChg chg="add mod">
          <ac:chgData name="Gabe Melvin" userId="1e9941de-5937-4211-b949-000b3479f9fd" providerId="ADAL" clId="{668EA8D5-416A-49CA-8937-8193EFA19364}" dt="2024-10-25T19:37:56.103" v="3913" actId="113"/>
          <ac:spMkLst>
            <pc:docMk/>
            <pc:sldMk cId="3502382016" sldId="350"/>
            <ac:spMk id="3" creationId="{3AADB8A7-B526-C220-6A07-793F6C2A9643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4" creationId="{B9367FA7-DF34-EFFB-A8F0-78EF7701CE6F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5" creationId="{3C45169F-8931-ABEA-574B-BEF4619363B4}"/>
          </ac:spMkLst>
        </pc:spChg>
        <pc:spChg chg="del mod">
          <ac:chgData name="Gabe Melvin" userId="1e9941de-5937-4211-b949-000b3479f9fd" providerId="ADAL" clId="{668EA8D5-416A-49CA-8937-8193EFA19364}" dt="2024-10-25T19:18:10.441" v="3364" actId="478"/>
          <ac:spMkLst>
            <pc:docMk/>
            <pc:sldMk cId="3502382016" sldId="350"/>
            <ac:spMk id="6" creationId="{73997AE0-42FC-F1A5-7D45-F3D3339E3714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7" creationId="{E6D893DC-2248-18C1-AE81-92D26A628858}"/>
          </ac:spMkLst>
        </pc:spChg>
        <pc:spChg chg="mod ord">
          <ac:chgData name="Gabe Melvin" userId="1e9941de-5937-4211-b949-000b3479f9fd" providerId="ADAL" clId="{668EA8D5-416A-49CA-8937-8193EFA19364}" dt="2024-10-25T19:36:21.572" v="3881" actId="1076"/>
          <ac:spMkLst>
            <pc:docMk/>
            <pc:sldMk cId="3502382016" sldId="350"/>
            <ac:spMk id="8" creationId="{55A1F1CF-41ED-4E36-C6AF-35903C357393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9" creationId="{10DDA37C-B929-36CF-C98B-32540D01F6F7}"/>
          </ac:spMkLst>
        </pc:spChg>
        <pc:spChg chg="del">
          <ac:chgData name="Gabe Melvin" userId="1e9941de-5937-4211-b949-000b3479f9fd" providerId="ADAL" clId="{668EA8D5-416A-49CA-8937-8193EFA19364}" dt="2024-10-25T19:18:14.682" v="3365" actId="478"/>
          <ac:spMkLst>
            <pc:docMk/>
            <pc:sldMk cId="3502382016" sldId="350"/>
            <ac:spMk id="10" creationId="{7652C3E7-39BE-07AA-64BF-0356AAD72516}"/>
          </ac:spMkLst>
        </pc:spChg>
        <pc:spChg chg="add mod">
          <ac:chgData name="Gabe Melvin" userId="1e9941de-5937-4211-b949-000b3479f9fd" providerId="ADAL" clId="{668EA8D5-416A-49CA-8937-8193EFA19364}" dt="2024-10-25T19:39:05.660" v="3918" actId="14100"/>
          <ac:spMkLst>
            <pc:docMk/>
            <pc:sldMk cId="3502382016" sldId="350"/>
            <ac:spMk id="11" creationId="{008CA121-509F-C6B3-4A41-3AA63C0940B8}"/>
          </ac:spMkLst>
        </pc:spChg>
        <pc:spChg chg="add mod">
          <ac:chgData name="Gabe Melvin" userId="1e9941de-5937-4211-b949-000b3479f9fd" providerId="ADAL" clId="{668EA8D5-416A-49CA-8937-8193EFA19364}" dt="2024-10-25T19:39:10.711" v="3919" actId="14100"/>
          <ac:spMkLst>
            <pc:docMk/>
            <pc:sldMk cId="3502382016" sldId="350"/>
            <ac:spMk id="12" creationId="{B4F6F85D-3414-D023-9ED8-E3FE95167F43}"/>
          </ac:spMkLst>
        </pc:spChg>
        <pc:spChg chg="add mod">
          <ac:chgData name="Gabe Melvin" userId="1e9941de-5937-4211-b949-000b3479f9fd" providerId="ADAL" clId="{668EA8D5-416A-49CA-8937-8193EFA19364}" dt="2024-10-25T19:39:48.320" v="3929" actId="1076"/>
          <ac:spMkLst>
            <pc:docMk/>
            <pc:sldMk cId="3502382016" sldId="350"/>
            <ac:spMk id="13" creationId="{0779D029-E467-2BC6-876E-BD8E0D3999B2}"/>
          </ac:spMkLst>
        </pc:spChg>
        <pc:spChg chg="add mod">
          <ac:chgData name="Gabe Melvin" userId="1e9941de-5937-4211-b949-000b3479f9fd" providerId="ADAL" clId="{668EA8D5-416A-49CA-8937-8193EFA19364}" dt="2024-10-25T19:39:26.983" v="3923" actId="14100"/>
          <ac:spMkLst>
            <pc:docMk/>
            <pc:sldMk cId="3502382016" sldId="350"/>
            <ac:spMk id="14" creationId="{52C692C2-5669-962D-189E-BD8D7A10A8C3}"/>
          </ac:spMkLst>
        </pc:spChg>
        <pc:spChg chg="add mod">
          <ac:chgData name="Gabe Melvin" userId="1e9941de-5937-4211-b949-000b3479f9fd" providerId="ADAL" clId="{668EA8D5-416A-49CA-8937-8193EFA19364}" dt="2024-10-25T19:39:44.641" v="3928" actId="1076"/>
          <ac:spMkLst>
            <pc:docMk/>
            <pc:sldMk cId="3502382016" sldId="350"/>
            <ac:spMk id="15" creationId="{CDC2EC6F-19FD-8E40-1491-C6E1F9F25ACB}"/>
          </ac:spMkLst>
        </pc:spChg>
        <pc:spChg chg="add mod">
          <ac:chgData name="Gabe Melvin" userId="1e9941de-5937-4211-b949-000b3479f9fd" providerId="ADAL" clId="{668EA8D5-416A-49CA-8937-8193EFA19364}" dt="2024-10-25T19:39:36.875" v="3926" actId="14100"/>
          <ac:spMkLst>
            <pc:docMk/>
            <pc:sldMk cId="3502382016" sldId="350"/>
            <ac:spMk id="16" creationId="{483C4FCF-D980-AA59-F36A-A13003246CBC}"/>
          </ac:spMkLst>
        </pc:spChg>
        <pc:spChg chg="add mod">
          <ac:chgData name="Gabe Melvin" userId="1e9941de-5937-4211-b949-000b3479f9fd" providerId="ADAL" clId="{668EA8D5-416A-49CA-8937-8193EFA19364}" dt="2024-10-25T19:31:48.271" v="3702"/>
          <ac:spMkLst>
            <pc:docMk/>
            <pc:sldMk cId="3502382016" sldId="350"/>
            <ac:spMk id="17" creationId="{6B27E92F-E7F4-EB39-2791-FE23EF0051DA}"/>
          </ac:spMkLst>
        </pc:spChg>
        <pc:spChg chg="add mod">
          <ac:chgData name="Gabe Melvin" userId="1e9941de-5937-4211-b949-000b3479f9fd" providerId="ADAL" clId="{668EA8D5-416A-49CA-8937-8193EFA19364}" dt="2024-10-25T19:31:53.730" v="3703"/>
          <ac:spMkLst>
            <pc:docMk/>
            <pc:sldMk cId="3502382016" sldId="350"/>
            <ac:spMk id="18" creationId="{2A5B0DCE-547D-DB0E-E3F3-4EE523EC5489}"/>
          </ac:spMkLst>
        </pc:spChg>
        <pc:spChg chg="add mod">
          <ac:chgData name="Gabe Melvin" userId="1e9941de-5937-4211-b949-000b3479f9fd" providerId="ADAL" clId="{668EA8D5-416A-49CA-8937-8193EFA19364}" dt="2024-10-25T19:39:41.167" v="3927" actId="1076"/>
          <ac:spMkLst>
            <pc:docMk/>
            <pc:sldMk cId="3502382016" sldId="350"/>
            <ac:spMk id="19" creationId="{407BCBC0-8AF4-0EB4-D942-92FEC49833DF}"/>
          </ac:spMkLst>
        </pc:spChg>
        <pc:spChg chg="add mod">
          <ac:chgData name="Gabe Melvin" userId="1e9941de-5937-4211-b949-000b3479f9fd" providerId="ADAL" clId="{668EA8D5-416A-49CA-8937-8193EFA19364}" dt="2024-10-25T19:39:54.524" v="3930" actId="1076"/>
          <ac:spMkLst>
            <pc:docMk/>
            <pc:sldMk cId="3502382016" sldId="350"/>
            <ac:spMk id="20" creationId="{646D55EB-01EF-A78B-3266-B662ECBD093A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48" creationId="{3179B390-0E1C-A732-DE90-C2A3B14A436B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54" creationId="{31B19629-AA24-F8A8-A78C-6EDA7BB7433E}"/>
          </ac:spMkLst>
        </pc:spChg>
      </pc:sldChg>
      <pc:sldChg chg="addSp delSp modSp add mod ord">
        <pc:chgData name="Gabe Melvin" userId="1e9941de-5937-4211-b949-000b3479f9fd" providerId="ADAL" clId="{668EA8D5-416A-49CA-8937-8193EFA19364}" dt="2024-10-28T20:20:23.993" v="4642" actId="14100"/>
        <pc:sldMkLst>
          <pc:docMk/>
          <pc:sldMk cId="2441367082" sldId="351"/>
        </pc:sldMkLst>
        <pc:spChg chg="mod">
          <ac:chgData name="Gabe Melvin" userId="1e9941de-5937-4211-b949-000b3479f9fd" providerId="ADAL" clId="{668EA8D5-416A-49CA-8937-8193EFA19364}" dt="2024-10-28T20:13:01.542" v="4448" actId="1076"/>
          <ac:spMkLst>
            <pc:docMk/>
            <pc:sldMk cId="2441367082" sldId="351"/>
            <ac:spMk id="2" creationId="{AB9C917B-65E6-B664-3F6E-70A3C119E33A}"/>
          </ac:spMkLst>
        </pc:spChg>
        <pc:spChg chg="del">
          <ac:chgData name="Gabe Melvin" userId="1e9941de-5937-4211-b949-000b3479f9fd" providerId="ADAL" clId="{668EA8D5-416A-49CA-8937-8193EFA19364}" dt="2024-10-25T19:41:49.326" v="3989" actId="478"/>
          <ac:spMkLst>
            <pc:docMk/>
            <pc:sldMk cId="2441367082" sldId="351"/>
            <ac:spMk id="4" creationId="{1FB857EC-49CA-5C4B-4E08-2634D70B04F8}"/>
          </ac:spMkLst>
        </pc:spChg>
        <pc:spChg chg="add mod ord">
          <ac:chgData name="Gabe Melvin" userId="1e9941de-5937-4211-b949-000b3479f9fd" providerId="ADAL" clId="{668EA8D5-416A-49CA-8937-8193EFA19364}" dt="2024-10-28T20:19:58.627" v="4638" actId="167"/>
          <ac:spMkLst>
            <pc:docMk/>
            <pc:sldMk cId="2441367082" sldId="351"/>
            <ac:spMk id="5" creationId="{0458875F-6C23-57CC-C1CC-B58E9397BFEB}"/>
          </ac:spMkLst>
        </pc:spChg>
        <pc:spChg chg="del">
          <ac:chgData name="Gabe Melvin" userId="1e9941de-5937-4211-b949-000b3479f9fd" providerId="ADAL" clId="{668EA8D5-416A-49CA-8937-8193EFA19364}" dt="2024-10-25T19:41:49.326" v="3989" actId="478"/>
          <ac:spMkLst>
            <pc:docMk/>
            <pc:sldMk cId="2441367082" sldId="351"/>
            <ac:spMk id="11" creationId="{8F1C74CF-72B8-24F1-FC97-477270554E29}"/>
          </ac:spMkLst>
        </pc:spChg>
        <pc:spChg chg="del">
          <ac:chgData name="Gabe Melvin" userId="1e9941de-5937-4211-b949-000b3479f9fd" providerId="ADAL" clId="{668EA8D5-416A-49CA-8937-8193EFA19364}" dt="2024-10-25T19:41:49.326" v="3989" actId="478"/>
          <ac:spMkLst>
            <pc:docMk/>
            <pc:sldMk cId="2441367082" sldId="351"/>
            <ac:spMk id="12" creationId="{3B183F10-3662-211E-DFDA-0CC34696CDFF}"/>
          </ac:spMkLst>
        </pc:spChg>
        <pc:spChg chg="add mod ord">
          <ac:chgData name="Gabe Melvin" userId="1e9941de-5937-4211-b949-000b3479f9fd" providerId="ADAL" clId="{668EA8D5-416A-49CA-8937-8193EFA19364}" dt="2024-10-28T20:20:23.993" v="4642" actId="14100"/>
          <ac:spMkLst>
            <pc:docMk/>
            <pc:sldMk cId="2441367082" sldId="351"/>
            <ac:spMk id="12" creationId="{71DC93D6-699A-D7E9-107D-15C7858ACD6A}"/>
          </ac:spMkLst>
        </pc:spChg>
        <pc:spChg chg="add mod">
          <ac:chgData name="Gabe Melvin" userId="1e9941de-5937-4211-b949-000b3479f9fd" providerId="ADAL" clId="{668EA8D5-416A-49CA-8937-8193EFA19364}" dt="2024-10-28T20:19:06.713" v="4634" actId="208"/>
          <ac:spMkLst>
            <pc:docMk/>
            <pc:sldMk cId="2441367082" sldId="351"/>
            <ac:spMk id="13" creationId="{7348B8CD-1196-61FB-DEED-D92C92792ED4}"/>
          </ac:spMkLst>
        </pc:spChg>
        <pc:spChg chg="del">
          <ac:chgData name="Gabe Melvin" userId="1e9941de-5937-4211-b949-000b3479f9fd" providerId="ADAL" clId="{668EA8D5-416A-49CA-8937-8193EFA19364}" dt="2024-10-25T19:41:49.326" v="3989" actId="478"/>
          <ac:spMkLst>
            <pc:docMk/>
            <pc:sldMk cId="2441367082" sldId="351"/>
            <ac:spMk id="13" creationId="{C6954E3B-542B-E2E5-DBC8-598A30FC4BEC}"/>
          </ac:spMkLst>
        </pc:spChg>
        <pc:spChg chg="add del mod">
          <ac:chgData name="Gabe Melvin" userId="1e9941de-5937-4211-b949-000b3479f9fd" providerId="ADAL" clId="{668EA8D5-416A-49CA-8937-8193EFA19364}" dt="2024-10-28T20:11:12.518" v="4363" actId="478"/>
          <ac:spMkLst>
            <pc:docMk/>
            <pc:sldMk cId="2441367082" sldId="351"/>
            <ac:spMk id="14" creationId="{DCD5A403-2BE7-0D6C-06F7-0DD4D786B22D}"/>
          </ac:spMkLst>
        </pc:spChg>
        <pc:spChg chg="add mod">
          <ac:chgData name="Gabe Melvin" userId="1e9941de-5937-4211-b949-000b3479f9fd" providerId="ADAL" clId="{668EA8D5-416A-49CA-8937-8193EFA19364}" dt="2024-10-28T20:16:33.045" v="4617" actId="207"/>
          <ac:spMkLst>
            <pc:docMk/>
            <pc:sldMk cId="2441367082" sldId="351"/>
            <ac:spMk id="15" creationId="{368F5F0F-0686-7AFF-165E-132DF06560AC}"/>
          </ac:spMkLst>
        </pc:spChg>
        <pc:spChg chg="add mod">
          <ac:chgData name="Gabe Melvin" userId="1e9941de-5937-4211-b949-000b3479f9fd" providerId="ADAL" clId="{668EA8D5-416A-49CA-8937-8193EFA19364}" dt="2024-10-28T20:18:59.231" v="4633" actId="208"/>
          <ac:spMkLst>
            <pc:docMk/>
            <pc:sldMk cId="2441367082" sldId="351"/>
            <ac:spMk id="16" creationId="{33334E85-E9A6-2B5F-8DA1-0229D321E1FD}"/>
          </ac:spMkLst>
        </pc:spChg>
        <pc:spChg chg="add mod">
          <ac:chgData name="Gabe Melvin" userId="1e9941de-5937-4211-b949-000b3479f9fd" providerId="ADAL" clId="{668EA8D5-416A-49CA-8937-8193EFA19364}" dt="2024-10-28T20:19:17.752" v="4635" actId="208"/>
          <ac:spMkLst>
            <pc:docMk/>
            <pc:sldMk cId="2441367082" sldId="351"/>
            <ac:spMk id="17" creationId="{4EC4E045-B1B3-3AE4-BDE2-74E537807540}"/>
          </ac:spMkLst>
        </pc:spChg>
        <pc:spChg chg="add mod">
          <ac:chgData name="Gabe Melvin" userId="1e9941de-5937-4211-b949-000b3479f9fd" providerId="ADAL" clId="{668EA8D5-416A-49CA-8937-8193EFA19364}" dt="2024-10-28T20:16:15.114" v="4616" actId="207"/>
          <ac:spMkLst>
            <pc:docMk/>
            <pc:sldMk cId="2441367082" sldId="351"/>
            <ac:spMk id="18" creationId="{860DE514-9D50-31F2-3EEB-F6561FC5619C}"/>
          </ac:spMkLst>
        </pc:spChg>
        <pc:picChg chg="del">
          <ac:chgData name="Gabe Melvin" userId="1e9941de-5937-4211-b949-000b3479f9fd" providerId="ADAL" clId="{668EA8D5-416A-49CA-8937-8193EFA19364}" dt="2024-10-25T19:41:49.326" v="3989" actId="478"/>
          <ac:picMkLst>
            <pc:docMk/>
            <pc:sldMk cId="2441367082" sldId="351"/>
            <ac:picMk id="9" creationId="{965DB091-20D8-B0E6-6ACB-61C1C8C4FB6D}"/>
          </ac:picMkLst>
        </pc:picChg>
        <pc:cxnChg chg="add del mod">
          <ac:chgData name="Gabe Melvin" userId="1e9941de-5937-4211-b949-000b3479f9fd" providerId="ADAL" clId="{668EA8D5-416A-49CA-8937-8193EFA19364}" dt="2024-10-28T20:03:48.632" v="4235" actId="11529"/>
          <ac:cxnSpMkLst>
            <pc:docMk/>
            <pc:sldMk cId="2441367082" sldId="351"/>
            <ac:cxnSpMk id="4" creationId="{BD118A19-63D7-A9AE-F841-936F9A96A80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574548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25400">
                    <a:schemeClr val="bg1"/>
                  </a:glow>
                </a:effectLst>
              </a:rPr>
              <a:t>tellar Robotics Presents: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java and robots!</a:t>
            </a: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Part 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464B011-759E-DD00-29F8-DB02F54A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059" y="297412"/>
            <a:ext cx="1501114" cy="13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8F52E-BBA2-54CA-EF5E-428B5F0DE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36F2-C7E5-D2C7-A134-E13BFF21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333" y="441961"/>
            <a:ext cx="7377564" cy="2667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Conditional Statements</a:t>
            </a:r>
            <a:endParaRPr lang="en-ZA" dirty="0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73376-4246-764F-C9BE-628CF5207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2028" y="3429000"/>
            <a:ext cx="4914174" cy="219759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0A4054"/>
                </a:solidFill>
              </a:rPr>
              <a:t>Enable your code to </a:t>
            </a:r>
            <a:r>
              <a:rPr lang="en-US" b="1">
                <a:solidFill>
                  <a:srgbClr val="0A4054"/>
                </a:solidFill>
              </a:rPr>
              <a:t>make decisions.</a:t>
            </a:r>
            <a:endParaRPr lang="en-US" b="1" dirty="0">
              <a:solidFill>
                <a:srgbClr val="0A40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1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0A277A-B0EC-0A3A-DA11-8DDB4D23E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A1F1CF-41ED-4E36-C6AF-35903C35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6122" y="170308"/>
            <a:ext cx="8297380" cy="83736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If Statements</a:t>
            </a:r>
            <a:endParaRPr lang="en-ZA" sz="4800" dirty="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44E27-B9C3-FBC2-3C06-5F48CEBFE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330" y="1300963"/>
            <a:ext cx="7083314" cy="1207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If Statements allow code to run when a condition is met and vice versa.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ADB8A7-B526-C220-6A07-793F6C2A9643}"/>
              </a:ext>
            </a:extLst>
          </p:cNvPr>
          <p:cNvSpPr/>
          <p:nvPr/>
        </p:nvSpPr>
        <p:spPr>
          <a:xfrm>
            <a:off x="155448" y="3959352"/>
            <a:ext cx="2468880" cy="13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 the Earth Flat?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8CA121-509F-C6B3-4A41-3AA63C0940B8}"/>
              </a:ext>
            </a:extLst>
          </p:cNvPr>
          <p:cNvSpPr/>
          <p:nvPr/>
        </p:nvSpPr>
        <p:spPr>
          <a:xfrm rot="20159215">
            <a:off x="3003266" y="3641537"/>
            <a:ext cx="917844" cy="6217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True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F6F85D-3414-D023-9ED8-E3FE95167F43}"/>
              </a:ext>
            </a:extLst>
          </p:cNvPr>
          <p:cNvSpPr/>
          <p:nvPr/>
        </p:nvSpPr>
        <p:spPr>
          <a:xfrm rot="1285053">
            <a:off x="2997532" y="4790765"/>
            <a:ext cx="940152" cy="621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False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79D029-E467-2BC6-876E-BD8E0D3999B2}"/>
              </a:ext>
            </a:extLst>
          </p:cNvPr>
          <p:cNvSpPr/>
          <p:nvPr/>
        </p:nvSpPr>
        <p:spPr>
          <a:xfrm>
            <a:off x="4116245" y="2862072"/>
            <a:ext cx="2366896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Then are birds real?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C692C2-5669-962D-189E-BD8D7A10A8C3}"/>
              </a:ext>
            </a:extLst>
          </p:cNvPr>
          <p:cNvSpPr/>
          <p:nvPr/>
        </p:nvSpPr>
        <p:spPr>
          <a:xfrm rot="20159215">
            <a:off x="6585677" y="2278215"/>
            <a:ext cx="911446" cy="6217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C2EC6F-19FD-8E40-1491-C6E1F9F25ACB}"/>
              </a:ext>
            </a:extLst>
          </p:cNvPr>
          <p:cNvSpPr/>
          <p:nvPr/>
        </p:nvSpPr>
        <p:spPr>
          <a:xfrm>
            <a:off x="7693769" y="1591516"/>
            <a:ext cx="2249424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Your 1000% Crazy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83C4FCF-D980-AA59-F36A-A13003246CBC}"/>
              </a:ext>
            </a:extLst>
          </p:cNvPr>
          <p:cNvSpPr/>
          <p:nvPr/>
        </p:nvSpPr>
        <p:spPr>
          <a:xfrm rot="1056075">
            <a:off x="6677427" y="3721798"/>
            <a:ext cx="944437" cy="621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False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7BCBC0-8AF4-0EB4-D942-92FEC49833DF}"/>
              </a:ext>
            </a:extLst>
          </p:cNvPr>
          <p:cNvSpPr/>
          <p:nvPr/>
        </p:nvSpPr>
        <p:spPr>
          <a:xfrm>
            <a:off x="7858547" y="3856251"/>
            <a:ext cx="2249424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Your Mostly Crazy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6D55EB-01EF-A78B-3266-B662ECBD093A}"/>
              </a:ext>
            </a:extLst>
          </p:cNvPr>
          <p:cNvSpPr/>
          <p:nvPr/>
        </p:nvSpPr>
        <p:spPr>
          <a:xfrm>
            <a:off x="4277320" y="4990107"/>
            <a:ext cx="2328202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Your just wrong!</a:t>
            </a:r>
          </a:p>
        </p:txBody>
      </p:sp>
    </p:spTree>
    <p:extLst>
      <p:ext uri="{BB962C8B-B14F-4D97-AF65-F5344CB8AC3E}">
        <p14:creationId xmlns:p14="http://schemas.microsoft.com/office/powerpoint/2010/main" val="350238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5F3BA3-FCA4-117F-1D47-077EF39F1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58875F-6C23-57CC-C1CC-B58E9397BF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93064" y="1848357"/>
            <a:ext cx="7555992" cy="459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If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800" b="1" dirty="0"/>
              <a:t>1 + 1 == 2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/>
              <a:t>   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</a:rPr>
              <a:t>System.out.println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(“Perfect Harmony”);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r>
              <a:rPr lang="en-US" sz="2800" b="1" dirty="0"/>
              <a:t>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else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/>
              <a:t>   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</a:rPr>
              <a:t>System.out.println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(“World Explodes”);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1DC93D6-699A-D7E9-107D-15C7858ACD6A}"/>
              </a:ext>
            </a:extLst>
          </p:cNvPr>
          <p:cNvSpPr/>
          <p:nvPr/>
        </p:nvSpPr>
        <p:spPr>
          <a:xfrm rot="12953137">
            <a:off x="1812945" y="5575675"/>
            <a:ext cx="1497692" cy="519366"/>
          </a:xfrm>
          <a:prstGeom prst="rightArrow">
            <a:avLst/>
          </a:prstGeom>
          <a:solidFill>
            <a:srgbClr val="66B2B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C917B-65E6-B664-3F6E-70A3C119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039049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IF Statements in java</a:t>
            </a:r>
            <a:endParaRPr lang="en-ZA" sz="3600" dirty="0">
              <a:solidFill>
                <a:srgbClr val="468C8A"/>
              </a:solidFill>
              <a:effectLst>
                <a:glow rad="63500">
                  <a:srgbClr val="BDFFEF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8B8CD-1196-61FB-DEED-D92C92792ED4}"/>
              </a:ext>
            </a:extLst>
          </p:cNvPr>
          <p:cNvSpPr txBox="1"/>
          <p:nvPr/>
        </p:nvSpPr>
        <p:spPr>
          <a:xfrm>
            <a:off x="4263991" y="1318661"/>
            <a:ext cx="5042569" cy="83099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A conditional expression is put inside the pair of parenthesis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68F5F0F-0686-7AFF-165E-132DF06560AC}"/>
              </a:ext>
            </a:extLst>
          </p:cNvPr>
          <p:cNvSpPr/>
          <p:nvPr/>
        </p:nvSpPr>
        <p:spPr>
          <a:xfrm rot="12642999">
            <a:off x="6261929" y="3155600"/>
            <a:ext cx="786841" cy="331906"/>
          </a:xfrm>
          <a:prstGeom prst="rightArrow">
            <a:avLst/>
          </a:prstGeom>
          <a:solidFill>
            <a:srgbClr val="66B2B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334E85-E9A6-2B5F-8DA1-0229D321E1FD}"/>
              </a:ext>
            </a:extLst>
          </p:cNvPr>
          <p:cNvSpPr txBox="1"/>
          <p:nvPr/>
        </p:nvSpPr>
        <p:spPr>
          <a:xfrm>
            <a:off x="7151570" y="3415299"/>
            <a:ext cx="4735630" cy="83099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Code inside the curly brackets is only run if the condition is 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4E045-B1B3-3AE4-BDE2-74E537807540}"/>
              </a:ext>
            </a:extLst>
          </p:cNvPr>
          <p:cNvSpPr txBox="1"/>
          <p:nvPr/>
        </p:nvSpPr>
        <p:spPr>
          <a:xfrm>
            <a:off x="3968547" y="5462043"/>
            <a:ext cx="6008573" cy="120032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“Else” blocks can be put after the “If” block.  The “Else” block will run if the condition in the “if” block is NOT true”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DE514-9D50-31F2-3EEB-F6561FC5619C}"/>
              </a:ext>
            </a:extLst>
          </p:cNvPr>
          <p:cNvSpPr/>
          <p:nvPr/>
        </p:nvSpPr>
        <p:spPr>
          <a:xfrm rot="9203993">
            <a:off x="3149041" y="1555289"/>
            <a:ext cx="786841" cy="331906"/>
          </a:xfrm>
          <a:prstGeom prst="rightArrow">
            <a:avLst/>
          </a:prstGeom>
          <a:solidFill>
            <a:srgbClr val="66B2B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8AFAB46-0841-CEC9-770C-97E0A7CB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310897"/>
            <a:ext cx="6184392" cy="78806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Loops (while loops)</a:t>
            </a:r>
            <a:endParaRPr lang="en-US" dirty="0"/>
          </a:p>
        </p:txBody>
      </p:sp>
      <p:pic>
        <p:nvPicPr>
          <p:cNvPr id="3" name="Picture 2" descr="A diagram of a code block&#10;&#10;Description automatically generated">
            <a:extLst>
              <a:ext uri="{FF2B5EF4-FFF2-40B4-BE49-F238E27FC236}">
                <a16:creationId xmlns:a16="http://schemas.microsoft.com/office/drawing/2014/main" id="{0E7602E0-99BD-019E-47F5-0DB7D7F0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8" y="0"/>
            <a:ext cx="4572001" cy="6823641"/>
          </a:xfrm>
          <a:prstGeom prst="rect">
            <a:avLst/>
          </a:prstGeo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118903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A9F08-D9CC-E4ED-6E8E-B01679D8CE92}"/>
              </a:ext>
            </a:extLst>
          </p:cNvPr>
          <p:cNvSpPr txBox="1"/>
          <p:nvPr/>
        </p:nvSpPr>
        <p:spPr>
          <a:xfrm>
            <a:off x="291084" y="3815185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</a:rPr>
              <a:t>while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3200" b="1" dirty="0"/>
              <a:t>annoying == true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3200" b="1" dirty="0"/>
              <a:t>   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imNotTouchingYou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r>
              <a:rPr lang="en-US" sz="3200" b="1" dirty="0"/>
              <a:t>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9BA0B8-26CD-9AE5-E701-426EFCAE4925}"/>
              </a:ext>
            </a:extLst>
          </p:cNvPr>
          <p:cNvSpPr/>
          <p:nvPr/>
        </p:nvSpPr>
        <p:spPr>
          <a:xfrm rot="7884907">
            <a:off x="2560323" y="2660256"/>
            <a:ext cx="996696" cy="475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67CF0-B70C-1E63-0448-AAC088A91799}"/>
              </a:ext>
            </a:extLst>
          </p:cNvPr>
          <p:cNvSpPr txBox="1"/>
          <p:nvPr/>
        </p:nvSpPr>
        <p:spPr>
          <a:xfrm>
            <a:off x="3566627" y="1561489"/>
            <a:ext cx="370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Just like “if” statements, we put a conditional expression inside the parentheses </a:t>
            </a:r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>
                <a:effectLst>
                  <a:glow rad="63500">
                    <a:srgbClr val="A2DEF4">
                      <a:alpha val="40000"/>
                    </a:srgbClr>
                  </a:glow>
                </a:effectLst>
              </a:rPr>
              <a:t> </a:t>
            </a:r>
            <a:r>
              <a:rPr kumimoji="0" lang="en-US" sz="4500" b="1" i="0" u="none" strike="noStrike" kern="1200" cap="all" spc="0" normalizeH="0" baseline="0" noProof="0" dirty="0">
                <a:ln>
                  <a:noFill/>
                </a:ln>
                <a:solidFill>
                  <a:srgbClr val="9FD1D0">
                    <a:lumMod val="50000"/>
                  </a:srgbClr>
                </a:solidFill>
                <a:effectLst>
                  <a:glow rad="63500">
                    <a:srgbClr val="A2DEF4">
                      <a:alpha val="40000"/>
                    </a:srgbClr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  <a:uLnTx/>
                <a:uFillTx/>
                <a:latin typeface="Posterama"/>
                <a:ea typeface="+mj-ea"/>
                <a:cs typeface="+mj-cs"/>
              </a:rPr>
              <a:t>Agenda</a:t>
            </a:r>
            <a:endParaRPr lang="en-US" dirty="0">
              <a:effectLst>
                <a:glow rad="63500">
                  <a:srgbClr val="A2DEF4">
                    <a:alpha val="40000"/>
                  </a:srgbClr>
                </a:glow>
                <a:outerShdw blurRad="88900" dist="88900" dir="3780000" sx="1000" sy="1000" algn="ctr" rotWithShape="0">
                  <a:srgbClr val="000000">
                    <a:alpha val="45000"/>
                  </a:srgbClr>
                </a:outerShdw>
              </a:effectLst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b="1" dirty="0"/>
              <a:t>What Is Java</a:t>
            </a:r>
          </a:p>
          <a:p>
            <a:r>
              <a:rPr lang="en-US" b="1" dirty="0"/>
              <a:t>Syntax</a:t>
            </a:r>
          </a:p>
          <a:p>
            <a:r>
              <a:rPr lang="en-US" b="1" dirty="0"/>
              <a:t>Variables and Arrays</a:t>
            </a:r>
          </a:p>
          <a:p>
            <a:r>
              <a:rPr lang="en-US" b="1" dirty="0"/>
              <a:t>Conditional Statements</a:t>
            </a:r>
          </a:p>
          <a:p>
            <a:r>
              <a:rPr lang="en-US" b="1" dirty="0"/>
              <a:t>Loops</a:t>
            </a:r>
          </a:p>
          <a:p>
            <a:r>
              <a:rPr lang="en-US" b="1" dirty="0"/>
              <a:t>Functions</a:t>
            </a:r>
          </a:p>
          <a:p>
            <a:r>
              <a:rPr lang="en-US" b="1" dirty="0"/>
              <a:t>Guessing Game </a:t>
            </a:r>
          </a:p>
        </p:txBody>
      </p:sp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54A67856-AE6A-1764-F253-83EB9C971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740" y="4785427"/>
            <a:ext cx="454660" cy="45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Syntax…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What does that even mean?</a:t>
            </a:r>
          </a:p>
        </p:txBody>
      </p:sp>
      <p:pic>
        <p:nvPicPr>
          <p:cNvPr id="6" name="Picture Placeholder 5" descr="A computer screen with text&#10;&#10;Description automatically generated">
            <a:extLst>
              <a:ext uri="{FF2B5EF4-FFF2-40B4-BE49-F238E27FC236}">
                <a16:creationId xmlns:a16="http://schemas.microsoft.com/office/drawing/2014/main" id="{02758B79-1E15-AE44-5C26-9A92C425A74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21091" b="21091"/>
          <a:stretch/>
        </p:blipFill>
        <p:spPr>
          <a:xfrm>
            <a:off x="911352" y="2043429"/>
            <a:ext cx="10405174" cy="3925467"/>
          </a:xfrm>
          <a:noFill/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1927406-C133-FBD0-B67E-A618189B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0" y="4617713"/>
            <a:ext cx="4710720" cy="1732193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16" name="Picture 1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CA99FAB-67FA-C378-1C46-2B5E0E3C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56" y="173736"/>
            <a:ext cx="6584649" cy="3450041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20" name="Picture 1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8270AB2-4B9D-98C8-327E-B73AFDF09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81" y="2623447"/>
            <a:ext cx="4169687" cy="2860363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04" y="1231283"/>
            <a:ext cx="8297380" cy="13265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rgbClr val="A2DEF4"/>
                  </a:glow>
                </a:effectLst>
              </a:rPr>
              <a:t>Finally,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rgbClr val="A2DEF4"/>
                  </a:glow>
                </a:effectLst>
              </a:rPr>
              <a:t>We Get to write a program!</a:t>
            </a:r>
            <a:endParaRPr lang="en-ZA" sz="3200" dirty="0">
              <a:solidFill>
                <a:schemeClr val="accent6">
                  <a:lumMod val="50000"/>
                </a:schemeClr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C94D28E2-AB29-BD10-CCA1-0330AD0D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0" y="4300203"/>
            <a:ext cx="12295578" cy="262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881" y="441961"/>
            <a:ext cx="6729016" cy="2667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Variables and Arrays</a:t>
            </a:r>
            <a:endParaRPr lang="en-ZA" dirty="0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FA1F-2AC3-2193-49A8-61FEED7C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6302" y="3429000"/>
            <a:ext cx="4914174" cy="219759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0A4054"/>
                </a:solidFill>
              </a:rPr>
              <a:t>Don’t fret, they’re a lot easier than in algebra.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039049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The Fundamental variable</a:t>
            </a:r>
            <a:endParaRPr lang="en-ZA" sz="3600" dirty="0">
              <a:solidFill>
                <a:srgbClr val="468C8A"/>
              </a:solidFill>
              <a:effectLst>
                <a:glow rad="63500">
                  <a:srgbClr val="BDFFEF"/>
                </a:glo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16736"/>
            <a:ext cx="6192838" cy="442969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11200" b="1" dirty="0"/>
              <a:t>A Variable… </a:t>
            </a: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Is a digital container that you can put data in.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Allows you to reference the same data in multiple parts of your code.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Can contain different types of data.</a:t>
            </a:r>
          </a:p>
          <a:p>
            <a:pPr lvl="1">
              <a:lnSpc>
                <a:spcPct val="160000"/>
              </a:lnSpc>
            </a:pP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Allows for the data in it to change (it varies).</a:t>
            </a:r>
          </a:p>
          <a:p>
            <a:pPr lvl="1"/>
            <a:endParaRPr lang="en-US" dirty="0"/>
          </a:p>
        </p:txBody>
      </p:sp>
      <p:pic>
        <p:nvPicPr>
          <p:cNvPr id="9" name="Graphic 8" descr="Filing Box Archive outline">
            <a:extLst>
              <a:ext uri="{FF2B5EF4-FFF2-40B4-BE49-F238E27FC236}">
                <a16:creationId xmlns:a16="http://schemas.microsoft.com/office/drawing/2014/main" id="{3D72F0B7-3621-0BE0-6454-0A6EE0514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5483" y="2401174"/>
            <a:ext cx="3002755" cy="30027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F236C1-835A-B483-62C7-9AD9D29E7757}"/>
              </a:ext>
            </a:extLst>
          </p:cNvPr>
          <p:cNvSpPr txBox="1"/>
          <p:nvPr/>
        </p:nvSpPr>
        <p:spPr>
          <a:xfrm>
            <a:off x="8794656" y="4242816"/>
            <a:ext cx="200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My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A1B73-3540-006D-AD94-FFF0658A862B}"/>
              </a:ext>
            </a:extLst>
          </p:cNvPr>
          <p:cNvSpPr txBox="1"/>
          <p:nvPr/>
        </p:nvSpPr>
        <p:spPr>
          <a:xfrm>
            <a:off x="9276080" y="1316736"/>
            <a:ext cx="239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“I live in a box”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92580AF-742E-AC67-9828-A571E472E022}"/>
              </a:ext>
            </a:extLst>
          </p:cNvPr>
          <p:cNvSpPr/>
          <p:nvPr/>
        </p:nvSpPr>
        <p:spPr>
          <a:xfrm rot="1397268">
            <a:off x="10049256" y="2028573"/>
            <a:ext cx="530352" cy="55651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800" y="-402219"/>
            <a:ext cx="6172200" cy="1249680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dirty="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Variables in java</a:t>
            </a:r>
            <a:endParaRPr lang="en-ZA" sz="4800" dirty="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396E9-8D1F-82BB-6AF2-B69F84C19A29}"/>
              </a:ext>
            </a:extLst>
          </p:cNvPr>
          <p:cNvSpPr txBox="1"/>
          <p:nvPr/>
        </p:nvSpPr>
        <p:spPr>
          <a:xfrm>
            <a:off x="101600" y="2946400"/>
            <a:ext cx="11877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sz="4400" b="1" dirty="0"/>
              <a:t>  </a:t>
            </a:r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myVariable</a:t>
            </a:r>
            <a:r>
              <a:rPr lang="en-US" sz="4400" b="1" dirty="0"/>
              <a:t>  =  </a:t>
            </a:r>
            <a:r>
              <a:rPr lang="en-US" sz="4400" b="1" dirty="0">
                <a:solidFill>
                  <a:srgbClr val="00B050"/>
                </a:solidFill>
              </a:rPr>
              <a:t>“This box is cramped” 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D0ADFD7-8B63-FF39-A4AA-87A503F95009}"/>
              </a:ext>
            </a:extLst>
          </p:cNvPr>
          <p:cNvSpPr/>
          <p:nvPr/>
        </p:nvSpPr>
        <p:spPr>
          <a:xfrm rot="8246949">
            <a:off x="4611166" y="2115576"/>
            <a:ext cx="884982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59649D5-2A86-DDF7-7746-2428836182D4}"/>
              </a:ext>
            </a:extLst>
          </p:cNvPr>
          <p:cNvSpPr/>
          <p:nvPr/>
        </p:nvSpPr>
        <p:spPr>
          <a:xfrm rot="14387338">
            <a:off x="1007246" y="3822374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E732426-6BF7-F194-756C-3F7A4B21FDF2}"/>
              </a:ext>
            </a:extLst>
          </p:cNvPr>
          <p:cNvSpPr/>
          <p:nvPr/>
        </p:nvSpPr>
        <p:spPr>
          <a:xfrm rot="16200000">
            <a:off x="6655531" y="3831725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3A8D1F5-F100-92AF-67E6-58561CA3209C}"/>
              </a:ext>
            </a:extLst>
          </p:cNvPr>
          <p:cNvSpPr/>
          <p:nvPr/>
        </p:nvSpPr>
        <p:spPr>
          <a:xfrm rot="17318932">
            <a:off x="11195658" y="3875256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0E69BA-4151-19E9-BF84-DD0FD688B11F}"/>
              </a:ext>
            </a:extLst>
          </p:cNvPr>
          <p:cNvSpPr txBox="1"/>
          <p:nvPr/>
        </p:nvSpPr>
        <p:spPr>
          <a:xfrm>
            <a:off x="9489440" y="4634110"/>
            <a:ext cx="261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End of statement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04AFEE-39DF-4DDF-E9A0-E99D7E59E85E}"/>
              </a:ext>
            </a:extLst>
          </p:cNvPr>
          <p:cNvSpPr txBox="1"/>
          <p:nvPr/>
        </p:nvSpPr>
        <p:spPr>
          <a:xfrm>
            <a:off x="5641486" y="4495057"/>
            <a:ext cx="261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Contents of the variable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DB8B83-8C11-DEDF-ECBD-50C4FF934D40}"/>
              </a:ext>
            </a:extLst>
          </p:cNvPr>
          <p:cNvSpPr txBox="1"/>
          <p:nvPr/>
        </p:nvSpPr>
        <p:spPr>
          <a:xfrm>
            <a:off x="5582315" y="1481432"/>
            <a:ext cx="318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Name of the variable (usually camel case)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DC5AA6-1854-9BD0-00D9-892F903D5F48}"/>
              </a:ext>
            </a:extLst>
          </p:cNvPr>
          <p:cNvSpPr txBox="1"/>
          <p:nvPr/>
        </p:nvSpPr>
        <p:spPr>
          <a:xfrm>
            <a:off x="797699" y="4606649"/>
            <a:ext cx="261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Type of data the variable will store</a:t>
            </a:r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C547D3-A419-9511-7270-26D3CA15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A4DA57A-CAA5-40E2-70BE-4FFB2AA6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800" y="-402220"/>
            <a:ext cx="4080256" cy="1700667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Arrays</a:t>
            </a:r>
            <a:endParaRPr lang="en-ZA" sz="4800" dirty="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4026A-8ACB-EC8D-9225-3424CF0ADE54}"/>
              </a:ext>
            </a:extLst>
          </p:cNvPr>
          <p:cNvSpPr txBox="1"/>
          <p:nvPr/>
        </p:nvSpPr>
        <p:spPr>
          <a:xfrm>
            <a:off x="101600" y="2946400"/>
            <a:ext cx="1187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[] 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myArray</a:t>
            </a:r>
            <a:r>
              <a:rPr lang="en-US" sz="3600" b="1" dirty="0"/>
              <a:t>  = </a:t>
            </a:r>
            <a:r>
              <a:rPr lang="en-US" sz="3600" b="1" dirty="0">
                <a:solidFill>
                  <a:srgbClr val="00B050"/>
                </a:solidFill>
              </a:rPr>
              <a:t>{</a:t>
            </a:r>
            <a:r>
              <a:rPr lang="en-US" sz="3600" b="1" dirty="0">
                <a:solidFill>
                  <a:srgbClr val="7030A0"/>
                </a:solidFill>
              </a:rPr>
              <a:t>“Logo"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"BMW"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en-US" sz="3600" b="1" dirty="0">
                <a:solidFill>
                  <a:srgbClr val="7030A0"/>
                </a:solidFill>
              </a:rPr>
              <a:t> “Chalk"</a:t>
            </a:r>
            <a:r>
              <a:rPr lang="en-US" sz="3600" b="1" dirty="0">
                <a:solidFill>
                  <a:srgbClr val="00B050"/>
                </a:solidFill>
              </a:rPr>
              <a:t>}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0B610EF-1A05-F8B8-F11F-B883FFD6C1A0}"/>
              </a:ext>
            </a:extLst>
          </p:cNvPr>
          <p:cNvSpPr/>
          <p:nvPr/>
        </p:nvSpPr>
        <p:spPr>
          <a:xfrm rot="14387338">
            <a:off x="2607447" y="3683193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7D7B33-E0FB-D13D-8FD2-78CC9342DBCA}"/>
              </a:ext>
            </a:extLst>
          </p:cNvPr>
          <p:cNvSpPr txBox="1"/>
          <p:nvPr/>
        </p:nvSpPr>
        <p:spPr>
          <a:xfrm>
            <a:off x="1225296" y="4413544"/>
            <a:ext cx="5098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Square brackets are put on the end of the data type to tell Java that the variable contains an array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707D429-6972-66C4-F1F6-48462CFD0EF8}"/>
              </a:ext>
            </a:extLst>
          </p:cNvPr>
          <p:cNvSpPr/>
          <p:nvPr/>
        </p:nvSpPr>
        <p:spPr>
          <a:xfrm rot="14387338">
            <a:off x="8666870" y="3719769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23AA68B-4D85-8FA8-F851-888C1A4F5B11}"/>
              </a:ext>
            </a:extLst>
          </p:cNvPr>
          <p:cNvSpPr/>
          <p:nvPr/>
        </p:nvSpPr>
        <p:spPr>
          <a:xfrm rot="8031980">
            <a:off x="5462794" y="2469047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52C83-5900-01FB-2E21-999780B5EDF0}"/>
              </a:ext>
            </a:extLst>
          </p:cNvPr>
          <p:cNvSpPr txBox="1"/>
          <p:nvPr/>
        </p:nvSpPr>
        <p:spPr>
          <a:xfrm>
            <a:off x="8013191" y="4428881"/>
            <a:ext cx="3858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Commas separate each element in the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D3C07-4CA4-2407-E74B-2AD1DEA4A572}"/>
              </a:ext>
            </a:extLst>
          </p:cNvPr>
          <p:cNvSpPr txBox="1"/>
          <p:nvPr/>
        </p:nvSpPr>
        <p:spPr>
          <a:xfrm>
            <a:off x="6024736" y="1244127"/>
            <a:ext cx="385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Curly brackets define the beginning and end of the array structure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5A97D4-986D-E0A2-2C61-DCCF15A49C6A}"/>
              </a:ext>
            </a:extLst>
          </p:cNvPr>
          <p:cNvSpPr/>
          <p:nvPr/>
        </p:nvSpPr>
        <p:spPr>
          <a:xfrm rot="2660241">
            <a:off x="9861973" y="2468811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034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{406BA02A-0C40-4503-AC34-49754CBB4940}tf16411248_win32</Template>
  <TotalTime>415</TotalTime>
  <Words>564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 Light</vt:lpstr>
      <vt:lpstr>Calibri</vt:lpstr>
      <vt:lpstr>Posterama</vt:lpstr>
      <vt:lpstr>Custom</vt:lpstr>
      <vt:lpstr>  tellar Robotics Presents:   java and robots!    Part 1</vt:lpstr>
      <vt:lpstr> Agenda</vt:lpstr>
      <vt:lpstr>Syntax…  What does that even mean?</vt:lpstr>
      <vt:lpstr>PowerPoint Presentation</vt:lpstr>
      <vt:lpstr>Finally, We Get to write a program!</vt:lpstr>
      <vt:lpstr>Variables and Arrays</vt:lpstr>
      <vt:lpstr>The Fundamental variable</vt:lpstr>
      <vt:lpstr>Variables in java</vt:lpstr>
      <vt:lpstr>Arrays</vt:lpstr>
      <vt:lpstr>Conditional Statements</vt:lpstr>
      <vt:lpstr>If Statements</vt:lpstr>
      <vt:lpstr>IF Statements in java</vt:lpstr>
      <vt:lpstr>Loops (while loops)</vt:lpstr>
      <vt:lpstr>Dynamic delivery</vt:lpstr>
      <vt:lpstr>Final tips &amp; takeaways</vt:lpstr>
      <vt:lpstr>Navigating Q&amp;A sessions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Gabe Melvin</dc:creator>
  <cp:lastModifiedBy>Gabe Melvin</cp:lastModifiedBy>
  <cp:revision>1</cp:revision>
  <dcterms:created xsi:type="dcterms:W3CDTF">2024-10-17T18:41:45Z</dcterms:created>
  <dcterms:modified xsi:type="dcterms:W3CDTF">2024-10-28T20:41:57Z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