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35" r:id="rId5"/>
    <p:sldId id="336" r:id="rId6"/>
    <p:sldId id="353" r:id="rId7"/>
    <p:sldId id="337" r:id="rId8"/>
    <p:sldId id="338" r:id="rId9"/>
    <p:sldId id="339" r:id="rId10"/>
    <p:sldId id="354" r:id="rId11"/>
    <p:sldId id="340" r:id="rId12"/>
    <p:sldId id="341" r:id="rId13"/>
    <p:sldId id="342" r:id="rId14"/>
    <p:sldId id="348" r:id="rId15"/>
    <p:sldId id="349" r:id="rId16"/>
    <p:sldId id="350" r:id="rId17"/>
    <p:sldId id="351" r:id="rId18"/>
    <p:sldId id="343" r:id="rId19"/>
    <p:sldId id="352" r:id="rId20"/>
    <p:sldId id="344" r:id="rId21"/>
    <p:sldId id="345" r:id="rId22"/>
    <p:sldId id="346" r:id="rId23"/>
    <p:sldId id="3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66B2B0"/>
    <a:srgbClr val="A2DEF4"/>
    <a:srgbClr val="468C8A"/>
    <a:srgbClr val="BDFFEF"/>
    <a:srgbClr val="0A4054"/>
    <a:srgbClr val="AB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9CE99-2DE0-4C07-B670-5F7FC7088262}" v="114" dt="2024-11-01T16:21:55.72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104"/>
      </p:cViewPr>
      <p:guideLst>
        <p:guide pos="6504"/>
        <p:guide orient="horz" pos="3696"/>
        <p:guide orient="horz" pos="19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e Melvin" userId="1e9941de-5937-4211-b949-000b3479f9fd" providerId="ADAL" clId="{1EB9CE99-2DE0-4C07-B670-5F7FC7088262}"/>
    <pc:docChg chg="undo custSel modSld">
      <pc:chgData name="Gabe Melvin" userId="1e9941de-5937-4211-b949-000b3479f9fd" providerId="ADAL" clId="{1EB9CE99-2DE0-4C07-B670-5F7FC7088262}" dt="2024-11-01T16:43:52.308" v="2785" actId="1076"/>
      <pc:docMkLst>
        <pc:docMk/>
      </pc:docMkLst>
      <pc:sldChg chg="modSp mod">
        <pc:chgData name="Gabe Melvin" userId="1e9941de-5937-4211-b949-000b3479f9fd" providerId="ADAL" clId="{1EB9CE99-2DE0-4C07-B670-5F7FC7088262}" dt="2024-10-31T15:49:55.650" v="1" actId="20577"/>
        <pc:sldMkLst>
          <pc:docMk/>
          <pc:sldMk cId="954410245" sldId="335"/>
        </pc:sldMkLst>
        <pc:spChg chg="mod">
          <ac:chgData name="Gabe Melvin" userId="1e9941de-5937-4211-b949-000b3479f9fd" providerId="ADAL" clId="{1EB9CE99-2DE0-4C07-B670-5F7FC7088262}" dt="2024-10-31T15:49:55.650" v="1" actId="20577"/>
          <ac:spMkLst>
            <pc:docMk/>
            <pc:sldMk cId="954410245" sldId="335"/>
            <ac:spMk id="3" creationId="{2BE0BCE3-7A85-71CE-E027-A8E454AF1454}"/>
          </ac:spMkLst>
        </pc:spChg>
      </pc:sldChg>
      <pc:sldChg chg="modSp mod">
        <pc:chgData name="Gabe Melvin" userId="1e9941de-5937-4211-b949-000b3479f9fd" providerId="ADAL" clId="{1EB9CE99-2DE0-4C07-B670-5F7FC7088262}" dt="2024-10-31T15:56:44.925" v="334" actId="1076"/>
        <pc:sldMkLst>
          <pc:docMk/>
          <pc:sldMk cId="582749365" sldId="336"/>
        </pc:sldMkLst>
        <pc:spChg chg="mod">
          <ac:chgData name="Gabe Melvin" userId="1e9941de-5937-4211-b949-000b3479f9fd" providerId="ADAL" clId="{1EB9CE99-2DE0-4C07-B670-5F7FC7088262}" dt="2024-10-31T15:56:44.925" v="334" actId="1076"/>
          <ac:spMkLst>
            <pc:docMk/>
            <pc:sldMk cId="582749365" sldId="336"/>
            <ac:spMk id="7" creationId="{70B4EC43-20C2-1DA5-646B-B8D26CF7D003}"/>
          </ac:spMkLst>
        </pc:spChg>
        <pc:picChg chg="mod">
          <ac:chgData name="Gabe Melvin" userId="1e9941de-5937-4211-b949-000b3479f9fd" providerId="ADAL" clId="{1EB9CE99-2DE0-4C07-B670-5F7FC7088262}" dt="2024-10-31T15:56:44.925" v="334" actId="1076"/>
          <ac:picMkLst>
            <pc:docMk/>
            <pc:sldMk cId="582749365" sldId="336"/>
            <ac:picMk id="5" creationId="{54A67856-AE6A-1764-F253-83EB9C97190B}"/>
          </ac:picMkLst>
        </pc:picChg>
      </pc:sldChg>
      <pc:sldChg chg="addSp delSp modSp mod">
        <pc:chgData name="Gabe Melvin" userId="1e9941de-5937-4211-b949-000b3479f9fd" providerId="ADAL" clId="{1EB9CE99-2DE0-4C07-B670-5F7FC7088262}" dt="2024-11-01T14:47:29.863" v="1851" actId="1582"/>
        <pc:sldMkLst>
          <pc:docMk/>
          <pc:sldMk cId="3786907341" sldId="337"/>
        </pc:sldMkLst>
        <pc:spChg chg="mod">
          <ac:chgData name="Gabe Melvin" userId="1e9941de-5937-4211-b949-000b3479f9fd" providerId="ADAL" clId="{1EB9CE99-2DE0-4C07-B670-5F7FC7088262}" dt="2024-11-01T13:02:34.982" v="943" actId="1076"/>
          <ac:spMkLst>
            <pc:docMk/>
            <pc:sldMk cId="3786907341" sldId="337"/>
            <ac:spMk id="2" creationId="{EA5BA0C7-4B10-03D7-2211-750D1F9E5A8A}"/>
          </ac:spMkLst>
        </pc:spChg>
        <pc:spChg chg="add mod">
          <ac:chgData name="Gabe Melvin" userId="1e9941de-5937-4211-b949-000b3479f9fd" providerId="ADAL" clId="{1EB9CE99-2DE0-4C07-B670-5F7FC7088262}" dt="2024-11-01T14:47:29.863" v="1851" actId="1582"/>
          <ac:spMkLst>
            <pc:docMk/>
            <pc:sldMk cId="3786907341" sldId="337"/>
            <ac:spMk id="3" creationId="{592541B0-33A0-8DB5-F797-DB383825B483}"/>
          </ac:spMkLst>
        </pc:spChg>
        <pc:spChg chg="add del mod">
          <ac:chgData name="Gabe Melvin" userId="1e9941de-5937-4211-b949-000b3479f9fd" providerId="ADAL" clId="{1EB9CE99-2DE0-4C07-B670-5F7FC7088262}" dt="2024-10-31T16:35:02.780" v="454" actId="931"/>
          <ac:spMkLst>
            <pc:docMk/>
            <pc:sldMk cId="3786907341" sldId="337"/>
            <ac:spMk id="4" creationId="{74C719C5-858C-4964-9345-C68ADCB312D5}"/>
          </ac:spMkLst>
        </pc:spChg>
        <pc:spChg chg="add mod">
          <ac:chgData name="Gabe Melvin" userId="1e9941de-5937-4211-b949-000b3479f9fd" providerId="ADAL" clId="{1EB9CE99-2DE0-4C07-B670-5F7FC7088262}" dt="2024-11-01T14:47:22.169" v="1850" actId="1582"/>
          <ac:spMkLst>
            <pc:docMk/>
            <pc:sldMk cId="3786907341" sldId="337"/>
            <ac:spMk id="4" creationId="{B41B1557-F123-2CFE-FAE7-52C24777CA57}"/>
          </ac:spMkLst>
        </pc:spChg>
        <pc:spChg chg="add mod">
          <ac:chgData name="Gabe Melvin" userId="1e9941de-5937-4211-b949-000b3479f9fd" providerId="ADAL" clId="{1EB9CE99-2DE0-4C07-B670-5F7FC7088262}" dt="2024-11-01T14:47:12.954" v="1849" actId="1582"/>
          <ac:spMkLst>
            <pc:docMk/>
            <pc:sldMk cId="3786907341" sldId="337"/>
            <ac:spMk id="5" creationId="{FBBB68BF-E418-1335-6009-831824B3B7EB}"/>
          </ac:spMkLst>
        </pc:spChg>
        <pc:spChg chg="add mod">
          <ac:chgData name="Gabe Melvin" userId="1e9941de-5937-4211-b949-000b3479f9fd" providerId="ADAL" clId="{1EB9CE99-2DE0-4C07-B670-5F7FC7088262}" dt="2024-11-01T12:54:48.833" v="752" actId="14100"/>
          <ac:spMkLst>
            <pc:docMk/>
            <pc:sldMk cId="3786907341" sldId="337"/>
            <ac:spMk id="6" creationId="{2483EFEC-70E9-9A9A-7230-B3339A78BD2A}"/>
          </ac:spMkLst>
        </pc:spChg>
        <pc:spChg chg="add mod">
          <ac:chgData name="Gabe Melvin" userId="1e9941de-5937-4211-b949-000b3479f9fd" providerId="ADAL" clId="{1EB9CE99-2DE0-4C07-B670-5F7FC7088262}" dt="2024-11-01T13:03:58.105" v="944" actId="1076"/>
          <ac:spMkLst>
            <pc:docMk/>
            <pc:sldMk cId="3786907341" sldId="337"/>
            <ac:spMk id="8" creationId="{8F1EB4AE-E327-43C1-CE65-D80EDEC55730}"/>
          </ac:spMkLst>
        </pc:spChg>
        <pc:spChg chg="add mod ord">
          <ac:chgData name="Gabe Melvin" userId="1e9941de-5937-4211-b949-000b3479f9fd" providerId="ADAL" clId="{1EB9CE99-2DE0-4C07-B670-5F7FC7088262}" dt="2024-11-01T12:59:23.290" v="933" actId="14100"/>
          <ac:spMkLst>
            <pc:docMk/>
            <pc:sldMk cId="3786907341" sldId="337"/>
            <ac:spMk id="12" creationId="{15EDC40B-48D5-F94C-DAFD-8CE7EC4EE1B1}"/>
          </ac:spMkLst>
        </pc:spChg>
        <pc:spChg chg="add mod ord">
          <ac:chgData name="Gabe Melvin" userId="1e9941de-5937-4211-b949-000b3479f9fd" providerId="ADAL" clId="{1EB9CE99-2DE0-4C07-B670-5F7FC7088262}" dt="2024-11-01T13:00:18.864" v="940" actId="167"/>
          <ac:spMkLst>
            <pc:docMk/>
            <pc:sldMk cId="3786907341" sldId="337"/>
            <ac:spMk id="13" creationId="{7792CC6F-B3AB-5424-91D8-953FF9A715C1}"/>
          </ac:spMkLst>
        </pc:spChg>
        <pc:picChg chg="del">
          <ac:chgData name="Gabe Melvin" userId="1e9941de-5937-4211-b949-000b3479f9fd" providerId="ADAL" clId="{1EB9CE99-2DE0-4C07-B670-5F7FC7088262}" dt="2024-10-31T16:34:11.162" v="399" actId="478"/>
          <ac:picMkLst>
            <pc:docMk/>
            <pc:sldMk cId="3786907341" sldId="337"/>
            <ac:picMk id="6" creationId="{02758B79-1E15-AE44-5C26-9A92C425A744}"/>
          </ac:picMkLst>
        </pc:picChg>
        <pc:picChg chg="add mod">
          <ac:chgData name="Gabe Melvin" userId="1e9941de-5937-4211-b949-000b3479f9fd" providerId="ADAL" clId="{1EB9CE99-2DE0-4C07-B670-5F7FC7088262}" dt="2024-11-01T12:54:08.472" v="750" actId="1076"/>
          <ac:picMkLst>
            <pc:docMk/>
            <pc:sldMk cId="3786907341" sldId="337"/>
            <ac:picMk id="7" creationId="{72E90469-BC2D-3972-CA36-80A8716CE943}"/>
          </ac:picMkLst>
        </pc:picChg>
        <pc:picChg chg="add mod">
          <ac:chgData name="Gabe Melvin" userId="1e9941de-5937-4211-b949-000b3479f9fd" providerId="ADAL" clId="{1EB9CE99-2DE0-4C07-B670-5F7FC7088262}" dt="2024-11-01T13:03:58.105" v="944" actId="1076"/>
          <ac:picMkLst>
            <pc:docMk/>
            <pc:sldMk cId="3786907341" sldId="337"/>
            <ac:picMk id="9" creationId="{2D71B0DA-560D-646D-8465-975544BB846B}"/>
          </ac:picMkLst>
        </pc:picChg>
        <pc:picChg chg="add mod">
          <ac:chgData name="Gabe Melvin" userId="1e9941de-5937-4211-b949-000b3479f9fd" providerId="ADAL" clId="{1EB9CE99-2DE0-4C07-B670-5F7FC7088262}" dt="2024-11-01T13:03:58.105" v="944" actId="1076"/>
          <ac:picMkLst>
            <pc:docMk/>
            <pc:sldMk cId="3786907341" sldId="337"/>
            <ac:picMk id="10" creationId="{FB69C9C5-EB49-8B9A-409F-C7694995180F}"/>
          </ac:picMkLst>
        </pc:picChg>
        <pc:picChg chg="add mod">
          <ac:chgData name="Gabe Melvin" userId="1e9941de-5937-4211-b949-000b3479f9fd" providerId="ADAL" clId="{1EB9CE99-2DE0-4C07-B670-5F7FC7088262}" dt="2024-11-01T13:03:58.105" v="944" actId="1076"/>
          <ac:picMkLst>
            <pc:docMk/>
            <pc:sldMk cId="3786907341" sldId="337"/>
            <ac:picMk id="11" creationId="{2DA7B1B7-CEE3-D8ED-8996-E6A17A5DD1B6}"/>
          </ac:picMkLst>
        </pc:picChg>
      </pc:sldChg>
      <pc:sldChg chg="addSp delSp modSp mod">
        <pc:chgData name="Gabe Melvin" userId="1e9941de-5937-4211-b949-000b3479f9fd" providerId="ADAL" clId="{1EB9CE99-2DE0-4C07-B670-5F7FC7088262}" dt="2024-11-01T15:14:59.219" v="2156" actId="207"/>
        <pc:sldMkLst>
          <pc:docMk/>
          <pc:sldMk cId="3590816519" sldId="338"/>
        </pc:sldMkLst>
        <pc:spChg chg="add mod">
          <ac:chgData name="Gabe Melvin" userId="1e9941de-5937-4211-b949-000b3479f9fd" providerId="ADAL" clId="{1EB9CE99-2DE0-4C07-B670-5F7FC7088262}" dt="2024-11-01T13:25:45.629" v="972" actId="14100"/>
          <ac:spMkLst>
            <pc:docMk/>
            <pc:sldMk cId="3590816519" sldId="338"/>
            <ac:spMk id="2" creationId="{A787D52B-86C2-0B69-8EDC-036E627481E0}"/>
          </ac:spMkLst>
        </pc:spChg>
        <pc:spChg chg="add mod">
          <ac:chgData name="Gabe Melvin" userId="1e9941de-5937-4211-b949-000b3479f9fd" providerId="ADAL" clId="{1EB9CE99-2DE0-4C07-B670-5F7FC7088262}" dt="2024-11-01T14:42:53.783" v="1844" actId="1076"/>
          <ac:spMkLst>
            <pc:docMk/>
            <pc:sldMk cId="3590816519" sldId="338"/>
            <ac:spMk id="3" creationId="{7D75B811-D559-AE6E-5827-5DE64C07D6F2}"/>
          </ac:spMkLst>
        </pc:spChg>
        <pc:spChg chg="add mod">
          <ac:chgData name="Gabe Melvin" userId="1e9941de-5937-4211-b949-000b3479f9fd" providerId="ADAL" clId="{1EB9CE99-2DE0-4C07-B670-5F7FC7088262}" dt="2024-11-01T14:48:02.252" v="1852" actId="14100"/>
          <ac:spMkLst>
            <pc:docMk/>
            <pc:sldMk cId="3590816519" sldId="338"/>
            <ac:spMk id="4" creationId="{21BB2D93-D493-521F-5DEF-8D603E8E6E2E}"/>
          </ac:spMkLst>
        </pc:spChg>
        <pc:spChg chg="add mod">
          <ac:chgData name="Gabe Melvin" userId="1e9941de-5937-4211-b949-000b3479f9fd" providerId="ADAL" clId="{1EB9CE99-2DE0-4C07-B670-5F7FC7088262}" dt="2024-11-01T15:14:59.219" v="2156" actId="207"/>
          <ac:spMkLst>
            <pc:docMk/>
            <pc:sldMk cId="3590816519" sldId="338"/>
            <ac:spMk id="5" creationId="{33111A73-034A-C534-8638-4C892E3CC86D}"/>
          </ac:spMkLst>
        </pc:spChg>
        <pc:spChg chg="add mod ord">
          <ac:chgData name="Gabe Melvin" userId="1e9941de-5937-4211-b949-000b3479f9fd" providerId="ADAL" clId="{1EB9CE99-2DE0-4C07-B670-5F7FC7088262}" dt="2024-11-01T14:48:41.431" v="1859" actId="1076"/>
          <ac:spMkLst>
            <pc:docMk/>
            <pc:sldMk cId="3590816519" sldId="338"/>
            <ac:spMk id="6" creationId="{69879945-5701-31BE-66A8-2358DB2EF64B}"/>
          </ac:spMkLst>
        </pc:spChg>
        <pc:spChg chg="add mod">
          <ac:chgData name="Gabe Melvin" userId="1e9941de-5937-4211-b949-000b3479f9fd" providerId="ADAL" clId="{1EB9CE99-2DE0-4C07-B670-5F7FC7088262}" dt="2024-11-01T14:49:40.714" v="1864" actId="1076"/>
          <ac:spMkLst>
            <pc:docMk/>
            <pc:sldMk cId="3590816519" sldId="338"/>
            <ac:spMk id="7" creationId="{74456BEE-2BE8-C154-D1AF-35D4DB77186B}"/>
          </ac:spMkLst>
        </pc:spChg>
        <pc:spChg chg="add mod ord">
          <ac:chgData name="Gabe Melvin" userId="1e9941de-5937-4211-b949-000b3479f9fd" providerId="ADAL" clId="{1EB9CE99-2DE0-4C07-B670-5F7FC7088262}" dt="2024-11-01T14:48:41.431" v="1859" actId="1076"/>
          <ac:spMkLst>
            <pc:docMk/>
            <pc:sldMk cId="3590816519" sldId="338"/>
            <ac:spMk id="8" creationId="{C301E62D-FED5-8462-D085-AE8E63669ED5}"/>
          </ac:spMkLst>
        </pc:spChg>
        <pc:spChg chg="add mod">
          <ac:chgData name="Gabe Melvin" userId="1e9941de-5937-4211-b949-000b3479f9fd" providerId="ADAL" clId="{1EB9CE99-2DE0-4C07-B670-5F7FC7088262}" dt="2024-11-01T14:48:41.431" v="1859" actId="1076"/>
          <ac:spMkLst>
            <pc:docMk/>
            <pc:sldMk cId="3590816519" sldId="338"/>
            <ac:spMk id="9" creationId="{BD1748AE-FF61-3C3B-FF04-08F2C2757696}"/>
          </ac:spMkLst>
        </pc:spChg>
        <pc:spChg chg="add mod">
          <ac:chgData name="Gabe Melvin" userId="1e9941de-5937-4211-b949-000b3479f9fd" providerId="ADAL" clId="{1EB9CE99-2DE0-4C07-B670-5F7FC7088262}" dt="2024-11-01T14:49:40.714" v="1864" actId="1076"/>
          <ac:spMkLst>
            <pc:docMk/>
            <pc:sldMk cId="3590816519" sldId="338"/>
            <ac:spMk id="10" creationId="{CBCAB27E-76CF-A93F-BDBD-6CF04F010503}"/>
          </ac:spMkLst>
        </pc:spChg>
        <pc:spChg chg="add mod">
          <ac:chgData name="Gabe Melvin" userId="1e9941de-5937-4211-b949-000b3479f9fd" providerId="ADAL" clId="{1EB9CE99-2DE0-4C07-B670-5F7FC7088262}" dt="2024-11-01T14:49:40.714" v="1864" actId="1076"/>
          <ac:spMkLst>
            <pc:docMk/>
            <pc:sldMk cId="3590816519" sldId="338"/>
            <ac:spMk id="11" creationId="{AAF25660-F298-772E-3FE0-CC9EBC98F6B1}"/>
          </ac:spMkLst>
        </pc:spChg>
        <pc:spChg chg="add mod">
          <ac:chgData name="Gabe Melvin" userId="1e9941de-5937-4211-b949-000b3479f9fd" providerId="ADAL" clId="{1EB9CE99-2DE0-4C07-B670-5F7FC7088262}" dt="2024-11-01T14:29:10.202" v="1777" actId="14100"/>
          <ac:spMkLst>
            <pc:docMk/>
            <pc:sldMk cId="3590816519" sldId="338"/>
            <ac:spMk id="18" creationId="{A52C7AE6-1F76-8AF7-F23E-BB1B8782FCF0}"/>
          </ac:spMkLst>
        </pc:spChg>
        <pc:spChg chg="add mod ord">
          <ac:chgData name="Gabe Melvin" userId="1e9941de-5937-4211-b949-000b3479f9fd" providerId="ADAL" clId="{1EB9CE99-2DE0-4C07-B670-5F7FC7088262}" dt="2024-11-01T14:38:21.023" v="1830" actId="207"/>
          <ac:spMkLst>
            <pc:docMk/>
            <pc:sldMk cId="3590816519" sldId="338"/>
            <ac:spMk id="19" creationId="{1CED6A20-CF55-C1BF-5A4A-C3EAA51062BE}"/>
          </ac:spMkLst>
        </pc:spChg>
        <pc:spChg chg="add mod">
          <ac:chgData name="Gabe Melvin" userId="1e9941de-5937-4211-b949-000b3479f9fd" providerId="ADAL" clId="{1EB9CE99-2DE0-4C07-B670-5F7FC7088262}" dt="2024-11-01T14:42:02.715" v="1839" actId="1582"/>
          <ac:spMkLst>
            <pc:docMk/>
            <pc:sldMk cId="3590816519" sldId="338"/>
            <ac:spMk id="21" creationId="{9CD8D5A2-7758-D876-CBC8-61D94D124583}"/>
          </ac:spMkLst>
        </pc:spChg>
        <pc:spChg chg="add mod">
          <ac:chgData name="Gabe Melvin" userId="1e9941de-5937-4211-b949-000b3479f9fd" providerId="ADAL" clId="{1EB9CE99-2DE0-4C07-B670-5F7FC7088262}" dt="2024-11-01T14:34:09.956" v="1818" actId="207"/>
          <ac:spMkLst>
            <pc:docMk/>
            <pc:sldMk cId="3590816519" sldId="338"/>
            <ac:spMk id="22" creationId="{0F5F7BA7-D97E-67D2-D1B2-8E550FDBFFBB}"/>
          </ac:spMkLst>
        </pc:spChg>
        <pc:spChg chg="add del mod">
          <ac:chgData name="Gabe Melvin" userId="1e9941de-5937-4211-b949-000b3479f9fd" providerId="ADAL" clId="{1EB9CE99-2DE0-4C07-B670-5F7FC7088262}" dt="2024-11-01T14:22:32.074" v="1637" actId="478"/>
          <ac:spMkLst>
            <pc:docMk/>
            <pc:sldMk cId="3590816519" sldId="338"/>
            <ac:spMk id="26" creationId="{66DB0317-DC12-BC4F-7ACC-D22879104468}"/>
          </ac:spMkLst>
        </pc:spChg>
        <pc:spChg chg="add mod">
          <ac:chgData name="Gabe Melvin" userId="1e9941de-5937-4211-b949-000b3479f9fd" providerId="ADAL" clId="{1EB9CE99-2DE0-4C07-B670-5F7FC7088262}" dt="2024-11-01T14:41:51.900" v="1838" actId="1582"/>
          <ac:spMkLst>
            <pc:docMk/>
            <pc:sldMk cId="3590816519" sldId="338"/>
            <ac:spMk id="27" creationId="{9AED25EA-EDA1-2963-60BA-7741961F735F}"/>
          </ac:spMkLst>
        </pc:spChg>
        <pc:spChg chg="add mod">
          <ac:chgData name="Gabe Melvin" userId="1e9941de-5937-4211-b949-000b3479f9fd" providerId="ADAL" clId="{1EB9CE99-2DE0-4C07-B670-5F7FC7088262}" dt="2024-11-01T14:39:34.057" v="1834" actId="207"/>
          <ac:spMkLst>
            <pc:docMk/>
            <pc:sldMk cId="3590816519" sldId="338"/>
            <ac:spMk id="28" creationId="{AB25D4D4-EB55-38F0-1624-E66CFE4C9571}"/>
          </ac:spMkLst>
        </pc:spChg>
        <pc:spChg chg="add mod">
          <ac:chgData name="Gabe Melvin" userId="1e9941de-5937-4211-b949-000b3479f9fd" providerId="ADAL" clId="{1EB9CE99-2DE0-4C07-B670-5F7FC7088262}" dt="2024-11-01T14:34:15.537" v="1819" actId="207"/>
          <ac:spMkLst>
            <pc:docMk/>
            <pc:sldMk cId="3590816519" sldId="338"/>
            <ac:spMk id="29" creationId="{84BA3A7E-6AE6-9D34-91E8-8A7D74F514D5}"/>
          </ac:spMkLst>
        </pc:spChg>
        <pc:spChg chg="add mod">
          <ac:chgData name="Gabe Melvin" userId="1e9941de-5937-4211-b949-000b3479f9fd" providerId="ADAL" clId="{1EB9CE99-2DE0-4C07-B670-5F7FC7088262}" dt="2024-11-01T14:41:36.541" v="1837" actId="1582"/>
          <ac:spMkLst>
            <pc:docMk/>
            <pc:sldMk cId="3590816519" sldId="338"/>
            <ac:spMk id="31" creationId="{C46310F5-0F7D-3F93-5F73-01985182ADFC}"/>
          </ac:spMkLst>
        </pc:spChg>
        <pc:spChg chg="add mod">
          <ac:chgData name="Gabe Melvin" userId="1e9941de-5937-4211-b949-000b3479f9fd" providerId="ADAL" clId="{1EB9CE99-2DE0-4C07-B670-5F7FC7088262}" dt="2024-11-01T14:40:31.838" v="1836" actId="20577"/>
          <ac:spMkLst>
            <pc:docMk/>
            <pc:sldMk cId="3590816519" sldId="338"/>
            <ac:spMk id="32" creationId="{2590993A-1B8A-16C0-F41F-C25306DFFCB1}"/>
          </ac:spMkLst>
        </pc:spChg>
        <pc:spChg chg="add mod">
          <ac:chgData name="Gabe Melvin" userId="1e9941de-5937-4211-b949-000b3479f9fd" providerId="ADAL" clId="{1EB9CE99-2DE0-4C07-B670-5F7FC7088262}" dt="2024-11-01T14:34:19.203" v="1820" actId="207"/>
          <ac:spMkLst>
            <pc:docMk/>
            <pc:sldMk cId="3590816519" sldId="338"/>
            <ac:spMk id="33" creationId="{A0B33B39-E29D-8AC0-5155-C984F80AD06A}"/>
          </ac:spMkLst>
        </pc:spChg>
        <pc:spChg chg="add mod">
          <ac:chgData name="Gabe Melvin" userId="1e9941de-5937-4211-b949-000b3479f9fd" providerId="ADAL" clId="{1EB9CE99-2DE0-4C07-B670-5F7FC7088262}" dt="2024-11-01T14:42:18.253" v="1841" actId="207"/>
          <ac:spMkLst>
            <pc:docMk/>
            <pc:sldMk cId="3590816519" sldId="338"/>
            <ac:spMk id="35" creationId="{F4E2FA5A-F065-6C21-C37D-D18DFA846480}"/>
          </ac:spMkLst>
        </pc:spChg>
        <pc:spChg chg="add mod">
          <ac:chgData name="Gabe Melvin" userId="1e9941de-5937-4211-b949-000b3479f9fd" providerId="ADAL" clId="{1EB9CE99-2DE0-4C07-B670-5F7FC7088262}" dt="2024-11-01T14:32:12.680" v="1809" actId="1076"/>
          <ac:spMkLst>
            <pc:docMk/>
            <pc:sldMk cId="3590816519" sldId="338"/>
            <ac:spMk id="36" creationId="{0D2354F4-8552-BB14-9B43-2D2DEAAAFFA2}"/>
          </ac:spMkLst>
        </pc:spChg>
        <pc:spChg chg="add mod">
          <ac:chgData name="Gabe Melvin" userId="1e9941de-5937-4211-b949-000b3479f9fd" providerId="ADAL" clId="{1EB9CE99-2DE0-4C07-B670-5F7FC7088262}" dt="2024-11-01T14:49:27.399" v="1863" actId="1076"/>
          <ac:spMkLst>
            <pc:docMk/>
            <pc:sldMk cId="3590816519" sldId="338"/>
            <ac:spMk id="37" creationId="{6A97068B-A6B1-4C18-F047-C9F115D818A8}"/>
          </ac:spMkLst>
        </pc:spChg>
        <pc:picChg chg="del">
          <ac:chgData name="Gabe Melvin" userId="1e9941de-5937-4211-b949-000b3479f9fd" providerId="ADAL" clId="{1EB9CE99-2DE0-4C07-B670-5F7FC7088262}" dt="2024-11-01T13:04:42.208" v="948" actId="478"/>
          <ac:picMkLst>
            <pc:docMk/>
            <pc:sldMk cId="3590816519" sldId="338"/>
            <ac:picMk id="14" creationId="{31927406-C133-FBD0-B67E-A618189B59A5}"/>
          </ac:picMkLst>
        </pc:picChg>
        <pc:picChg chg="del">
          <ac:chgData name="Gabe Melvin" userId="1e9941de-5937-4211-b949-000b3479f9fd" providerId="ADAL" clId="{1EB9CE99-2DE0-4C07-B670-5F7FC7088262}" dt="2024-11-01T13:04:39.863" v="947" actId="478"/>
          <ac:picMkLst>
            <pc:docMk/>
            <pc:sldMk cId="3590816519" sldId="338"/>
            <ac:picMk id="16" creationId="{3CA99FAB-67FA-C378-1C46-2B5E0E3CC239}"/>
          </ac:picMkLst>
        </pc:picChg>
        <pc:picChg chg="del">
          <ac:chgData name="Gabe Melvin" userId="1e9941de-5937-4211-b949-000b3479f9fd" providerId="ADAL" clId="{1EB9CE99-2DE0-4C07-B670-5F7FC7088262}" dt="2024-11-01T13:04:37.129" v="946" actId="478"/>
          <ac:picMkLst>
            <pc:docMk/>
            <pc:sldMk cId="3590816519" sldId="338"/>
            <ac:picMk id="20" creationId="{28270AB2-4B9D-98C8-327E-B73AFDF09302}"/>
          </ac:picMkLst>
        </pc:picChg>
        <pc:cxnChg chg="add del mod">
          <ac:chgData name="Gabe Melvin" userId="1e9941de-5937-4211-b949-000b3479f9fd" providerId="ADAL" clId="{1EB9CE99-2DE0-4C07-B670-5F7FC7088262}" dt="2024-11-01T14:33:29.712" v="1815" actId="478"/>
          <ac:cxnSpMkLst>
            <pc:docMk/>
            <pc:sldMk cId="3590816519" sldId="338"/>
            <ac:cxnSpMk id="13" creationId="{BE53946B-A3A6-1E97-0474-D931531EC588}"/>
          </ac:cxnSpMkLst>
        </pc:cxnChg>
        <pc:cxnChg chg="add mod">
          <ac:chgData name="Gabe Melvin" userId="1e9941de-5937-4211-b949-000b3479f9fd" providerId="ADAL" clId="{1EB9CE99-2DE0-4C07-B670-5F7FC7088262}" dt="2024-11-01T14:48:41.431" v="1859" actId="1076"/>
          <ac:cxnSpMkLst>
            <pc:docMk/>
            <pc:sldMk cId="3590816519" sldId="338"/>
            <ac:cxnSpMk id="15" creationId="{AA810F41-DF8E-33AA-F6EB-AF85EEF703A2}"/>
          </ac:cxnSpMkLst>
        </pc:cxnChg>
        <pc:cxnChg chg="add mod">
          <ac:chgData name="Gabe Melvin" userId="1e9941de-5937-4211-b949-000b3479f9fd" providerId="ADAL" clId="{1EB9CE99-2DE0-4C07-B670-5F7FC7088262}" dt="2024-11-01T14:49:40.714" v="1864" actId="1076"/>
          <ac:cxnSpMkLst>
            <pc:docMk/>
            <pc:sldMk cId="3590816519" sldId="338"/>
            <ac:cxnSpMk id="17" creationId="{A89FA97D-977F-1B2D-48EE-4774692712FB}"/>
          </ac:cxnSpMkLst>
        </pc:cxnChg>
        <pc:cxnChg chg="add mod">
          <ac:chgData name="Gabe Melvin" userId="1e9941de-5937-4211-b949-000b3479f9fd" providerId="ADAL" clId="{1EB9CE99-2DE0-4C07-B670-5F7FC7088262}" dt="2024-11-01T14:34:31.837" v="1821" actId="208"/>
          <ac:cxnSpMkLst>
            <pc:docMk/>
            <pc:sldMk cId="3590816519" sldId="338"/>
            <ac:cxnSpMk id="23" creationId="{F73262BE-1B12-DD03-E30F-97E0186271CF}"/>
          </ac:cxnSpMkLst>
        </pc:cxnChg>
        <pc:cxnChg chg="add mod">
          <ac:chgData name="Gabe Melvin" userId="1e9941de-5937-4211-b949-000b3479f9fd" providerId="ADAL" clId="{1EB9CE99-2DE0-4C07-B670-5F7FC7088262}" dt="2024-11-01T14:34:41.800" v="1822" actId="208"/>
          <ac:cxnSpMkLst>
            <pc:docMk/>
            <pc:sldMk cId="3590816519" sldId="338"/>
            <ac:cxnSpMk id="30" creationId="{A4C24ED4-7699-40D7-1359-67AA5F17D2B3}"/>
          </ac:cxnSpMkLst>
        </pc:cxnChg>
        <pc:cxnChg chg="add mod">
          <ac:chgData name="Gabe Melvin" userId="1e9941de-5937-4211-b949-000b3479f9fd" providerId="ADAL" clId="{1EB9CE99-2DE0-4C07-B670-5F7FC7088262}" dt="2024-11-01T14:34:49.447" v="1823" actId="208"/>
          <ac:cxnSpMkLst>
            <pc:docMk/>
            <pc:sldMk cId="3590816519" sldId="338"/>
            <ac:cxnSpMk id="34" creationId="{24915E76-D6EA-24BB-CE61-875630F9C83F}"/>
          </ac:cxnSpMkLst>
        </pc:cxnChg>
      </pc:sldChg>
      <pc:sldChg chg="addSp delSp modSp mod">
        <pc:chgData name="Gabe Melvin" userId="1e9941de-5937-4211-b949-000b3479f9fd" providerId="ADAL" clId="{1EB9CE99-2DE0-4C07-B670-5F7FC7088262}" dt="2024-11-01T16:43:52.308" v="2785" actId="1076"/>
        <pc:sldMkLst>
          <pc:docMk/>
          <pc:sldMk cId="2099008355" sldId="339"/>
        </pc:sldMkLst>
        <pc:spChg chg="mod">
          <ac:chgData name="Gabe Melvin" userId="1e9941de-5937-4211-b949-000b3479f9fd" providerId="ADAL" clId="{1EB9CE99-2DE0-4C07-B670-5F7FC7088262}" dt="2024-11-01T16:43:52.308" v="2785" actId="1076"/>
          <ac:spMkLst>
            <pc:docMk/>
            <pc:sldMk cId="2099008355" sldId="339"/>
            <ac:spMk id="2" creationId="{C05D45BD-5B25-B32E-F712-18F18E7168E7}"/>
          </ac:spMkLst>
        </pc:spChg>
        <pc:spChg chg="add mod">
          <ac:chgData name="Gabe Melvin" userId="1e9941de-5937-4211-b949-000b3479f9fd" providerId="ADAL" clId="{1EB9CE99-2DE0-4C07-B670-5F7FC7088262}" dt="2024-11-01T16:43:41.556" v="2784" actId="1076"/>
          <ac:spMkLst>
            <pc:docMk/>
            <pc:sldMk cId="2099008355" sldId="339"/>
            <ac:spMk id="3" creationId="{F164CB1D-2ED5-E16E-5646-A8B60CF528BA}"/>
          </ac:spMkLst>
        </pc:spChg>
        <pc:spChg chg="add mod">
          <ac:chgData name="Gabe Melvin" userId="1e9941de-5937-4211-b949-000b3479f9fd" providerId="ADAL" clId="{1EB9CE99-2DE0-4C07-B670-5F7FC7088262}" dt="2024-11-01T16:28:45.533" v="2783" actId="207"/>
          <ac:spMkLst>
            <pc:docMk/>
            <pc:sldMk cId="2099008355" sldId="339"/>
            <ac:spMk id="4" creationId="{A58F296C-5211-48D0-47E8-76126F759799}"/>
          </ac:spMkLst>
        </pc:spChg>
        <pc:spChg chg="add mod ord">
          <ac:chgData name="Gabe Melvin" userId="1e9941de-5937-4211-b949-000b3479f9fd" providerId="ADAL" clId="{1EB9CE99-2DE0-4C07-B670-5F7FC7088262}" dt="2024-11-01T15:34:33.559" v="2442" actId="14100"/>
          <ac:spMkLst>
            <pc:docMk/>
            <pc:sldMk cId="2099008355" sldId="339"/>
            <ac:spMk id="5" creationId="{6D90CCF5-4489-F9AA-9194-CFD17CBC00E0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6" creationId="{14E0774D-2F6B-7FF8-48B1-B03B0E420B4E}"/>
          </ac:spMkLst>
        </pc:spChg>
        <pc:spChg chg="add mod">
          <ac:chgData name="Gabe Melvin" userId="1e9941de-5937-4211-b949-000b3479f9fd" providerId="ADAL" clId="{1EB9CE99-2DE0-4C07-B670-5F7FC7088262}" dt="2024-11-01T16:24:49.423" v="2757" actId="207"/>
          <ac:spMkLst>
            <pc:docMk/>
            <pc:sldMk cId="2099008355" sldId="339"/>
            <ac:spMk id="7" creationId="{35128113-5936-7564-0888-D5C57956BB1C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9" creationId="{87D96926-E4A4-DD3C-A984-95CE66A95A5B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1" creationId="{4D18362E-0A83-AF84-C0D5-E4A976BD5685}"/>
          </ac:spMkLst>
        </pc:spChg>
        <pc:spChg chg="add mod">
          <ac:chgData name="Gabe Melvin" userId="1e9941de-5937-4211-b949-000b3479f9fd" providerId="ADAL" clId="{1EB9CE99-2DE0-4C07-B670-5F7FC7088262}" dt="2024-11-01T16:24:12.411" v="2752" actId="207"/>
          <ac:spMkLst>
            <pc:docMk/>
            <pc:sldMk cId="2099008355" sldId="339"/>
            <ac:spMk id="13" creationId="{6DC7ECB9-DCE1-5CE5-1C06-EB7A54892667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4" creationId="{4B27B0B9-9B69-4B18-F742-A91525E18203}"/>
          </ac:spMkLst>
        </pc:spChg>
        <pc:spChg chg="add mo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5" creationId="{BA0D088C-A9F4-2420-8796-E2707B27CAF7}"/>
          </ac:spMkLst>
        </pc:spChg>
        <pc:spChg chg="add mod">
          <ac:chgData name="Gabe Melvin" userId="1e9941de-5937-4211-b949-000b3479f9fd" providerId="ADAL" clId="{1EB9CE99-2DE0-4C07-B670-5F7FC7088262}" dt="2024-11-01T16:24:33.634" v="2756" actId="20577"/>
          <ac:spMkLst>
            <pc:docMk/>
            <pc:sldMk cId="2099008355" sldId="339"/>
            <ac:spMk id="17" creationId="{57647EC7-73F4-7D59-42B6-A09ED7F34C77}"/>
          </ac:spMkLst>
        </pc:spChg>
        <pc:spChg chg="add mod ord">
          <ac:chgData name="Gabe Melvin" userId="1e9941de-5937-4211-b949-000b3479f9fd" providerId="ADAL" clId="{1EB9CE99-2DE0-4C07-B670-5F7FC7088262}" dt="2024-11-01T16:21:52.436" v="2736" actId="1076"/>
          <ac:spMkLst>
            <pc:docMk/>
            <pc:sldMk cId="2099008355" sldId="339"/>
            <ac:spMk id="18" creationId="{574181F3-7760-8482-33F0-F261366C1991}"/>
          </ac:spMkLst>
        </pc:spChg>
        <pc:spChg chg="add mod">
          <ac:chgData name="Gabe Melvin" userId="1e9941de-5937-4211-b949-000b3479f9fd" providerId="ADAL" clId="{1EB9CE99-2DE0-4C07-B670-5F7FC7088262}" dt="2024-11-01T16:22:10.635" v="2741" actId="1076"/>
          <ac:spMkLst>
            <pc:docMk/>
            <pc:sldMk cId="2099008355" sldId="339"/>
            <ac:spMk id="19" creationId="{4704F3BF-87C9-3FE2-8102-6A4833B6BEF7}"/>
          </ac:spMkLst>
        </pc:spChg>
        <pc:picChg chg="del">
          <ac:chgData name="Gabe Melvin" userId="1e9941de-5937-4211-b949-000b3479f9fd" providerId="ADAL" clId="{1EB9CE99-2DE0-4C07-B670-5F7FC7088262}" dt="2024-11-01T15:06:27.749" v="1894" actId="478"/>
          <ac:picMkLst>
            <pc:docMk/>
            <pc:sldMk cId="2099008355" sldId="339"/>
            <ac:picMk id="8" creationId="{C94D28E2-AB29-BD10-CCA1-0330AD0D8337}"/>
          </ac:picMkLst>
        </pc:picChg>
        <pc:cxnChg chg="add mod">
          <ac:chgData name="Gabe Melvin" userId="1e9941de-5937-4211-b949-000b3479f9fd" providerId="ADAL" clId="{1EB9CE99-2DE0-4C07-B670-5F7FC7088262}" dt="2024-11-01T16:21:52.436" v="2736" actId="1076"/>
          <ac:cxnSpMkLst>
            <pc:docMk/>
            <pc:sldMk cId="2099008355" sldId="339"/>
            <ac:cxnSpMk id="10" creationId="{2D007A47-41F4-967A-AD40-54612109D270}"/>
          </ac:cxnSpMkLst>
        </pc:cxnChg>
        <pc:cxnChg chg="add mod">
          <ac:chgData name="Gabe Melvin" userId="1e9941de-5937-4211-b949-000b3479f9fd" providerId="ADAL" clId="{1EB9CE99-2DE0-4C07-B670-5F7FC7088262}" dt="2024-11-01T16:21:52.436" v="2736" actId="1076"/>
          <ac:cxnSpMkLst>
            <pc:docMk/>
            <pc:sldMk cId="2099008355" sldId="339"/>
            <ac:cxnSpMk id="12" creationId="{76D1B450-5A09-CF13-058C-2B1AB8F5F253}"/>
          </ac:cxnSpMkLst>
        </pc:cxnChg>
        <pc:cxnChg chg="add mod">
          <ac:chgData name="Gabe Melvin" userId="1e9941de-5937-4211-b949-000b3479f9fd" providerId="ADAL" clId="{1EB9CE99-2DE0-4C07-B670-5F7FC7088262}" dt="2024-11-01T16:21:52.436" v="2736" actId="1076"/>
          <ac:cxnSpMkLst>
            <pc:docMk/>
            <pc:sldMk cId="2099008355" sldId="339"/>
            <ac:cxnSpMk id="16" creationId="{17A358C0-C365-5FC1-0FD0-C698D9685E07}"/>
          </ac:cxnSpMkLst>
        </pc:cxnChg>
      </pc:sldChg>
      <pc:sldChg chg="modSp mod">
        <pc:chgData name="Gabe Melvin" userId="1e9941de-5937-4211-b949-000b3479f9fd" providerId="ADAL" clId="{1EB9CE99-2DE0-4C07-B670-5F7FC7088262}" dt="2024-11-01T15:43:27.943" v="2651" actId="1076"/>
        <pc:sldMkLst>
          <pc:docMk/>
          <pc:sldMk cId="1609865908" sldId="353"/>
        </pc:sldMkLst>
        <pc:spChg chg="mod">
          <ac:chgData name="Gabe Melvin" userId="1e9941de-5937-4211-b949-000b3479f9fd" providerId="ADAL" clId="{1EB9CE99-2DE0-4C07-B670-5F7FC7088262}" dt="2024-11-01T15:43:27.943" v="2651" actId="1076"/>
          <ac:spMkLst>
            <pc:docMk/>
            <pc:sldMk cId="1609865908" sldId="353"/>
            <ac:spMk id="2" creationId="{08F0870A-EBCD-13FC-D1A2-49C555C481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 </a:t>
            </a:r>
          </a:p>
          <a:p>
            <a:pPr lvl="4"/>
            <a:r>
              <a:rPr lang="en-US"/>
              <a:t>Fifth level </a:t>
            </a:r>
          </a:p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uzzlabs.net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5745480"/>
          </a:xfrm>
        </p:spPr>
        <p:txBody>
          <a:bodyPr>
            <a:normAutofit fontScale="90000"/>
          </a:bodyPr>
          <a:lstStyle/>
          <a:p>
            <a:pPr algn="ctr"/>
            <a:br>
              <a:rPr lang="en-US"/>
            </a:br>
            <a:br>
              <a:rPr lang="en-US"/>
            </a:br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25400">
                    <a:schemeClr val="bg1"/>
                  </a:glow>
                </a:effectLst>
              </a:rPr>
              <a:t>tellar Robotics Presents:</a:t>
            </a: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>
                <a:solidFill>
                  <a:schemeClr val="accent6">
                    <a:lumMod val="50000"/>
                  </a:schemeClr>
                </a:solidFill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java and robots!</a:t>
            </a: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b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</a:br>
            <a:r>
              <a:rPr lang="en-US" sz="5000">
                <a:solidFill>
                  <a:schemeClr val="accent6">
                    <a:lumMod val="50000"/>
                  </a:schemeClr>
                </a:solidFill>
                <a:effectLst>
                  <a:glow rad="50800">
                    <a:schemeClr val="bg1"/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Part 2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464B011-759E-DD00-29F8-DB02F54A2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1059" y="297412"/>
            <a:ext cx="1501114" cy="13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19"/>
            <a:ext cx="6172200" cy="1249680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Variables in java</a:t>
            </a:r>
            <a:endParaRPr lang="en-ZA" sz="480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396E9-8D1F-82BB-6AF2-B69F84C19A29}"/>
              </a:ext>
            </a:extLst>
          </p:cNvPr>
          <p:cNvSpPr txBox="1"/>
          <p:nvPr/>
        </p:nvSpPr>
        <p:spPr>
          <a:xfrm>
            <a:off x="101600" y="2946400"/>
            <a:ext cx="118770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4000" b="1"/>
              <a:t>  </a:t>
            </a:r>
            <a:r>
              <a:rPr lang="en-US" sz="4000" b="1">
                <a:solidFill>
                  <a:schemeClr val="tx2">
                    <a:lumMod val="90000"/>
                    <a:lumOff val="10000"/>
                  </a:schemeClr>
                </a:solidFill>
              </a:rPr>
              <a:t>myVariable</a:t>
            </a:r>
            <a:r>
              <a:rPr lang="en-US" sz="4000" b="1"/>
              <a:t>  =  </a:t>
            </a:r>
            <a:r>
              <a:rPr lang="en-US" sz="4000" b="1">
                <a:solidFill>
                  <a:srgbClr val="00B050"/>
                </a:solidFill>
              </a:rPr>
              <a:t>“This box is cramped”  </a:t>
            </a:r>
            <a:r>
              <a:rPr lang="en-US" sz="4000" b="1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D0ADFD7-8B63-FF39-A4AA-87A503F95009}"/>
              </a:ext>
            </a:extLst>
          </p:cNvPr>
          <p:cNvSpPr/>
          <p:nvPr/>
        </p:nvSpPr>
        <p:spPr>
          <a:xfrm rot="8246949">
            <a:off x="4611166" y="2115576"/>
            <a:ext cx="884982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59649D5-2A86-DDF7-7746-2428836182D4}"/>
              </a:ext>
            </a:extLst>
          </p:cNvPr>
          <p:cNvSpPr/>
          <p:nvPr/>
        </p:nvSpPr>
        <p:spPr>
          <a:xfrm rot="14387338">
            <a:off x="1007246" y="38223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E732426-6BF7-F194-756C-3F7A4B21FDF2}"/>
              </a:ext>
            </a:extLst>
          </p:cNvPr>
          <p:cNvSpPr/>
          <p:nvPr/>
        </p:nvSpPr>
        <p:spPr>
          <a:xfrm rot="16200000">
            <a:off x="6655531" y="3831725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3A8D1F5-F100-92AF-67E6-58561CA3209C}"/>
              </a:ext>
            </a:extLst>
          </p:cNvPr>
          <p:cNvSpPr/>
          <p:nvPr/>
        </p:nvSpPr>
        <p:spPr>
          <a:xfrm rot="17318932">
            <a:off x="10885542" y="3910698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0E69BA-4151-19E9-BF84-DD0FD688B11F}"/>
              </a:ext>
            </a:extLst>
          </p:cNvPr>
          <p:cNvSpPr txBox="1"/>
          <p:nvPr/>
        </p:nvSpPr>
        <p:spPr>
          <a:xfrm>
            <a:off x="9329952" y="4634110"/>
            <a:ext cx="277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End of statement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04AFEE-39DF-4DDF-E9A0-E99D7E59E85E}"/>
              </a:ext>
            </a:extLst>
          </p:cNvPr>
          <p:cNvSpPr txBox="1"/>
          <p:nvPr/>
        </p:nvSpPr>
        <p:spPr>
          <a:xfrm>
            <a:off x="5641486" y="4495057"/>
            <a:ext cx="261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Contents of the 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DB8B83-8C11-DEDF-ECBD-50C4FF934D40}"/>
              </a:ext>
            </a:extLst>
          </p:cNvPr>
          <p:cNvSpPr txBox="1"/>
          <p:nvPr/>
        </p:nvSpPr>
        <p:spPr>
          <a:xfrm>
            <a:off x="5582315" y="1481432"/>
            <a:ext cx="318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Name of the variable (usually camel case)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DC5AA6-1854-9BD0-00D9-892F903D5F48}"/>
              </a:ext>
            </a:extLst>
          </p:cNvPr>
          <p:cNvSpPr txBox="1"/>
          <p:nvPr/>
        </p:nvSpPr>
        <p:spPr>
          <a:xfrm>
            <a:off x="797699" y="4633230"/>
            <a:ext cx="277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Type of data the variable will store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547D3-A419-9511-7270-26D3CA15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4DA57A-CAA5-40E2-70BE-4FFB2AA6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-402220"/>
            <a:ext cx="4080256" cy="1700667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Arrays</a:t>
            </a:r>
            <a:endParaRPr lang="en-ZA" sz="480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4026A-8ACB-EC8D-9225-3424CF0ADE54}"/>
              </a:ext>
            </a:extLst>
          </p:cNvPr>
          <p:cNvSpPr txBox="1"/>
          <p:nvPr/>
        </p:nvSpPr>
        <p:spPr>
          <a:xfrm>
            <a:off x="101600" y="2946400"/>
            <a:ext cx="1187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50000"/>
                  </a:schemeClr>
                </a:solidFill>
              </a:rPr>
              <a:t>String</a:t>
            </a:r>
            <a:r>
              <a:rPr lang="en-US" sz="3600" b="1">
                <a:solidFill>
                  <a:schemeClr val="accent5">
                    <a:lumMod val="50000"/>
                  </a:schemeClr>
                </a:solidFill>
              </a:rPr>
              <a:t>[] </a:t>
            </a:r>
            <a:r>
              <a:rPr lang="en-US" sz="3600" b="1"/>
              <a:t> </a:t>
            </a:r>
            <a:r>
              <a:rPr lang="en-US" sz="3600" b="1">
                <a:solidFill>
                  <a:schemeClr val="tx2">
                    <a:lumMod val="90000"/>
                    <a:lumOff val="10000"/>
                  </a:schemeClr>
                </a:solidFill>
              </a:rPr>
              <a:t>myArray</a:t>
            </a:r>
            <a:r>
              <a:rPr lang="en-US" sz="3600" b="1"/>
              <a:t>  = </a:t>
            </a:r>
            <a:r>
              <a:rPr lang="en-US" sz="3600" b="1">
                <a:solidFill>
                  <a:srgbClr val="00B050"/>
                </a:solidFill>
              </a:rPr>
              <a:t>{</a:t>
            </a:r>
            <a:r>
              <a:rPr lang="en-US" sz="3600" b="1">
                <a:solidFill>
                  <a:srgbClr val="7030A0"/>
                </a:solidFill>
              </a:rPr>
              <a:t>“Logo"</a:t>
            </a: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/>
              <a:t> </a:t>
            </a:r>
            <a:r>
              <a:rPr lang="en-US" sz="3600" b="1">
                <a:solidFill>
                  <a:srgbClr val="7030A0"/>
                </a:solidFill>
              </a:rPr>
              <a:t>"BMW"</a:t>
            </a: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en-US" sz="3600" b="1">
                <a:solidFill>
                  <a:srgbClr val="7030A0"/>
                </a:solidFill>
              </a:rPr>
              <a:t> “Chalk"</a:t>
            </a:r>
            <a:r>
              <a:rPr lang="en-US" sz="3600" b="1">
                <a:solidFill>
                  <a:srgbClr val="00B050"/>
                </a:solidFill>
              </a:rPr>
              <a:t>}</a:t>
            </a:r>
            <a:r>
              <a:rPr lang="en-US" sz="3600" b="1"/>
              <a:t> </a:t>
            </a:r>
            <a:r>
              <a:rPr lang="en-US" sz="3600" b="1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0B610EF-1A05-F8B8-F11F-B883FFD6C1A0}"/>
              </a:ext>
            </a:extLst>
          </p:cNvPr>
          <p:cNvSpPr/>
          <p:nvPr/>
        </p:nvSpPr>
        <p:spPr>
          <a:xfrm rot="14387338">
            <a:off x="2536563" y="3709774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7D7B33-E0FB-D13D-8FD2-78CC9342DBCA}"/>
              </a:ext>
            </a:extLst>
          </p:cNvPr>
          <p:cNvSpPr txBox="1"/>
          <p:nvPr/>
        </p:nvSpPr>
        <p:spPr>
          <a:xfrm>
            <a:off x="1225296" y="4413544"/>
            <a:ext cx="509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Square brackets are put on the end of the data type to tell Java that the variable contains an array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07D429-6972-66C4-F1F6-48462CFD0EF8}"/>
              </a:ext>
            </a:extLst>
          </p:cNvPr>
          <p:cNvSpPr/>
          <p:nvPr/>
        </p:nvSpPr>
        <p:spPr>
          <a:xfrm rot="14387338">
            <a:off x="8755475" y="3710909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23AA68B-4D85-8FA8-F851-888C1A4F5B11}"/>
              </a:ext>
            </a:extLst>
          </p:cNvPr>
          <p:cNvSpPr/>
          <p:nvPr/>
        </p:nvSpPr>
        <p:spPr>
          <a:xfrm rot="8031980">
            <a:off x="5533678" y="2469047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52C83-5900-01FB-2E21-999780B5EDF0}"/>
              </a:ext>
            </a:extLst>
          </p:cNvPr>
          <p:cNvSpPr txBox="1"/>
          <p:nvPr/>
        </p:nvSpPr>
        <p:spPr>
          <a:xfrm>
            <a:off x="8013191" y="4428881"/>
            <a:ext cx="385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Commas separate each element in the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D3C07-4CA4-2407-E74B-2AD1DEA4A572}"/>
              </a:ext>
            </a:extLst>
          </p:cNvPr>
          <p:cNvSpPr txBox="1"/>
          <p:nvPr/>
        </p:nvSpPr>
        <p:spPr>
          <a:xfrm>
            <a:off x="6024736" y="1244127"/>
            <a:ext cx="385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Curly brackets define the beginning and end of the array structure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5A97D4-986D-E0A2-2C61-DCCF15A49C6A}"/>
              </a:ext>
            </a:extLst>
          </p:cNvPr>
          <p:cNvSpPr/>
          <p:nvPr/>
        </p:nvSpPr>
        <p:spPr>
          <a:xfrm rot="2660241">
            <a:off x="9915136" y="2468811"/>
            <a:ext cx="583031" cy="5994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333" y="441961"/>
            <a:ext cx="7377564" cy="2667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Conditional Statements and loops</a:t>
            </a:r>
            <a:endParaRPr lang="en-ZA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0A4054"/>
                </a:solidFill>
              </a:rPr>
              <a:t>Enable your code to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203561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A277A-B0EC-0A3A-DA11-8DDB4D23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A1F1CF-41ED-4E36-C6AF-35903C35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6122" y="170308"/>
            <a:ext cx="8297380" cy="837362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468C8A"/>
                </a:solidFill>
                <a:effectLst>
                  <a:glow rad="63500">
                    <a:srgbClr val="A2DEF4"/>
                  </a:glow>
                </a:effectLst>
              </a:rPr>
              <a:t>If Statements</a:t>
            </a:r>
            <a:endParaRPr lang="en-ZA" sz="4800">
              <a:solidFill>
                <a:srgbClr val="468C8A"/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44E27-B9C3-FBC2-3C06-5F48CEBFE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30" y="1300963"/>
            <a:ext cx="7083314" cy="1207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If Statements allow code to run when a condition is met and vice versa.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DB8A7-B526-C220-6A07-793F6C2A9643}"/>
              </a:ext>
            </a:extLst>
          </p:cNvPr>
          <p:cNvSpPr/>
          <p:nvPr/>
        </p:nvSpPr>
        <p:spPr>
          <a:xfrm>
            <a:off x="155448" y="3959352"/>
            <a:ext cx="2468880" cy="13624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Is the Earth Flat?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8CA121-509F-C6B3-4A41-3AA63C0940B8}"/>
              </a:ext>
            </a:extLst>
          </p:cNvPr>
          <p:cNvSpPr/>
          <p:nvPr/>
        </p:nvSpPr>
        <p:spPr>
          <a:xfrm rot="20159215">
            <a:off x="3003266" y="3641537"/>
            <a:ext cx="917844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True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F6F85D-3414-D023-9ED8-E3FE95167F43}"/>
              </a:ext>
            </a:extLst>
          </p:cNvPr>
          <p:cNvSpPr/>
          <p:nvPr/>
        </p:nvSpPr>
        <p:spPr>
          <a:xfrm rot="1285053">
            <a:off x="2997532" y="4790765"/>
            <a:ext cx="940152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False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79D029-E467-2BC6-876E-BD8E0D3999B2}"/>
              </a:ext>
            </a:extLst>
          </p:cNvPr>
          <p:cNvSpPr/>
          <p:nvPr/>
        </p:nvSpPr>
        <p:spPr>
          <a:xfrm>
            <a:off x="4116245" y="2862072"/>
            <a:ext cx="2366896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Then are birds real?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C692C2-5669-962D-189E-BD8D7A10A8C3}"/>
              </a:ext>
            </a:extLst>
          </p:cNvPr>
          <p:cNvSpPr/>
          <p:nvPr/>
        </p:nvSpPr>
        <p:spPr>
          <a:xfrm rot="20159215">
            <a:off x="6585677" y="2278215"/>
            <a:ext cx="911446" cy="62179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True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C2EC6F-19FD-8E40-1491-C6E1F9F25ACB}"/>
              </a:ext>
            </a:extLst>
          </p:cNvPr>
          <p:cNvSpPr/>
          <p:nvPr/>
        </p:nvSpPr>
        <p:spPr>
          <a:xfrm>
            <a:off x="7693769" y="1591516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Your 1000% Crazy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83C4FCF-D980-AA59-F36A-A13003246CBC}"/>
              </a:ext>
            </a:extLst>
          </p:cNvPr>
          <p:cNvSpPr/>
          <p:nvPr/>
        </p:nvSpPr>
        <p:spPr>
          <a:xfrm rot="1056075">
            <a:off x="6677427" y="3721798"/>
            <a:ext cx="944437" cy="621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False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7BCBC0-8AF4-0EB4-D942-92FEC49833DF}"/>
              </a:ext>
            </a:extLst>
          </p:cNvPr>
          <p:cNvSpPr/>
          <p:nvPr/>
        </p:nvSpPr>
        <p:spPr>
          <a:xfrm>
            <a:off x="7858547" y="3856251"/>
            <a:ext cx="2249424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Your Mostly Crazy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D55EB-01EF-A78B-3266-B662ECBD093A}"/>
              </a:ext>
            </a:extLst>
          </p:cNvPr>
          <p:cNvSpPr/>
          <p:nvPr/>
        </p:nvSpPr>
        <p:spPr>
          <a:xfrm>
            <a:off x="4277320" y="4990107"/>
            <a:ext cx="2328202" cy="1133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Your just wrong!</a:t>
            </a:r>
          </a:p>
        </p:txBody>
      </p:sp>
    </p:spTree>
    <p:extLst>
      <p:ext uri="{BB962C8B-B14F-4D97-AF65-F5344CB8AC3E}">
        <p14:creationId xmlns:p14="http://schemas.microsoft.com/office/powerpoint/2010/main" val="350238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F3BA3-FCA4-117F-1D47-077EF39F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8875F-6C23-57CC-C1CC-B58E9397BF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3064" y="1848357"/>
            <a:ext cx="7555992" cy="459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</a:rPr>
              <a:t>If</a:t>
            </a:r>
            <a:r>
              <a:rPr lang="en-US" sz="2800" b="1"/>
              <a:t> 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800" b="1"/>
              <a:t>1 + 1 == 2</a:t>
            </a:r>
            <a:r>
              <a:rPr lang="en-US" sz="2800" b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800" b="1"/>
              <a:t> </a:t>
            </a: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</a:rPr>
              <a:t>    </a:t>
            </a:r>
            <a:r>
              <a:rPr lang="en-US" sz="2800" b="1" err="1">
                <a:solidFill>
                  <a:srgbClr val="00B050"/>
                </a:solidFill>
              </a:rPr>
              <a:t>System.out.println</a:t>
            </a:r>
            <a:r>
              <a:rPr lang="en-US" sz="2800" b="1">
                <a:solidFill>
                  <a:srgbClr val="00B050"/>
                </a:solidFill>
              </a:rPr>
              <a:t>(“Perfect Harmony”);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2800" b="1"/>
              <a:t> 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r>
              <a:rPr lang="en-US" sz="2800" b="1">
                <a:solidFill>
                  <a:srgbClr val="7030A0"/>
                </a:solidFill>
              </a:rPr>
              <a:t>else</a:t>
            </a:r>
            <a:r>
              <a:rPr lang="en-US" sz="2800" b="1"/>
              <a:t> </a:t>
            </a: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B050"/>
                </a:solidFill>
              </a:rPr>
              <a:t>    </a:t>
            </a:r>
            <a:r>
              <a:rPr lang="en-US" sz="2800" b="1" err="1">
                <a:solidFill>
                  <a:srgbClr val="00B050"/>
                </a:solidFill>
              </a:rPr>
              <a:t>System.out.println</a:t>
            </a:r>
            <a:r>
              <a:rPr lang="en-US" sz="2800" b="1">
                <a:solidFill>
                  <a:srgbClr val="00B050"/>
                </a:solidFill>
              </a:rPr>
              <a:t>(“World Explodes”);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DC93D6-699A-D7E9-107D-15C7858ACD6A}"/>
              </a:ext>
            </a:extLst>
          </p:cNvPr>
          <p:cNvSpPr/>
          <p:nvPr/>
        </p:nvSpPr>
        <p:spPr>
          <a:xfrm rot="12953137">
            <a:off x="1812945" y="5575675"/>
            <a:ext cx="1497692" cy="51936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C917B-65E6-B664-3F6E-70A3C119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IF Statements in java</a:t>
            </a:r>
            <a:endParaRPr lang="en-ZA" sz="360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8B8CD-1196-61FB-DEED-D92C92792ED4}"/>
              </a:ext>
            </a:extLst>
          </p:cNvPr>
          <p:cNvSpPr txBox="1"/>
          <p:nvPr/>
        </p:nvSpPr>
        <p:spPr>
          <a:xfrm>
            <a:off x="4263991" y="1318661"/>
            <a:ext cx="5042569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A conditional expression is put inside the pair of parenthesis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68F5F0F-0686-7AFF-165E-132DF06560AC}"/>
              </a:ext>
            </a:extLst>
          </p:cNvPr>
          <p:cNvSpPr/>
          <p:nvPr/>
        </p:nvSpPr>
        <p:spPr>
          <a:xfrm rot="12642999">
            <a:off x="6261929" y="3155600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34E85-E9A6-2B5F-8DA1-0229D321E1FD}"/>
              </a:ext>
            </a:extLst>
          </p:cNvPr>
          <p:cNvSpPr txBox="1"/>
          <p:nvPr/>
        </p:nvSpPr>
        <p:spPr>
          <a:xfrm>
            <a:off x="7151570" y="3424159"/>
            <a:ext cx="4886257" cy="83099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Code inside the curly brackets is only run if the condition is 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4E045-B1B3-3AE4-BDE2-74E537807540}"/>
              </a:ext>
            </a:extLst>
          </p:cNvPr>
          <p:cNvSpPr txBox="1"/>
          <p:nvPr/>
        </p:nvSpPr>
        <p:spPr>
          <a:xfrm>
            <a:off x="3649570" y="5506345"/>
            <a:ext cx="6008573" cy="120032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“Else” blocks can be put after the “If” block.  The “Else” block will run if the condition in the “if” block is NOT true”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0DE514-9D50-31F2-3EEB-F6561FC5619C}"/>
              </a:ext>
            </a:extLst>
          </p:cNvPr>
          <p:cNvSpPr/>
          <p:nvPr/>
        </p:nvSpPr>
        <p:spPr>
          <a:xfrm rot="9203993">
            <a:off x="3149041" y="1555289"/>
            <a:ext cx="786841" cy="331906"/>
          </a:xfrm>
          <a:prstGeom prst="rightArrow">
            <a:avLst/>
          </a:prstGeom>
          <a:solidFill>
            <a:srgbClr val="66B2B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AFAB46-0841-CEC9-770C-97E0A7CB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310897"/>
            <a:ext cx="6184392" cy="78806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Loops (while loops)</a:t>
            </a:r>
            <a:endParaRPr lang="en-US"/>
          </a:p>
        </p:txBody>
      </p:sp>
      <p:pic>
        <p:nvPicPr>
          <p:cNvPr id="3" name="Picture 2" descr="A diagram of a code block&#10;&#10;Description automatically generated">
            <a:extLst>
              <a:ext uri="{FF2B5EF4-FFF2-40B4-BE49-F238E27FC236}">
                <a16:creationId xmlns:a16="http://schemas.microsoft.com/office/drawing/2014/main" id="{0E7602E0-99BD-019E-47F5-0DB7D7F0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8" y="0"/>
            <a:ext cx="4572001" cy="6823641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118903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A9F08-D9CC-E4ED-6E8E-B01679D8CE92}"/>
              </a:ext>
            </a:extLst>
          </p:cNvPr>
          <p:cNvSpPr txBox="1"/>
          <p:nvPr/>
        </p:nvSpPr>
        <p:spPr>
          <a:xfrm>
            <a:off x="291084" y="3815185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7030A0"/>
                </a:solidFill>
              </a:rPr>
              <a:t>while</a:t>
            </a:r>
            <a:r>
              <a:rPr lang="en-US" sz="3200" b="1"/>
              <a:t> 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3200" b="1"/>
              <a:t>annoying == true</a:t>
            </a:r>
            <a:r>
              <a:rPr lang="en-US" sz="3200" b="1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3200" b="1"/>
              <a:t> </a:t>
            </a:r>
            <a:r>
              <a:rPr lang="en-US" sz="3200" b="1">
                <a:solidFill>
                  <a:schemeClr val="tx2">
                    <a:lumMod val="75000"/>
                    <a:lumOff val="2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b="1"/>
              <a:t>    </a:t>
            </a:r>
            <a:r>
              <a:rPr lang="en-US" sz="3200" b="1" err="1">
                <a:solidFill>
                  <a:srgbClr val="00B050"/>
                </a:solidFill>
              </a:rPr>
              <a:t>imNotTouchingYou</a:t>
            </a:r>
            <a:r>
              <a:rPr lang="en-US" sz="3200" b="1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3200" b="1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r>
              <a:rPr lang="en-US" sz="3200" b="1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9BA0B8-26CD-9AE5-E701-426EFCAE4925}"/>
              </a:ext>
            </a:extLst>
          </p:cNvPr>
          <p:cNvSpPr/>
          <p:nvPr/>
        </p:nvSpPr>
        <p:spPr>
          <a:xfrm rot="7884907">
            <a:off x="2560323" y="2660256"/>
            <a:ext cx="996696" cy="4754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67CF0-B70C-1E63-0448-AAC088A91799}"/>
              </a:ext>
            </a:extLst>
          </p:cNvPr>
          <p:cNvSpPr txBox="1"/>
          <p:nvPr/>
        </p:nvSpPr>
        <p:spPr>
          <a:xfrm>
            <a:off x="3566627" y="1561489"/>
            <a:ext cx="370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Just like “if” statements, we put a conditional expression inside the parentheses </a:t>
            </a: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8F52E-BBA2-54CA-EF5E-428B5F0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6F2-C7E5-D2C7-A134-E13BFF21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542" y="441961"/>
            <a:ext cx="5295355" cy="2667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Functions</a:t>
            </a:r>
            <a:endParaRPr lang="en-US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  <a:cs typeface="Posterama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73376-4246-764F-C9BE-628CF5207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2028" y="3429000"/>
            <a:ext cx="4914174" cy="21975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0A4054"/>
                </a:solidFill>
              </a:rPr>
              <a:t>Make your code modular and reusable</a:t>
            </a:r>
          </a:p>
        </p:txBody>
      </p:sp>
    </p:spTree>
    <p:extLst>
      <p:ext uri="{BB962C8B-B14F-4D97-AF65-F5344CB8AC3E}">
        <p14:creationId xmlns:p14="http://schemas.microsoft.com/office/powerpoint/2010/main" val="235191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85" y="3810"/>
            <a:ext cx="6162675" cy="1211580"/>
          </a:xfrm>
        </p:spPr>
        <p:txBody>
          <a:bodyPr/>
          <a:lstStyle/>
          <a:p>
            <a:r>
              <a:rPr lang="en-US" sz="4000">
                <a:solidFill>
                  <a:srgbClr val="468C8A"/>
                </a:solidFill>
              </a:rPr>
              <a:t>Functions</a:t>
            </a:r>
            <a:endParaRPr lang="en-US" sz="4000" b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F6A56-A7AC-5ABB-0ED1-53EFE3095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0085" y="2188845"/>
            <a:ext cx="4370070" cy="3911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Functions are blocks of code that accomplish a specific task.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Functions can be called multiple times in your code</a:t>
            </a:r>
          </a:p>
        </p:txBody>
      </p:sp>
      <p:pic>
        <p:nvPicPr>
          <p:cNvPr id="15" name="Content Placeholder 14" descr="Chicken leg outline">
            <a:extLst>
              <a:ext uri="{FF2B5EF4-FFF2-40B4-BE49-F238E27FC236}">
                <a16:creationId xmlns:a16="http://schemas.microsoft.com/office/drawing/2014/main" id="{B5A18ED2-86CF-F979-8A6A-F5793D6E73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0" y="260872"/>
            <a:ext cx="1325880" cy="1325880"/>
          </a:xfrm>
        </p:spPr>
      </p:pic>
      <p:pic>
        <p:nvPicPr>
          <p:cNvPr id="17" name="Graphic 16" descr="Fuel outline">
            <a:extLst>
              <a:ext uri="{FF2B5EF4-FFF2-40B4-BE49-F238E27FC236}">
                <a16:creationId xmlns:a16="http://schemas.microsoft.com/office/drawing/2014/main" id="{86B954AA-3124-C7E0-7344-509AADE30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7930" y="260872"/>
            <a:ext cx="1325880" cy="1325880"/>
          </a:xfrm>
          <a:prstGeom prst="rect">
            <a:avLst/>
          </a:prstGeom>
        </p:spPr>
      </p:pic>
      <p:pic>
        <p:nvPicPr>
          <p:cNvPr id="19" name="Picture 18" descr="A bucket of fried chicken&#10;&#10;Description automatically generated">
            <a:extLst>
              <a:ext uri="{FF2B5EF4-FFF2-40B4-BE49-F238E27FC236}">
                <a16:creationId xmlns:a16="http://schemas.microsoft.com/office/drawing/2014/main" id="{965B25E7-C576-D274-89B5-BE7A91505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6190" y="5038954"/>
            <a:ext cx="2730159" cy="182857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A2D338-6E41-DE89-44CE-5C9547535340}"/>
              </a:ext>
            </a:extLst>
          </p:cNvPr>
          <p:cNvSpPr/>
          <p:nvPr/>
        </p:nvSpPr>
        <p:spPr>
          <a:xfrm>
            <a:off x="6487839" y="2365813"/>
            <a:ext cx="5240064" cy="1828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err="1"/>
              <a:t>fastFoodFryer</a:t>
            </a:r>
            <a:r>
              <a:rPr lang="en-US" sz="2400" b="1"/>
              <a:t>(chicken, </a:t>
            </a:r>
            <a:r>
              <a:rPr lang="en-US" sz="2400" b="1" err="1"/>
              <a:t>motorOil</a:t>
            </a:r>
            <a:r>
              <a:rPr lang="en-US" sz="2400" b="1"/>
              <a:t>);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00117F5-0E56-24E5-B53A-E076126698C2}"/>
              </a:ext>
            </a:extLst>
          </p:cNvPr>
          <p:cNvSpPr/>
          <p:nvPr/>
        </p:nvSpPr>
        <p:spPr>
          <a:xfrm>
            <a:off x="7258050" y="1586752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2718FF9-0571-9F39-FC55-D3224D91721B}"/>
              </a:ext>
            </a:extLst>
          </p:cNvPr>
          <p:cNvSpPr/>
          <p:nvPr/>
        </p:nvSpPr>
        <p:spPr>
          <a:xfrm>
            <a:off x="10441686" y="1586752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10EDA6CC-D5E3-FC25-B135-6D5CBDD5A86E}"/>
              </a:ext>
            </a:extLst>
          </p:cNvPr>
          <p:cNvSpPr/>
          <p:nvPr/>
        </p:nvSpPr>
        <p:spPr>
          <a:xfrm>
            <a:off x="8928801" y="4403821"/>
            <a:ext cx="358140" cy="607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018" y="-335063"/>
            <a:ext cx="5345848" cy="1530304"/>
          </a:xfrm>
        </p:spPr>
        <p:txBody>
          <a:bodyPr/>
          <a:lstStyle/>
          <a:p>
            <a:r>
              <a:rPr lang="en-US" sz="4000">
                <a:solidFill>
                  <a:srgbClr val="468C8A"/>
                </a:solidFill>
              </a:rPr>
              <a:t>Functions in java</a:t>
            </a:r>
            <a:endParaRPr lang="en-US" sz="4000" b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79FAC-6B6A-BFB1-6344-4B39FBF935C7}"/>
              </a:ext>
            </a:extLst>
          </p:cNvPr>
          <p:cNvSpPr txBox="1"/>
          <p:nvPr/>
        </p:nvSpPr>
        <p:spPr>
          <a:xfrm>
            <a:off x="364830" y="1759246"/>
            <a:ext cx="611903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/>
              <a:t> </a:t>
            </a:r>
            <a:r>
              <a:rPr lang="en-US" sz="2800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addFive</a:t>
            </a:r>
            <a:r>
              <a:rPr lang="en-US" sz="2800" b="1">
                <a:solidFill>
                  <a:schemeClr val="accent5">
                    <a:lumMod val="76000"/>
                  </a:schemeClr>
                </a:solidFill>
              </a:rPr>
              <a:t>(</a:t>
            </a:r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/>
              <a:t> </a:t>
            </a:r>
            <a:r>
              <a:rPr lang="en-US" sz="2800" b="1" err="1"/>
              <a:t>inputNumber</a:t>
            </a:r>
            <a:r>
              <a:rPr lang="en-US" sz="2800" b="1">
                <a:solidFill>
                  <a:schemeClr val="accent5">
                    <a:lumMod val="76000"/>
                  </a:schemeClr>
                </a:solidFill>
              </a:rPr>
              <a:t>)</a:t>
            </a:r>
            <a:r>
              <a:rPr lang="en-US" sz="2800" b="1"/>
              <a:t> </a:t>
            </a:r>
            <a:r>
              <a:rPr lang="en-US" sz="2800" b="1">
                <a:solidFill>
                  <a:srgbClr val="7030A0"/>
                </a:solidFill>
              </a:rPr>
              <a:t>{</a:t>
            </a:r>
          </a:p>
          <a:p>
            <a:endParaRPr lang="en-US" sz="2800" b="1"/>
          </a:p>
          <a:p>
            <a:r>
              <a:rPr lang="en-US" sz="2800" b="1"/>
              <a:t> </a:t>
            </a:r>
            <a:r>
              <a:rPr lang="en-US" sz="2800" b="1">
                <a:solidFill>
                  <a:schemeClr val="accent4">
                    <a:lumMod val="76000"/>
                  </a:schemeClr>
                </a:solidFill>
              </a:rPr>
              <a:t>return</a:t>
            </a:r>
            <a:r>
              <a:rPr lang="en-US" sz="2800" b="1"/>
              <a:t> </a:t>
            </a:r>
            <a:r>
              <a:rPr lang="en-US" sz="2800" b="1" err="1">
                <a:solidFill>
                  <a:schemeClr val="bg2">
                    <a:lumMod val="49000"/>
                  </a:schemeClr>
                </a:solidFill>
              </a:rPr>
              <a:t>inputNumber</a:t>
            </a:r>
            <a:r>
              <a:rPr lang="en-US" sz="2800" b="1"/>
              <a:t> + 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5;</a:t>
            </a:r>
          </a:p>
          <a:p>
            <a:endParaRPr lang="en-US" sz="2800" b="1"/>
          </a:p>
          <a:p>
            <a:r>
              <a:rPr lang="en-US" sz="2800" b="1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6B762-38F1-5AA0-02BE-20D9FB74AEAF}"/>
              </a:ext>
            </a:extLst>
          </p:cNvPr>
          <p:cNvSpPr txBox="1"/>
          <p:nvPr/>
        </p:nvSpPr>
        <p:spPr>
          <a:xfrm>
            <a:off x="298598" y="268692"/>
            <a:ext cx="2340492" cy="664052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The type of data the function 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2FFCC-E7FF-328A-2FE9-472DB6B719CD}"/>
              </a:ext>
            </a:extLst>
          </p:cNvPr>
          <p:cNvSpPr txBox="1"/>
          <p:nvPr/>
        </p:nvSpPr>
        <p:spPr>
          <a:xfrm>
            <a:off x="3160528" y="268692"/>
            <a:ext cx="2340492" cy="646331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The input the function requires</a:t>
            </a:r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929C6C3-9483-53D9-C78C-9F31A453EB68}"/>
              </a:ext>
            </a:extLst>
          </p:cNvPr>
          <p:cNvSpPr/>
          <p:nvPr/>
        </p:nvSpPr>
        <p:spPr>
          <a:xfrm rot="840000">
            <a:off x="3506751" y="1117526"/>
            <a:ext cx="438149" cy="514350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C244E2E-4D40-E5C9-B2F0-3CBD24B170D9}"/>
              </a:ext>
            </a:extLst>
          </p:cNvPr>
          <p:cNvSpPr/>
          <p:nvPr/>
        </p:nvSpPr>
        <p:spPr>
          <a:xfrm rot="840000">
            <a:off x="635960" y="1117526"/>
            <a:ext cx="438149" cy="514350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BBB30-EA40-DCC9-30EA-499F85B666DD}"/>
              </a:ext>
            </a:extLst>
          </p:cNvPr>
          <p:cNvSpPr txBox="1"/>
          <p:nvPr/>
        </p:nvSpPr>
        <p:spPr>
          <a:xfrm>
            <a:off x="3164735" y="4842687"/>
            <a:ext cx="536589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>
                <a:solidFill>
                  <a:srgbClr val="7030A0"/>
                </a:solidFill>
              </a:rPr>
              <a:t> result</a:t>
            </a:r>
            <a:r>
              <a:rPr lang="en-US" sz="2800" b="1"/>
              <a:t>;</a:t>
            </a:r>
          </a:p>
          <a:p>
            <a:r>
              <a:rPr lang="en-US" sz="2800" b="1">
                <a:solidFill>
                  <a:srgbClr val="C00000"/>
                </a:solidFill>
              </a:rPr>
              <a:t>int</a:t>
            </a: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2800" b="1" err="1">
                <a:solidFill>
                  <a:srgbClr val="7030A0"/>
                </a:solidFill>
              </a:rPr>
              <a:t>myNumber</a:t>
            </a: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2800" b="1">
                <a:solidFill>
                  <a:schemeClr val="tx2">
                    <a:lumMod val="76000"/>
                    <a:lumOff val="24000"/>
                  </a:schemeClr>
                </a:solidFill>
              </a:rPr>
              <a:t>=</a:t>
            </a:r>
            <a:r>
              <a:rPr lang="en-US" sz="2800" b="1">
                <a:solidFill>
                  <a:srgbClr val="7030A0"/>
                </a:solidFill>
              </a:rPr>
              <a:t> </a:t>
            </a:r>
            <a:r>
              <a:rPr lang="en-US" sz="2800" b="1"/>
              <a:t>3</a:t>
            </a:r>
            <a:r>
              <a:rPr lang="en-US" sz="2800" b="1">
                <a:solidFill>
                  <a:srgbClr val="000000"/>
                </a:solidFill>
              </a:rPr>
              <a:t>;</a:t>
            </a:r>
          </a:p>
          <a:p>
            <a:endParaRPr lang="en-US" sz="2800" b="1">
              <a:solidFill>
                <a:srgbClr val="7030A0"/>
              </a:solidFill>
            </a:endParaRPr>
          </a:p>
          <a:p>
            <a:r>
              <a:rPr lang="en-US" sz="2800" b="1">
                <a:solidFill>
                  <a:srgbClr val="7030A0"/>
                </a:solidFill>
              </a:rPr>
              <a:t>result = </a:t>
            </a:r>
            <a:r>
              <a:rPr lang="en-US" sz="2800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addFive</a:t>
            </a:r>
            <a:r>
              <a:rPr lang="en-US" sz="2800" b="1">
                <a:solidFill>
                  <a:schemeClr val="accent5">
                    <a:lumMod val="49000"/>
                  </a:schemeClr>
                </a:solidFill>
              </a:rPr>
              <a:t>(</a:t>
            </a:r>
            <a:r>
              <a:rPr lang="en-US" sz="2800" b="1" err="1">
                <a:solidFill>
                  <a:srgbClr val="7030A0"/>
                </a:solidFill>
              </a:rPr>
              <a:t>myNumber</a:t>
            </a:r>
            <a:r>
              <a:rPr lang="en-US" sz="2800" b="1">
                <a:solidFill>
                  <a:schemeClr val="accent5">
                    <a:lumMod val="49000"/>
                  </a:schemeClr>
                </a:solidFill>
              </a:rPr>
              <a:t>)</a:t>
            </a:r>
            <a:r>
              <a:rPr lang="en-US" sz="2800" b="1"/>
              <a:t>;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4D8D0AF-DF11-A162-1287-C5110D925E3F}"/>
              </a:ext>
            </a:extLst>
          </p:cNvPr>
          <p:cNvSpPr/>
          <p:nvPr/>
        </p:nvSpPr>
        <p:spPr>
          <a:xfrm rot="2040000">
            <a:off x="7565802" y="5339351"/>
            <a:ext cx="438149" cy="771303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7F6EF-8F88-D79E-9D3C-BF8C2CE3E17A}"/>
              </a:ext>
            </a:extLst>
          </p:cNvPr>
          <p:cNvSpPr txBox="1"/>
          <p:nvPr/>
        </p:nvSpPr>
        <p:spPr>
          <a:xfrm>
            <a:off x="7927458" y="4397668"/>
            <a:ext cx="3518933" cy="646331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We are passing "</a:t>
            </a:r>
            <a:r>
              <a:rPr lang="en-US" b="1" err="1"/>
              <a:t>myNumber</a:t>
            </a:r>
            <a:r>
              <a:rPr lang="en-US" b="1"/>
              <a:t>" to the function when we call it.</a:t>
            </a:r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1487329-F54F-B163-7754-F60080006E23}"/>
              </a:ext>
            </a:extLst>
          </p:cNvPr>
          <p:cNvSpPr/>
          <p:nvPr/>
        </p:nvSpPr>
        <p:spPr>
          <a:xfrm rot="18660000">
            <a:off x="2497832" y="5654720"/>
            <a:ext cx="473590" cy="664979"/>
          </a:xfrm>
          <a:prstGeom prst="down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B31C8A-B134-CC06-0165-A1B9862D3FDA}"/>
              </a:ext>
            </a:extLst>
          </p:cNvPr>
          <p:cNvSpPr txBox="1"/>
          <p:nvPr/>
        </p:nvSpPr>
        <p:spPr>
          <a:xfrm>
            <a:off x="147968" y="4574878"/>
            <a:ext cx="2588585" cy="923330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The result will be the sum of the number we pass in and 5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735ED5-67CB-D2CE-7764-D440E04C3BF2}"/>
              </a:ext>
            </a:extLst>
          </p:cNvPr>
          <p:cNvCxnSpPr/>
          <p:nvPr/>
        </p:nvCxnSpPr>
        <p:spPr>
          <a:xfrm flipV="1">
            <a:off x="366824" y="3044457"/>
            <a:ext cx="11449492" cy="1167809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929" y="371076"/>
            <a:ext cx="5641897" cy="3316893"/>
          </a:xfrm>
        </p:spPr>
        <p:txBody>
          <a:bodyPr/>
          <a:lstStyle/>
          <a:p>
            <a:r>
              <a:rPr lang="en-US" sz="4000">
                <a:solidFill>
                  <a:srgbClr val="468C8A"/>
                </a:solidFill>
                <a:cs typeface="Posterama"/>
              </a:rPr>
              <a:t>Guessing Game</a:t>
            </a:r>
            <a:endParaRPr lang="en-US" sz="4000" b="0"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>
                <a:effectLst>
                  <a:glow rad="63500">
                    <a:srgbClr val="A2DEF4">
                      <a:alpha val="40000"/>
                    </a:srgbClr>
                  </a:glow>
                </a:effectLst>
              </a:rPr>
              <a:t> </a:t>
            </a:r>
            <a:r>
              <a:rPr kumimoji="0" lang="en-US" sz="4500" b="1" i="0" u="none" strike="noStrike" kern="1200" cap="all" spc="0" normalizeH="0" baseline="0" noProof="0">
                <a:ln>
                  <a:noFill/>
                </a:ln>
                <a:solidFill>
                  <a:srgbClr val="9FD1D0">
                    <a:lumMod val="50000"/>
                  </a:srgb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Agenda</a:t>
            </a:r>
            <a:endParaRPr lang="en-US"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355" y="2319528"/>
            <a:ext cx="8324089" cy="3493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Object Oriented Programming Paradigm</a:t>
            </a:r>
          </a:p>
          <a:p>
            <a:r>
              <a:rPr lang="en-US" b="1"/>
              <a:t>Working With Libraries</a:t>
            </a:r>
            <a:endParaRPr lang="en-US"/>
          </a:p>
          <a:p>
            <a:r>
              <a:rPr lang="en-US" b="1"/>
              <a:t>WPILib/Interfacing With The Robot</a:t>
            </a:r>
          </a:p>
          <a:p>
            <a:r>
              <a:rPr lang="en-US" b="1"/>
              <a:t>Programming The Drivetrain</a:t>
            </a:r>
          </a:p>
          <a:p>
            <a:r>
              <a:rPr lang="en-US" b="1"/>
              <a:t>Programming Pneumatics </a:t>
            </a:r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54A67856-AE6A-1764-F253-83EB9C971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4876" y="4154491"/>
            <a:ext cx="454660" cy="45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329" y="-1196193"/>
            <a:ext cx="5775656" cy="3284932"/>
          </a:xfrm>
        </p:spPr>
        <p:txBody>
          <a:bodyPr/>
          <a:lstStyle/>
          <a:p>
            <a:r>
              <a:rPr lang="en-US"/>
              <a:t>That’s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655" y="3678187"/>
            <a:ext cx="5794248" cy="2346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If you'd like to review the concepts we covered in part 1 again, you can visit </a:t>
            </a:r>
            <a:r>
              <a:rPr lang="en-US" sz="2400" b="1">
                <a:hlinkClick r:id="rId2"/>
              </a:rPr>
              <a:t>www.fuzzlabs.net</a:t>
            </a:r>
            <a:r>
              <a:rPr lang="en-US" sz="2400" b="1"/>
              <a:t> for a quick refresher.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88" y="2330519"/>
            <a:ext cx="10543032" cy="13265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6000"/>
                    <a:lumOff val="24000"/>
                  </a:schemeClr>
                </a:solidFill>
                <a:effectLst>
                  <a:glow rad="63500">
                    <a:srgbClr val="A2DEF4">
                      <a:alpha val="40000"/>
                    </a:srgbClr>
                  </a:glow>
                  <a:outerShdw blurRad="88900" dist="88900" dir="3780000" sx="1000" sy="1000" algn="ctr" rotWithShape="0">
                    <a:srgbClr val="000000">
                      <a:alpha val="45000"/>
                    </a:srgbClr>
                  </a:outerShdw>
                </a:effectLst>
              </a:rPr>
              <a:t>Object Oriented Programming</a:t>
            </a:r>
            <a:endParaRPr lang="en-US" sz="2000" dirty="0">
              <a:solidFill>
                <a:schemeClr val="tx2">
                  <a:lumMod val="76000"/>
                  <a:lumOff val="24000"/>
                </a:schemeClr>
              </a:solidFill>
              <a:effectLst>
                <a:glow rad="63500">
                  <a:srgbClr val="A2DEF4">
                    <a:alpha val="40000"/>
                  </a:srgbClr>
                </a:glow>
                <a:outerShdw blurRad="88900" dist="88900" dir="3780000" sx="1000" sy="1000" algn="ctr" rotWithShape="0">
                  <a:srgbClr val="000000">
                    <a:alpha val="45000"/>
                  </a:srgbClr>
                </a:outerShdw>
              </a:effectLst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60986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2CC6F-B3AB-5424-91D8-953FF9A715C1}"/>
              </a:ext>
            </a:extLst>
          </p:cNvPr>
          <p:cNvSpPr/>
          <p:nvPr/>
        </p:nvSpPr>
        <p:spPr>
          <a:xfrm>
            <a:off x="205816" y="1261872"/>
            <a:ext cx="5890184" cy="4971288"/>
          </a:xfrm>
          <a:prstGeom prst="roundRect">
            <a:avLst>
              <a:gd name="adj" fmla="val 6779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EDC40B-48D5-F94C-DAFD-8CE7EC4EE1B1}"/>
              </a:ext>
            </a:extLst>
          </p:cNvPr>
          <p:cNvSpPr/>
          <p:nvPr/>
        </p:nvSpPr>
        <p:spPr>
          <a:xfrm>
            <a:off x="6631024" y="418342"/>
            <a:ext cx="5455920" cy="6366506"/>
          </a:xfrm>
          <a:prstGeom prst="roundRect">
            <a:avLst>
              <a:gd name="adj" fmla="val 6779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6" y="-414638"/>
            <a:ext cx="6239256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classes and objects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/>
                </a:glow>
              </a:effectLst>
            </a:endParaRPr>
          </a:p>
        </p:txBody>
      </p:sp>
      <p:pic>
        <p:nvPicPr>
          <p:cNvPr id="7" name="Content Placeholder 6" descr="Blueprint outline">
            <a:extLst>
              <a:ext uri="{FF2B5EF4-FFF2-40B4-BE49-F238E27FC236}">
                <a16:creationId xmlns:a16="http://schemas.microsoft.com/office/drawing/2014/main" id="{72E90469-BC2D-3972-CA36-80A8716CE94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622" y="2771858"/>
            <a:ext cx="3599825" cy="3599825"/>
          </a:xfrm>
        </p:spPr>
      </p:pic>
      <p:pic>
        <p:nvPicPr>
          <p:cNvPr id="9" name="Graphic 8" descr="House outline">
            <a:extLst>
              <a:ext uri="{FF2B5EF4-FFF2-40B4-BE49-F238E27FC236}">
                <a16:creationId xmlns:a16="http://schemas.microsoft.com/office/drawing/2014/main" id="{2D71B0DA-560D-646D-8465-975544BB8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7555" y="2335297"/>
            <a:ext cx="2096814" cy="2096814"/>
          </a:xfrm>
          <a:prstGeom prst="rect">
            <a:avLst/>
          </a:prstGeom>
        </p:spPr>
      </p:pic>
      <p:pic>
        <p:nvPicPr>
          <p:cNvPr id="10" name="Graphic 9" descr="House outline">
            <a:extLst>
              <a:ext uri="{FF2B5EF4-FFF2-40B4-BE49-F238E27FC236}">
                <a16:creationId xmlns:a16="http://schemas.microsoft.com/office/drawing/2014/main" id="{FB69C9C5-EB49-8B9A-409F-C76949951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7701" y="3360827"/>
            <a:ext cx="2096813" cy="2096813"/>
          </a:xfrm>
          <a:prstGeom prst="rect">
            <a:avLst/>
          </a:prstGeom>
        </p:spPr>
      </p:pic>
      <p:pic>
        <p:nvPicPr>
          <p:cNvPr id="11" name="Graphic 10" descr="House outline">
            <a:extLst>
              <a:ext uri="{FF2B5EF4-FFF2-40B4-BE49-F238E27FC236}">
                <a16:creationId xmlns:a16="http://schemas.microsoft.com/office/drawing/2014/main" id="{2DA7B1B7-CEE3-D8ED-8996-E6A17A5DD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8529" y="4715714"/>
            <a:ext cx="2096813" cy="2096813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92541B0-33A0-8DB5-F797-DB383825B483}"/>
              </a:ext>
            </a:extLst>
          </p:cNvPr>
          <p:cNvSpPr/>
          <p:nvPr/>
        </p:nvSpPr>
        <p:spPr>
          <a:xfrm rot="21006388">
            <a:off x="5267439" y="3658673"/>
            <a:ext cx="1793319" cy="380895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41B1557-F123-2CFE-FAE7-52C24777CA57}"/>
              </a:ext>
            </a:extLst>
          </p:cNvPr>
          <p:cNvSpPr/>
          <p:nvPr/>
        </p:nvSpPr>
        <p:spPr>
          <a:xfrm rot="21426952">
            <a:off x="5379357" y="4571771"/>
            <a:ext cx="2612497" cy="380895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BBB68BF-E418-1335-6009-831824B3B7EB}"/>
              </a:ext>
            </a:extLst>
          </p:cNvPr>
          <p:cNvSpPr/>
          <p:nvPr/>
        </p:nvSpPr>
        <p:spPr>
          <a:xfrm rot="561985">
            <a:off x="5369054" y="5573674"/>
            <a:ext cx="1655064" cy="380895"/>
          </a:xfrm>
          <a:prstGeom prst="rightArrow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EFEC-70E9-9A9A-7230-B3339A78BD2A}"/>
              </a:ext>
            </a:extLst>
          </p:cNvPr>
          <p:cNvSpPr txBox="1"/>
          <p:nvPr/>
        </p:nvSpPr>
        <p:spPr>
          <a:xfrm>
            <a:off x="256030" y="1499355"/>
            <a:ext cx="583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can be viewed as like a blueprint.  They are templates used to construct objects.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EB4AE-E327-43C1-CE65-D80EDEC55730}"/>
              </a:ext>
            </a:extLst>
          </p:cNvPr>
          <p:cNvSpPr txBox="1"/>
          <p:nvPr/>
        </p:nvSpPr>
        <p:spPr>
          <a:xfrm>
            <a:off x="6803291" y="622203"/>
            <a:ext cx="5132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objects can be constructed from a single class and can each have their own unique attributes, for instance, color.</a:t>
            </a: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D52B-86C2-0B69-8EDC-036E6274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6" y="-414638"/>
            <a:ext cx="7484288" cy="132651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38100">
                    <a:schemeClr val="bg1"/>
                  </a:glow>
                </a:effectLst>
              </a:rPr>
              <a:t>Methods and Attributes</a:t>
            </a:r>
            <a:endParaRPr lang="en-US" dirty="0">
              <a:solidFill>
                <a:schemeClr val="accent6">
                  <a:lumMod val="50000"/>
                </a:schemeClr>
              </a:solidFill>
              <a:effectLst>
                <a:glow rad="38100">
                  <a:schemeClr val="bg1"/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5B811-D559-AE6E-5827-5DE64C07D6F2}"/>
              </a:ext>
            </a:extLst>
          </p:cNvPr>
          <p:cNvSpPr txBox="1"/>
          <p:nvPr/>
        </p:nvSpPr>
        <p:spPr>
          <a:xfrm>
            <a:off x="205816" y="1049105"/>
            <a:ext cx="6844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 consist of Methods and Attributes.  They are technically Functions and Variables that are used in objects.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BB2D93-D493-521F-5DEF-8D603E8E6E2E}"/>
              </a:ext>
            </a:extLst>
          </p:cNvPr>
          <p:cNvSpPr/>
          <p:nvPr/>
        </p:nvSpPr>
        <p:spPr>
          <a:xfrm>
            <a:off x="7977511" y="164592"/>
            <a:ext cx="4123944" cy="6501384"/>
          </a:xfrm>
          <a:prstGeom prst="roundRect">
            <a:avLst>
              <a:gd name="adj" fmla="val 4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11A73-034A-C534-8638-4C892E3CC86D}"/>
              </a:ext>
            </a:extLst>
          </p:cNvPr>
          <p:cNvSpPr txBox="1"/>
          <p:nvPr/>
        </p:nvSpPr>
        <p:spPr>
          <a:xfrm>
            <a:off x="8051668" y="248619"/>
            <a:ext cx="403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>
                <a:solidFill>
                  <a:srgbClr val="FF00FF"/>
                </a:solidFill>
              </a:rPr>
              <a:t>class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 err="1">
                <a:solidFill>
                  <a:srgbClr val="006600"/>
                </a:solidFill>
              </a:rPr>
              <a:t>MyRobotClass</a:t>
            </a:r>
            <a:r>
              <a:rPr lang="en-US" sz="2400" b="1" dirty="0">
                <a:solidFill>
                  <a:srgbClr val="0066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01E62D-FED5-8462-D085-AE8E63669ED5}"/>
              </a:ext>
            </a:extLst>
          </p:cNvPr>
          <p:cNvSpPr/>
          <p:nvPr/>
        </p:nvSpPr>
        <p:spPr>
          <a:xfrm>
            <a:off x="8170540" y="1020312"/>
            <a:ext cx="3786789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456BEE-2BE8-C154-D1AF-35D4DB77186B}"/>
              </a:ext>
            </a:extLst>
          </p:cNvPr>
          <p:cNvSpPr/>
          <p:nvPr/>
        </p:nvSpPr>
        <p:spPr>
          <a:xfrm>
            <a:off x="8170540" y="2430646"/>
            <a:ext cx="3786789" cy="3401783"/>
          </a:xfrm>
          <a:prstGeom prst="roundRect">
            <a:avLst>
              <a:gd name="adj" fmla="val 6721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79945-5701-31BE-66A8-2358DB2EF64B}"/>
              </a:ext>
            </a:extLst>
          </p:cNvPr>
          <p:cNvSpPr txBox="1"/>
          <p:nvPr/>
        </p:nvSpPr>
        <p:spPr>
          <a:xfrm>
            <a:off x="8828908" y="1521707"/>
            <a:ext cx="3128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String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text</a:t>
            </a:r>
            <a:r>
              <a:rPr lang="en-US" sz="2000" b="1" dirty="0">
                <a:solidFill>
                  <a:schemeClr val="bg1"/>
                </a:solidFill>
              </a:rPr>
              <a:t> = </a:t>
            </a:r>
            <a:r>
              <a:rPr lang="en-US" sz="2000" b="1" dirty="0">
                <a:solidFill>
                  <a:srgbClr val="7030A0"/>
                </a:solidFill>
              </a:rPr>
              <a:t>“Bye World”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748AE-FF61-3C3B-FF04-08F2C2757696}"/>
              </a:ext>
            </a:extLst>
          </p:cNvPr>
          <p:cNvSpPr txBox="1"/>
          <p:nvPr/>
        </p:nvSpPr>
        <p:spPr>
          <a:xfrm>
            <a:off x="8196605" y="1024331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Attributes: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AB27E-76CF-A93F-BDBD-6CF04F010503}"/>
              </a:ext>
            </a:extLst>
          </p:cNvPr>
          <p:cNvSpPr txBox="1"/>
          <p:nvPr/>
        </p:nvSpPr>
        <p:spPr>
          <a:xfrm>
            <a:off x="8216066" y="246659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25660-F298-772E-3FE0-CC9EBC98F6B1}"/>
              </a:ext>
            </a:extLst>
          </p:cNvPr>
          <p:cNvSpPr txBox="1"/>
          <p:nvPr/>
        </p:nvSpPr>
        <p:spPr>
          <a:xfrm>
            <a:off x="8828908" y="3532445"/>
            <a:ext cx="3020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void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rgbClr val="006600"/>
                </a:solidFill>
              </a:rPr>
              <a:t>printText</a:t>
            </a:r>
            <a:r>
              <a:rPr lang="en-US" sz="2000" b="1" dirty="0">
                <a:solidFill>
                  <a:srgbClr val="006600"/>
                </a:solidFill>
              </a:rPr>
              <a:t>() </a:t>
            </a:r>
            <a:r>
              <a:rPr lang="en-US" sz="2000" b="1" dirty="0">
                <a:solidFill>
                  <a:schemeClr val="bg1"/>
                </a:solidFill>
              </a:rPr>
              <a:t>{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</a:rPr>
              <a:t>Sys.out.print</a:t>
            </a:r>
            <a:r>
              <a:rPr lang="en-US" sz="2000" b="1" dirty="0">
                <a:solidFill>
                  <a:srgbClr val="7030A0"/>
                </a:solidFill>
              </a:rPr>
              <a:t>(text)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810F41-DF8E-33AA-F6EB-AF85EEF703A2}"/>
              </a:ext>
            </a:extLst>
          </p:cNvPr>
          <p:cNvCxnSpPr/>
          <p:nvPr/>
        </p:nvCxnSpPr>
        <p:spPr>
          <a:xfrm flipV="1">
            <a:off x="8257897" y="1258872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9FA97D-977F-1B2D-48EE-4774692712FB}"/>
              </a:ext>
            </a:extLst>
          </p:cNvPr>
          <p:cNvCxnSpPr/>
          <p:nvPr/>
        </p:nvCxnSpPr>
        <p:spPr>
          <a:xfrm flipV="1">
            <a:off x="8233446" y="2714528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2C7AE6-1F76-8AF7-F23E-BB1B8782FCF0}"/>
              </a:ext>
            </a:extLst>
          </p:cNvPr>
          <p:cNvSpPr/>
          <p:nvPr/>
        </p:nvSpPr>
        <p:spPr>
          <a:xfrm>
            <a:off x="205816" y="2589860"/>
            <a:ext cx="5581028" cy="4076116"/>
          </a:xfrm>
          <a:prstGeom prst="roundRect">
            <a:avLst>
              <a:gd name="adj" fmla="val 4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D8D5A2-7758-D876-CBC8-61D94D124583}"/>
              </a:ext>
            </a:extLst>
          </p:cNvPr>
          <p:cNvSpPr/>
          <p:nvPr/>
        </p:nvSpPr>
        <p:spPr>
          <a:xfrm>
            <a:off x="329849" y="2779201"/>
            <a:ext cx="5302855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ED6A20-CF55-C1BF-5A4A-C3EAA51062BE}"/>
              </a:ext>
            </a:extLst>
          </p:cNvPr>
          <p:cNvSpPr txBox="1"/>
          <p:nvPr/>
        </p:nvSpPr>
        <p:spPr>
          <a:xfrm>
            <a:off x="362739" y="3253913"/>
            <a:ext cx="5287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myRobotClass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robot</a:t>
            </a:r>
            <a:r>
              <a:rPr lang="en-US" sz="2000" b="1" dirty="0">
                <a:solidFill>
                  <a:schemeClr val="bg1"/>
                </a:solidFill>
              </a:rPr>
              <a:t> = </a:t>
            </a:r>
            <a:r>
              <a:rPr lang="en-US" sz="2000" b="1" dirty="0">
                <a:solidFill>
                  <a:srgbClr val="002060"/>
                </a:solidFill>
              </a:rPr>
              <a:t>new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myRobotClass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7BA7-D97E-67D2-D1B2-8E550FDBFFBB}"/>
              </a:ext>
            </a:extLst>
          </p:cNvPr>
          <p:cNvSpPr txBox="1"/>
          <p:nvPr/>
        </p:nvSpPr>
        <p:spPr>
          <a:xfrm>
            <a:off x="329849" y="2779201"/>
            <a:ext cx="498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an object called “robot” from our class: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3262BE-1B12-DD03-E30F-97E0186271CF}"/>
              </a:ext>
            </a:extLst>
          </p:cNvPr>
          <p:cNvCxnSpPr>
            <a:cxnSpLocks/>
          </p:cNvCxnSpPr>
          <p:nvPr/>
        </p:nvCxnSpPr>
        <p:spPr>
          <a:xfrm flipV="1">
            <a:off x="396439" y="3083111"/>
            <a:ext cx="5134914" cy="959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ED25EA-EDA1-2963-60BA-7741961F735F}"/>
              </a:ext>
            </a:extLst>
          </p:cNvPr>
          <p:cNvSpPr/>
          <p:nvPr/>
        </p:nvSpPr>
        <p:spPr>
          <a:xfrm>
            <a:off x="312469" y="3908500"/>
            <a:ext cx="5302855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25D4D4-EB55-38F0-1624-E66CFE4C9571}"/>
              </a:ext>
            </a:extLst>
          </p:cNvPr>
          <p:cNvSpPr txBox="1"/>
          <p:nvPr/>
        </p:nvSpPr>
        <p:spPr>
          <a:xfrm>
            <a:off x="345359" y="4383212"/>
            <a:ext cx="213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6600"/>
                </a:solidFill>
              </a:rPr>
              <a:t>robot</a:t>
            </a:r>
            <a:r>
              <a:rPr lang="en-US" sz="2000" b="1" dirty="0" err="1">
                <a:solidFill>
                  <a:schemeClr val="bg1"/>
                </a:solidFill>
              </a:rPr>
              <a:t>.</a:t>
            </a:r>
            <a:r>
              <a:rPr lang="en-US" sz="2000" b="1" dirty="0" err="1">
                <a:solidFill>
                  <a:srgbClr val="006600"/>
                </a:solidFill>
              </a:rPr>
              <a:t>printText</a:t>
            </a:r>
            <a:r>
              <a:rPr lang="en-US" sz="2000" b="1" dirty="0">
                <a:solidFill>
                  <a:srgbClr val="006600"/>
                </a:solidFill>
              </a:rPr>
              <a:t>()</a:t>
            </a:r>
            <a:r>
              <a:rPr lang="en-US" sz="20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BA3A7E-6AE6-9D34-91E8-8A7D74F514D5}"/>
              </a:ext>
            </a:extLst>
          </p:cNvPr>
          <p:cNvSpPr txBox="1"/>
          <p:nvPr/>
        </p:nvSpPr>
        <p:spPr>
          <a:xfrm>
            <a:off x="312469" y="3908500"/>
            <a:ext cx="472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Call the “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printText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method from the object: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C24ED4-7699-40D7-1359-67AA5F17D2B3}"/>
              </a:ext>
            </a:extLst>
          </p:cNvPr>
          <p:cNvCxnSpPr>
            <a:cxnSpLocks/>
          </p:cNvCxnSpPr>
          <p:nvPr/>
        </p:nvCxnSpPr>
        <p:spPr>
          <a:xfrm flipV="1">
            <a:off x="362739" y="4207286"/>
            <a:ext cx="5134914" cy="959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46310F5-0F7D-3F93-5F73-01985182ADFC}"/>
              </a:ext>
            </a:extLst>
          </p:cNvPr>
          <p:cNvSpPr/>
          <p:nvPr/>
        </p:nvSpPr>
        <p:spPr>
          <a:xfrm>
            <a:off x="329849" y="5533643"/>
            <a:ext cx="5302855" cy="1002791"/>
          </a:xfrm>
          <a:prstGeom prst="round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90993A-1B8A-16C0-F41F-C25306DFFCB1}"/>
              </a:ext>
            </a:extLst>
          </p:cNvPr>
          <p:cNvSpPr txBox="1"/>
          <p:nvPr/>
        </p:nvSpPr>
        <p:spPr>
          <a:xfrm>
            <a:off x="362739" y="6008355"/>
            <a:ext cx="144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Bye 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33B39-E29D-8AC0-5155-C984F80AD06A}"/>
              </a:ext>
            </a:extLst>
          </p:cNvPr>
          <p:cNvSpPr txBox="1"/>
          <p:nvPr/>
        </p:nvSpPr>
        <p:spPr>
          <a:xfrm>
            <a:off x="329849" y="553364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915E76-D6EA-24BB-CE61-875630F9C83F}"/>
              </a:ext>
            </a:extLst>
          </p:cNvPr>
          <p:cNvCxnSpPr>
            <a:cxnSpLocks/>
          </p:cNvCxnSpPr>
          <p:nvPr/>
        </p:nvCxnSpPr>
        <p:spPr>
          <a:xfrm flipV="1">
            <a:off x="380119" y="5832429"/>
            <a:ext cx="5134914" cy="9591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4E2FA5A-F065-6C21-C37D-D18DFA846480}"/>
              </a:ext>
            </a:extLst>
          </p:cNvPr>
          <p:cNvSpPr/>
          <p:nvPr/>
        </p:nvSpPr>
        <p:spPr>
          <a:xfrm>
            <a:off x="2778412" y="4979573"/>
            <a:ext cx="338328" cy="4610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D2354F4-8552-BB14-9B43-2D2DEAAAFFA2}"/>
              </a:ext>
            </a:extLst>
          </p:cNvPr>
          <p:cNvSpPr/>
          <p:nvPr/>
        </p:nvSpPr>
        <p:spPr>
          <a:xfrm rot="5400000">
            <a:off x="6487134" y="4188624"/>
            <a:ext cx="800236" cy="1031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97068B-A6B1-4C18-F047-C9F115D818A8}"/>
              </a:ext>
            </a:extLst>
          </p:cNvPr>
          <p:cNvSpPr txBox="1"/>
          <p:nvPr/>
        </p:nvSpPr>
        <p:spPr>
          <a:xfrm>
            <a:off x="8196605" y="607618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4181F3-7760-8482-33F0-F261366C1991}"/>
              </a:ext>
            </a:extLst>
          </p:cNvPr>
          <p:cNvSpPr/>
          <p:nvPr/>
        </p:nvSpPr>
        <p:spPr>
          <a:xfrm>
            <a:off x="6292204" y="4991939"/>
            <a:ext cx="4334256" cy="1171118"/>
          </a:xfrm>
          <a:prstGeom prst="roundRect">
            <a:avLst>
              <a:gd name="adj" fmla="val 51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90CCF5-4489-F9AA-9194-CFD17CBC00E0}"/>
              </a:ext>
            </a:extLst>
          </p:cNvPr>
          <p:cNvSpPr/>
          <p:nvPr/>
        </p:nvSpPr>
        <p:spPr>
          <a:xfrm>
            <a:off x="97536" y="1005841"/>
            <a:ext cx="5077968" cy="5157216"/>
          </a:xfrm>
          <a:prstGeom prst="roundRect">
            <a:avLst>
              <a:gd name="adj" fmla="val 33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" y="92461"/>
            <a:ext cx="4593336" cy="7289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effectLst>
                  <a:glow rad="63500">
                    <a:srgbClr val="A2DEF4"/>
                  </a:glow>
                </a:effectLst>
              </a:rPr>
              <a:t>Constructors</a:t>
            </a:r>
            <a:endParaRPr lang="en-ZA" sz="3200" dirty="0">
              <a:solidFill>
                <a:schemeClr val="accent6">
                  <a:lumMod val="50000"/>
                </a:schemeClr>
              </a:solidFill>
              <a:effectLst>
                <a:glow rad="63500">
                  <a:srgbClr val="A2DEF4"/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4CB1D-2ED5-E16E-5646-A8B60CF528BA}"/>
              </a:ext>
            </a:extLst>
          </p:cNvPr>
          <p:cNvSpPr txBox="1"/>
          <p:nvPr/>
        </p:nvSpPr>
        <p:spPr>
          <a:xfrm>
            <a:off x="5206739" y="92461"/>
            <a:ext cx="645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Constructors allow you to pass in arguments to a newly created object.  This allows you to uniquely configure the object.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F296C-5211-48D0-47E8-76126F759799}"/>
              </a:ext>
            </a:extLst>
          </p:cNvPr>
          <p:cNvSpPr txBox="1"/>
          <p:nvPr/>
        </p:nvSpPr>
        <p:spPr>
          <a:xfrm>
            <a:off x="97536" y="1085027"/>
            <a:ext cx="49743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FF"/>
                </a:solidFill>
              </a:rPr>
              <a:t>class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600"/>
                </a:solidFill>
              </a:rPr>
              <a:t>Robot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6600"/>
                </a:solidFill>
              </a:rPr>
              <a:t>robotSpeed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rgbClr val="C00000"/>
                </a:solidFill>
              </a:rPr>
              <a:t>public void </a:t>
            </a:r>
            <a:r>
              <a:rPr lang="en-US" sz="2400" b="1" dirty="0">
                <a:solidFill>
                  <a:srgbClr val="006600"/>
                </a:solidFill>
              </a:rPr>
              <a:t>Robot(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speed</a:t>
            </a:r>
            <a:r>
              <a:rPr lang="en-US" sz="2400" b="1" dirty="0">
                <a:solidFill>
                  <a:srgbClr val="006600"/>
                </a:solidFill>
              </a:rPr>
              <a:t>)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b="1" dirty="0"/>
              <a:t>                </a:t>
            </a:r>
            <a:r>
              <a:rPr lang="en-US" sz="2400" b="1" dirty="0" err="1">
                <a:solidFill>
                  <a:srgbClr val="006600"/>
                </a:solidFill>
              </a:rPr>
              <a:t>robotSpeed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=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speed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b="1" dirty="0"/>
              <a:t>       </a:t>
            </a:r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/>
          </a:p>
          <a:p>
            <a:r>
              <a:rPr lang="en-US" sz="2400" b="1" dirty="0"/>
              <a:t>       </a:t>
            </a:r>
            <a:r>
              <a:rPr lang="en-US" sz="2400" b="1" dirty="0">
                <a:solidFill>
                  <a:srgbClr val="C00000"/>
                </a:solidFill>
              </a:rPr>
              <a:t>private void </a:t>
            </a:r>
            <a:r>
              <a:rPr lang="en-US" sz="2400" b="1" dirty="0">
                <a:solidFill>
                  <a:srgbClr val="006600"/>
                </a:solidFill>
              </a:rPr>
              <a:t>go() </a:t>
            </a:r>
            <a:r>
              <a:rPr lang="en-US" sz="2400" b="1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b="1" dirty="0"/>
              <a:t>               </a:t>
            </a:r>
            <a:r>
              <a:rPr lang="en-US" sz="2400" b="1" dirty="0" err="1">
                <a:solidFill>
                  <a:srgbClr val="006600"/>
                </a:solidFill>
              </a:rPr>
              <a:t>Sys.out.print</a:t>
            </a:r>
            <a:r>
              <a:rPr lang="en-US" sz="2400" b="1" dirty="0">
                <a:solidFill>
                  <a:srgbClr val="006600"/>
                </a:solidFill>
              </a:rPr>
              <a:t>(</a:t>
            </a:r>
            <a:r>
              <a:rPr lang="en-US" sz="2400" b="1" dirty="0" err="1">
                <a:solidFill>
                  <a:srgbClr val="006600"/>
                </a:solidFill>
              </a:rPr>
              <a:t>robotSpeed</a:t>
            </a:r>
            <a:r>
              <a:rPr lang="en-US" sz="2400" b="1" dirty="0">
                <a:solidFill>
                  <a:srgbClr val="006600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b="1" dirty="0"/>
              <a:t>       </a:t>
            </a:r>
            <a:r>
              <a:rPr lang="en-US" sz="2400" b="1" dirty="0">
                <a:solidFill>
                  <a:schemeClr val="bg1"/>
                </a:solidFill>
              </a:rPr>
              <a:t>}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E0774D-2F6B-7FF8-48B1-B03B0E420B4E}"/>
              </a:ext>
            </a:extLst>
          </p:cNvPr>
          <p:cNvSpPr/>
          <p:nvPr/>
        </p:nvSpPr>
        <p:spPr>
          <a:xfrm>
            <a:off x="6268967" y="1682156"/>
            <a:ext cx="4334256" cy="2267712"/>
          </a:xfrm>
          <a:prstGeom prst="roundRect">
            <a:avLst>
              <a:gd name="adj" fmla="val 51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28113-5936-7564-0888-D5C57956BB1C}"/>
              </a:ext>
            </a:extLst>
          </p:cNvPr>
          <p:cNvSpPr txBox="1"/>
          <p:nvPr/>
        </p:nvSpPr>
        <p:spPr>
          <a:xfrm>
            <a:off x="6447275" y="2246036"/>
            <a:ext cx="397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Robot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6600"/>
                </a:solidFill>
              </a:rPr>
              <a:t>bot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2060"/>
                </a:solidFill>
              </a:rPr>
              <a:t>new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Robot(</a:t>
            </a:r>
            <a:r>
              <a:rPr lang="en-US" sz="2400" b="1" dirty="0">
                <a:solidFill>
                  <a:srgbClr val="0070C0"/>
                </a:solidFill>
              </a:rPr>
              <a:t>5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96926-E4A4-DD3C-A984-95CE66A95A5B}"/>
              </a:ext>
            </a:extLst>
          </p:cNvPr>
          <p:cNvSpPr txBox="1"/>
          <p:nvPr/>
        </p:nvSpPr>
        <p:spPr>
          <a:xfrm>
            <a:off x="6447275" y="1749629"/>
            <a:ext cx="402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object and pass in our speed: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07A47-41F4-967A-AD40-54612109D270}"/>
              </a:ext>
            </a:extLst>
          </p:cNvPr>
          <p:cNvCxnSpPr/>
          <p:nvPr/>
        </p:nvCxnSpPr>
        <p:spPr>
          <a:xfrm flipV="1">
            <a:off x="6630058" y="2058263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18362E-0A83-AF84-C0D5-E4A976BD5685}"/>
              </a:ext>
            </a:extLst>
          </p:cNvPr>
          <p:cNvSpPr txBox="1"/>
          <p:nvPr/>
        </p:nvSpPr>
        <p:spPr>
          <a:xfrm>
            <a:off x="6400800" y="2931150"/>
            <a:ext cx="33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Call the object’s “go” method: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1B450-5A09-CF13-058C-2B1AB8F5F253}"/>
              </a:ext>
            </a:extLst>
          </p:cNvPr>
          <p:cNvCxnSpPr/>
          <p:nvPr/>
        </p:nvCxnSpPr>
        <p:spPr>
          <a:xfrm flipV="1">
            <a:off x="6583583" y="3239784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C7ECB9-DCE1-5CE5-1C06-EB7A54892667}"/>
              </a:ext>
            </a:extLst>
          </p:cNvPr>
          <p:cNvSpPr txBox="1"/>
          <p:nvPr/>
        </p:nvSpPr>
        <p:spPr>
          <a:xfrm>
            <a:off x="6447275" y="3393077"/>
            <a:ext cx="397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6600"/>
                </a:solidFill>
              </a:rPr>
              <a:t>bot</a:t>
            </a:r>
            <a:r>
              <a:rPr lang="en-US" sz="2400" b="1" dirty="0" err="1">
                <a:solidFill>
                  <a:schemeClr val="bg1"/>
                </a:solidFill>
              </a:rPr>
              <a:t>.</a:t>
            </a:r>
            <a:r>
              <a:rPr lang="en-US" sz="2400" b="1" dirty="0" err="1">
                <a:solidFill>
                  <a:srgbClr val="006600"/>
                </a:solidFill>
              </a:rPr>
              <a:t>go</a:t>
            </a:r>
            <a:r>
              <a:rPr lang="en-US" sz="2400" b="1" dirty="0">
                <a:solidFill>
                  <a:srgbClr val="006600"/>
                </a:solidFill>
              </a:rPr>
              <a:t>()</a:t>
            </a:r>
            <a:r>
              <a:rPr lang="en-US" sz="2400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27B0B9-9B69-4B18-F742-A91525E18203}"/>
              </a:ext>
            </a:extLst>
          </p:cNvPr>
          <p:cNvSpPr/>
          <p:nvPr/>
        </p:nvSpPr>
        <p:spPr>
          <a:xfrm>
            <a:off x="8148828" y="4123431"/>
            <a:ext cx="393192" cy="694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D088C-A9F4-2420-8796-E2707B27CAF7}"/>
              </a:ext>
            </a:extLst>
          </p:cNvPr>
          <p:cNvSpPr txBox="1"/>
          <p:nvPr/>
        </p:nvSpPr>
        <p:spPr>
          <a:xfrm>
            <a:off x="6553200" y="508593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A358C0-C365-5FC1-0FD0-C698D9685E07}"/>
              </a:ext>
            </a:extLst>
          </p:cNvPr>
          <p:cNvCxnSpPr/>
          <p:nvPr/>
        </p:nvCxnSpPr>
        <p:spPr>
          <a:xfrm flipV="1">
            <a:off x="6735983" y="5394564"/>
            <a:ext cx="3612074" cy="1213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647EC7-73F4-7D59-42B6-A09ED7F34C77}"/>
              </a:ext>
            </a:extLst>
          </p:cNvPr>
          <p:cNvSpPr txBox="1"/>
          <p:nvPr/>
        </p:nvSpPr>
        <p:spPr>
          <a:xfrm>
            <a:off x="6553200" y="5608676"/>
            <a:ext cx="397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704F3BF-87C9-3FE2-8102-6A4833B6BEF7}"/>
              </a:ext>
            </a:extLst>
          </p:cNvPr>
          <p:cNvSpPr/>
          <p:nvPr/>
        </p:nvSpPr>
        <p:spPr>
          <a:xfrm rot="16200000">
            <a:off x="5553875" y="2509861"/>
            <a:ext cx="393192" cy="694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C703-A2DC-5E44-DD9E-A9AC173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71B3-BB35-7B4F-BEDE-EC494D2A3A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Show scope of public vs. private attributes/methods.</a:t>
            </a:r>
          </a:p>
          <a:p>
            <a:r>
              <a:rPr lang="en-US" dirty="0"/>
              <a:t>Roughly explain concept of the instance modifying </a:t>
            </a:r>
            <a:r>
              <a:rPr lang="en-US"/>
              <a:t>private attributes </a:t>
            </a:r>
            <a:r>
              <a:rPr lang="en-US" dirty="0"/>
              <a:t>while other classes can modify public attributes.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55E6-B8EE-BA73-4257-0C7D40A6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881" y="441961"/>
            <a:ext cx="6729016" cy="2667000"/>
          </a:xfrm>
        </p:spPr>
        <p:txBody>
          <a:bodyPr/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  <a:effectLst>
                  <a:glow rad="127000">
                    <a:srgbClr val="A2DEF4"/>
                  </a:glow>
                </a:effectLst>
              </a:rPr>
              <a:t>Variables and Arrays</a:t>
            </a:r>
            <a:endParaRPr lang="en-ZA">
              <a:solidFill>
                <a:schemeClr val="accent6">
                  <a:lumMod val="50000"/>
                </a:schemeClr>
              </a:solidFill>
              <a:effectLst>
                <a:glow rad="127000">
                  <a:srgbClr val="A2DEF4"/>
                </a:glo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FA1F-2AC3-2193-49A8-61FEED7C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302" y="3429000"/>
            <a:ext cx="4914174" cy="2197590"/>
          </a:xfrm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 b="1">
                <a:solidFill>
                  <a:srgbClr val="0A4054"/>
                </a:solidFill>
              </a:rPr>
              <a:t>Don’t fret, they’re a lot easier than in algebra.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039049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468C8A"/>
                </a:solidFill>
                <a:effectLst>
                  <a:glow rad="63500">
                    <a:srgbClr val="BDFFEF"/>
                  </a:glow>
                </a:effectLst>
              </a:rPr>
              <a:t>The Fundamental variable</a:t>
            </a:r>
            <a:endParaRPr lang="en-ZA" sz="3600">
              <a:solidFill>
                <a:srgbClr val="468C8A"/>
              </a:solidFill>
              <a:effectLst>
                <a:glow rad="63500">
                  <a:srgbClr val="BDFFEF"/>
                </a:glo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1316736"/>
            <a:ext cx="6192838" cy="442969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1200" b="1"/>
              <a:t>A Variable… </a:t>
            </a: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Is a digital container that you can put data in.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Allows you to reference the same data in multiple parts of your code.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Can contain different types of data.</a:t>
            </a:r>
          </a:p>
          <a:p>
            <a:pPr lvl="1">
              <a:lnSpc>
                <a:spcPct val="160000"/>
              </a:lnSpc>
            </a:pPr>
            <a:endParaRPr lang="en-US" sz="8000" b="1"/>
          </a:p>
          <a:p>
            <a:pPr lvl="1">
              <a:lnSpc>
                <a:spcPct val="160000"/>
              </a:lnSpc>
            </a:pPr>
            <a:r>
              <a:rPr lang="en-US" sz="8000" b="1"/>
              <a:t>Allows for the data in it to change (it varies).</a:t>
            </a:r>
          </a:p>
          <a:p>
            <a:pPr lvl="1"/>
            <a:endParaRPr lang="en-US"/>
          </a:p>
        </p:txBody>
      </p:sp>
      <p:pic>
        <p:nvPicPr>
          <p:cNvPr id="9" name="Graphic 8" descr="Filing Box Archive outline">
            <a:extLst>
              <a:ext uri="{FF2B5EF4-FFF2-40B4-BE49-F238E27FC236}">
                <a16:creationId xmlns:a16="http://schemas.microsoft.com/office/drawing/2014/main" id="{3D72F0B7-3621-0BE0-6454-0A6EE0514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5483" y="2401174"/>
            <a:ext cx="3002755" cy="3002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236C1-835A-B483-62C7-9AD9D29E7757}"/>
              </a:ext>
            </a:extLst>
          </p:cNvPr>
          <p:cNvSpPr txBox="1"/>
          <p:nvPr/>
        </p:nvSpPr>
        <p:spPr>
          <a:xfrm>
            <a:off x="8794656" y="4242816"/>
            <a:ext cx="200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My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A1B73-3540-006D-AD94-FFF0658A862B}"/>
              </a:ext>
            </a:extLst>
          </p:cNvPr>
          <p:cNvSpPr txBox="1"/>
          <p:nvPr/>
        </p:nvSpPr>
        <p:spPr>
          <a:xfrm>
            <a:off x="9276080" y="1316736"/>
            <a:ext cx="239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“I live in a box”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92580AF-742E-AC67-9828-A571E472E022}"/>
              </a:ext>
            </a:extLst>
          </p:cNvPr>
          <p:cNvSpPr/>
          <p:nvPr/>
        </p:nvSpPr>
        <p:spPr>
          <a:xfrm rot="1397268">
            <a:off x="10049256" y="2028573"/>
            <a:ext cx="530352" cy="5565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A14A9-9290-4E1F-A1C4-0305BFA570E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{406BA02A-0C40-4503-AC34-49754CBB4940}tf16411248_win32</Template>
  <TotalTime>7</TotalTime>
  <Words>778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 Light</vt:lpstr>
      <vt:lpstr>Calibri</vt:lpstr>
      <vt:lpstr>Posterama</vt:lpstr>
      <vt:lpstr>Custom</vt:lpstr>
      <vt:lpstr>  tellar Robotics Presents:   java and robots!    Part 2</vt:lpstr>
      <vt:lpstr> Agenda</vt:lpstr>
      <vt:lpstr>Object Oriented Programming</vt:lpstr>
      <vt:lpstr>classes and objects</vt:lpstr>
      <vt:lpstr>Methods and Attributes</vt:lpstr>
      <vt:lpstr>Constructors</vt:lpstr>
      <vt:lpstr>ACCESS MODIFIERS</vt:lpstr>
      <vt:lpstr>Variables and Arrays</vt:lpstr>
      <vt:lpstr>The Fundamental variable</vt:lpstr>
      <vt:lpstr>Variables in java</vt:lpstr>
      <vt:lpstr>Arrays</vt:lpstr>
      <vt:lpstr>Conditional Statements and loops</vt:lpstr>
      <vt:lpstr>If Statements</vt:lpstr>
      <vt:lpstr>IF Statements in java</vt:lpstr>
      <vt:lpstr>Loops (while loops)</vt:lpstr>
      <vt:lpstr>Functions</vt:lpstr>
      <vt:lpstr>Functions</vt:lpstr>
      <vt:lpstr>Functions in java</vt:lpstr>
      <vt:lpstr>Guessing Game</vt:lpstr>
      <vt:lpstr>That’s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Melvin</dc:creator>
  <cp:lastModifiedBy>Q K</cp:lastModifiedBy>
  <cp:revision>2</cp:revision>
  <dcterms:created xsi:type="dcterms:W3CDTF">2024-10-17T18:41:45Z</dcterms:created>
  <dcterms:modified xsi:type="dcterms:W3CDTF">2024-11-02T00:08:59Z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