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0"/>
  </p:notesMasterIdLst>
  <p:handoutMasterIdLst>
    <p:handoutMasterId r:id="rId31"/>
  </p:handoutMasterIdLst>
  <p:sldIdLst>
    <p:sldId id="335" r:id="rId5"/>
    <p:sldId id="336" r:id="rId6"/>
    <p:sldId id="353" r:id="rId7"/>
    <p:sldId id="337" r:id="rId8"/>
    <p:sldId id="358" r:id="rId9"/>
    <p:sldId id="359" r:id="rId10"/>
    <p:sldId id="357" r:id="rId11"/>
    <p:sldId id="338" r:id="rId12"/>
    <p:sldId id="339" r:id="rId13"/>
    <p:sldId id="356" r:id="rId14"/>
    <p:sldId id="354" r:id="rId15"/>
    <p:sldId id="355" r:id="rId16"/>
    <p:sldId id="340" r:id="rId17"/>
    <p:sldId id="341" r:id="rId18"/>
    <p:sldId id="342" r:id="rId19"/>
    <p:sldId id="348" r:id="rId20"/>
    <p:sldId id="349" r:id="rId21"/>
    <p:sldId id="350" r:id="rId22"/>
    <p:sldId id="351" r:id="rId23"/>
    <p:sldId id="343" r:id="rId24"/>
    <p:sldId id="352" r:id="rId25"/>
    <p:sldId id="344" r:id="rId26"/>
    <p:sldId id="345" r:id="rId27"/>
    <p:sldId id="346" r:id="rId28"/>
    <p:sldId id="34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6600"/>
    <a:srgbClr val="FF00FF"/>
    <a:srgbClr val="66B2B0"/>
    <a:srgbClr val="A2DEF4"/>
    <a:srgbClr val="468C8A"/>
    <a:srgbClr val="BDFFEF"/>
    <a:srgbClr val="0A4054"/>
    <a:srgbClr val="ABFF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B9CE99-2DE0-4C07-B670-5F7FC7088262}" v="167" dt="2024-11-06T21:01:45.319"/>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8" d="100"/>
          <a:sy n="158" d="100"/>
        </p:scale>
        <p:origin x="364" y="104"/>
      </p:cViewPr>
      <p:guideLst>
        <p:guide pos="6504"/>
        <p:guide orient="horz" pos="3696"/>
        <p:guide orient="horz" pos="196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e Melvin" userId="1e9941de-5937-4211-b949-000b3479f9fd" providerId="ADAL" clId="{1EB9CE99-2DE0-4C07-B670-5F7FC7088262}"/>
    <pc:docChg chg="undo custSel addSld modSld sldOrd">
      <pc:chgData name="Gabe Melvin" userId="1e9941de-5937-4211-b949-000b3479f9fd" providerId="ADAL" clId="{1EB9CE99-2DE0-4C07-B670-5F7FC7088262}" dt="2024-11-06T21:13:57.999" v="4477" actId="1076"/>
      <pc:docMkLst>
        <pc:docMk/>
      </pc:docMkLst>
      <pc:sldChg chg="modSp mod">
        <pc:chgData name="Gabe Melvin" userId="1e9941de-5937-4211-b949-000b3479f9fd" providerId="ADAL" clId="{1EB9CE99-2DE0-4C07-B670-5F7FC7088262}" dt="2024-11-06T21:13:57.999" v="4477" actId="1076"/>
        <pc:sldMkLst>
          <pc:docMk/>
          <pc:sldMk cId="954410245" sldId="335"/>
        </pc:sldMkLst>
        <pc:spChg chg="mod">
          <ac:chgData name="Gabe Melvin" userId="1e9941de-5937-4211-b949-000b3479f9fd" providerId="ADAL" clId="{1EB9CE99-2DE0-4C07-B670-5F7FC7088262}" dt="2024-10-31T15:49:55.650" v="1" actId="20577"/>
          <ac:spMkLst>
            <pc:docMk/>
            <pc:sldMk cId="954410245" sldId="335"/>
            <ac:spMk id="3" creationId="{2BE0BCE3-7A85-71CE-E027-A8E454AF1454}"/>
          </ac:spMkLst>
        </pc:spChg>
        <pc:picChg chg="mod">
          <ac:chgData name="Gabe Melvin" userId="1e9941de-5937-4211-b949-000b3479f9fd" providerId="ADAL" clId="{1EB9CE99-2DE0-4C07-B670-5F7FC7088262}" dt="2024-11-06T21:13:57.999" v="4477" actId="1076"/>
          <ac:picMkLst>
            <pc:docMk/>
            <pc:sldMk cId="954410245" sldId="335"/>
            <ac:picMk id="4" creationId="{3464B011-759E-DD00-29F8-DB02F54A21BB}"/>
          </ac:picMkLst>
        </pc:picChg>
      </pc:sldChg>
      <pc:sldChg chg="modSp mod">
        <pc:chgData name="Gabe Melvin" userId="1e9941de-5937-4211-b949-000b3479f9fd" providerId="ADAL" clId="{1EB9CE99-2DE0-4C07-B670-5F7FC7088262}" dt="2024-10-31T15:56:44.925" v="334" actId="1076"/>
        <pc:sldMkLst>
          <pc:docMk/>
          <pc:sldMk cId="582749365" sldId="336"/>
        </pc:sldMkLst>
        <pc:spChg chg="mod">
          <ac:chgData name="Gabe Melvin" userId="1e9941de-5937-4211-b949-000b3479f9fd" providerId="ADAL" clId="{1EB9CE99-2DE0-4C07-B670-5F7FC7088262}" dt="2024-10-31T15:56:44.925" v="334" actId="1076"/>
          <ac:spMkLst>
            <pc:docMk/>
            <pc:sldMk cId="582749365" sldId="336"/>
            <ac:spMk id="7" creationId="{70B4EC43-20C2-1DA5-646B-B8D26CF7D003}"/>
          </ac:spMkLst>
        </pc:spChg>
        <pc:picChg chg="mod">
          <ac:chgData name="Gabe Melvin" userId="1e9941de-5937-4211-b949-000b3479f9fd" providerId="ADAL" clId="{1EB9CE99-2DE0-4C07-B670-5F7FC7088262}" dt="2024-10-31T15:56:44.925" v="334" actId="1076"/>
          <ac:picMkLst>
            <pc:docMk/>
            <pc:sldMk cId="582749365" sldId="336"/>
            <ac:picMk id="5" creationId="{54A67856-AE6A-1764-F253-83EB9C97190B}"/>
          </ac:picMkLst>
        </pc:picChg>
      </pc:sldChg>
      <pc:sldChg chg="addSp delSp modSp mod">
        <pc:chgData name="Gabe Melvin" userId="1e9941de-5937-4211-b949-000b3479f9fd" providerId="ADAL" clId="{1EB9CE99-2DE0-4C07-B670-5F7FC7088262}" dt="2024-11-01T14:47:29.863" v="1851" actId="1582"/>
        <pc:sldMkLst>
          <pc:docMk/>
          <pc:sldMk cId="3786907341" sldId="337"/>
        </pc:sldMkLst>
        <pc:spChg chg="mod">
          <ac:chgData name="Gabe Melvin" userId="1e9941de-5937-4211-b949-000b3479f9fd" providerId="ADAL" clId="{1EB9CE99-2DE0-4C07-B670-5F7FC7088262}" dt="2024-11-01T13:02:34.982" v="943" actId="1076"/>
          <ac:spMkLst>
            <pc:docMk/>
            <pc:sldMk cId="3786907341" sldId="337"/>
            <ac:spMk id="2" creationId="{EA5BA0C7-4B10-03D7-2211-750D1F9E5A8A}"/>
          </ac:spMkLst>
        </pc:spChg>
        <pc:spChg chg="add mod">
          <ac:chgData name="Gabe Melvin" userId="1e9941de-5937-4211-b949-000b3479f9fd" providerId="ADAL" clId="{1EB9CE99-2DE0-4C07-B670-5F7FC7088262}" dt="2024-11-01T14:47:29.863" v="1851" actId="1582"/>
          <ac:spMkLst>
            <pc:docMk/>
            <pc:sldMk cId="3786907341" sldId="337"/>
            <ac:spMk id="3" creationId="{592541B0-33A0-8DB5-F797-DB383825B483}"/>
          </ac:spMkLst>
        </pc:spChg>
        <pc:spChg chg="add del mod">
          <ac:chgData name="Gabe Melvin" userId="1e9941de-5937-4211-b949-000b3479f9fd" providerId="ADAL" clId="{1EB9CE99-2DE0-4C07-B670-5F7FC7088262}" dt="2024-10-31T16:35:02.780" v="454" actId="931"/>
          <ac:spMkLst>
            <pc:docMk/>
            <pc:sldMk cId="3786907341" sldId="337"/>
            <ac:spMk id="4" creationId="{74C719C5-858C-4964-9345-C68ADCB312D5}"/>
          </ac:spMkLst>
        </pc:spChg>
        <pc:spChg chg="add mod">
          <ac:chgData name="Gabe Melvin" userId="1e9941de-5937-4211-b949-000b3479f9fd" providerId="ADAL" clId="{1EB9CE99-2DE0-4C07-B670-5F7FC7088262}" dt="2024-11-01T14:47:22.169" v="1850" actId="1582"/>
          <ac:spMkLst>
            <pc:docMk/>
            <pc:sldMk cId="3786907341" sldId="337"/>
            <ac:spMk id="4" creationId="{B41B1557-F123-2CFE-FAE7-52C24777CA57}"/>
          </ac:spMkLst>
        </pc:spChg>
        <pc:spChg chg="add mod">
          <ac:chgData name="Gabe Melvin" userId="1e9941de-5937-4211-b949-000b3479f9fd" providerId="ADAL" clId="{1EB9CE99-2DE0-4C07-B670-5F7FC7088262}" dt="2024-11-01T14:47:12.954" v="1849" actId="1582"/>
          <ac:spMkLst>
            <pc:docMk/>
            <pc:sldMk cId="3786907341" sldId="337"/>
            <ac:spMk id="5" creationId="{FBBB68BF-E418-1335-6009-831824B3B7EB}"/>
          </ac:spMkLst>
        </pc:spChg>
        <pc:spChg chg="add mod">
          <ac:chgData name="Gabe Melvin" userId="1e9941de-5937-4211-b949-000b3479f9fd" providerId="ADAL" clId="{1EB9CE99-2DE0-4C07-B670-5F7FC7088262}" dt="2024-11-01T12:54:48.833" v="752" actId="14100"/>
          <ac:spMkLst>
            <pc:docMk/>
            <pc:sldMk cId="3786907341" sldId="337"/>
            <ac:spMk id="6" creationId="{2483EFEC-70E9-9A9A-7230-B3339A78BD2A}"/>
          </ac:spMkLst>
        </pc:spChg>
        <pc:spChg chg="add mod">
          <ac:chgData name="Gabe Melvin" userId="1e9941de-5937-4211-b949-000b3479f9fd" providerId="ADAL" clId="{1EB9CE99-2DE0-4C07-B670-5F7FC7088262}" dt="2024-11-01T13:03:58.105" v="944" actId="1076"/>
          <ac:spMkLst>
            <pc:docMk/>
            <pc:sldMk cId="3786907341" sldId="337"/>
            <ac:spMk id="8" creationId="{8F1EB4AE-E327-43C1-CE65-D80EDEC55730}"/>
          </ac:spMkLst>
        </pc:spChg>
        <pc:spChg chg="add mod ord">
          <ac:chgData name="Gabe Melvin" userId="1e9941de-5937-4211-b949-000b3479f9fd" providerId="ADAL" clId="{1EB9CE99-2DE0-4C07-B670-5F7FC7088262}" dt="2024-11-01T12:59:23.290" v="933" actId="14100"/>
          <ac:spMkLst>
            <pc:docMk/>
            <pc:sldMk cId="3786907341" sldId="337"/>
            <ac:spMk id="12" creationId="{15EDC40B-48D5-F94C-DAFD-8CE7EC4EE1B1}"/>
          </ac:spMkLst>
        </pc:spChg>
        <pc:spChg chg="add mod ord">
          <ac:chgData name="Gabe Melvin" userId="1e9941de-5937-4211-b949-000b3479f9fd" providerId="ADAL" clId="{1EB9CE99-2DE0-4C07-B670-5F7FC7088262}" dt="2024-11-01T13:00:18.864" v="940" actId="167"/>
          <ac:spMkLst>
            <pc:docMk/>
            <pc:sldMk cId="3786907341" sldId="337"/>
            <ac:spMk id="13" creationId="{7792CC6F-B3AB-5424-91D8-953FF9A715C1}"/>
          </ac:spMkLst>
        </pc:spChg>
        <pc:picChg chg="del">
          <ac:chgData name="Gabe Melvin" userId="1e9941de-5937-4211-b949-000b3479f9fd" providerId="ADAL" clId="{1EB9CE99-2DE0-4C07-B670-5F7FC7088262}" dt="2024-10-31T16:34:11.162" v="399" actId="478"/>
          <ac:picMkLst>
            <pc:docMk/>
            <pc:sldMk cId="3786907341" sldId="337"/>
            <ac:picMk id="6" creationId="{02758B79-1E15-AE44-5C26-9A92C425A744}"/>
          </ac:picMkLst>
        </pc:picChg>
        <pc:picChg chg="add mod">
          <ac:chgData name="Gabe Melvin" userId="1e9941de-5937-4211-b949-000b3479f9fd" providerId="ADAL" clId="{1EB9CE99-2DE0-4C07-B670-5F7FC7088262}" dt="2024-11-01T12:54:08.472" v="750" actId="1076"/>
          <ac:picMkLst>
            <pc:docMk/>
            <pc:sldMk cId="3786907341" sldId="337"/>
            <ac:picMk id="7" creationId="{72E90469-BC2D-3972-CA36-80A8716CE943}"/>
          </ac:picMkLst>
        </pc:picChg>
        <pc:picChg chg="add mod">
          <ac:chgData name="Gabe Melvin" userId="1e9941de-5937-4211-b949-000b3479f9fd" providerId="ADAL" clId="{1EB9CE99-2DE0-4C07-B670-5F7FC7088262}" dt="2024-11-01T13:03:58.105" v="944" actId="1076"/>
          <ac:picMkLst>
            <pc:docMk/>
            <pc:sldMk cId="3786907341" sldId="337"/>
            <ac:picMk id="9" creationId="{2D71B0DA-560D-646D-8465-975544BB846B}"/>
          </ac:picMkLst>
        </pc:picChg>
        <pc:picChg chg="add mod">
          <ac:chgData name="Gabe Melvin" userId="1e9941de-5937-4211-b949-000b3479f9fd" providerId="ADAL" clId="{1EB9CE99-2DE0-4C07-B670-5F7FC7088262}" dt="2024-11-01T13:03:58.105" v="944" actId="1076"/>
          <ac:picMkLst>
            <pc:docMk/>
            <pc:sldMk cId="3786907341" sldId="337"/>
            <ac:picMk id="10" creationId="{FB69C9C5-EB49-8B9A-409F-C7694995180F}"/>
          </ac:picMkLst>
        </pc:picChg>
        <pc:picChg chg="add mod">
          <ac:chgData name="Gabe Melvin" userId="1e9941de-5937-4211-b949-000b3479f9fd" providerId="ADAL" clId="{1EB9CE99-2DE0-4C07-B670-5F7FC7088262}" dt="2024-11-01T13:03:58.105" v="944" actId="1076"/>
          <ac:picMkLst>
            <pc:docMk/>
            <pc:sldMk cId="3786907341" sldId="337"/>
            <ac:picMk id="11" creationId="{2DA7B1B7-CEE3-D8ED-8996-E6A17A5DD1B6}"/>
          </ac:picMkLst>
        </pc:picChg>
      </pc:sldChg>
      <pc:sldChg chg="addSp delSp modSp mod">
        <pc:chgData name="Gabe Melvin" userId="1e9941de-5937-4211-b949-000b3479f9fd" providerId="ADAL" clId="{1EB9CE99-2DE0-4C07-B670-5F7FC7088262}" dt="2024-11-06T20:59:19.064" v="4143" actId="20577"/>
        <pc:sldMkLst>
          <pc:docMk/>
          <pc:sldMk cId="3590816519" sldId="338"/>
        </pc:sldMkLst>
        <pc:spChg chg="add mod">
          <ac:chgData name="Gabe Melvin" userId="1e9941de-5937-4211-b949-000b3479f9fd" providerId="ADAL" clId="{1EB9CE99-2DE0-4C07-B670-5F7FC7088262}" dt="2024-11-06T16:37:20.295" v="3457" actId="20577"/>
          <ac:spMkLst>
            <pc:docMk/>
            <pc:sldMk cId="3590816519" sldId="338"/>
            <ac:spMk id="2" creationId="{A787D52B-86C2-0B69-8EDC-036E627481E0}"/>
          </ac:spMkLst>
        </pc:spChg>
        <pc:spChg chg="add del mod">
          <ac:chgData name="Gabe Melvin" userId="1e9941de-5937-4211-b949-000b3479f9fd" providerId="ADAL" clId="{1EB9CE99-2DE0-4C07-B670-5F7FC7088262}" dt="2024-11-06T17:00:33.335" v="3725"/>
          <ac:spMkLst>
            <pc:docMk/>
            <pc:sldMk cId="3590816519" sldId="338"/>
            <ac:spMk id="3" creationId="{7D75B811-D559-AE6E-5827-5DE64C07D6F2}"/>
          </ac:spMkLst>
        </pc:spChg>
        <pc:spChg chg="add mod">
          <ac:chgData name="Gabe Melvin" userId="1e9941de-5937-4211-b949-000b3479f9fd" providerId="ADAL" clId="{1EB9CE99-2DE0-4C07-B670-5F7FC7088262}" dt="2024-11-06T20:58:58.873" v="4138" actId="1076"/>
          <ac:spMkLst>
            <pc:docMk/>
            <pc:sldMk cId="3590816519" sldId="338"/>
            <ac:spMk id="3" creationId="{F65555DD-CBA6-D870-B64E-31EFC596B9E3}"/>
          </ac:spMkLst>
        </pc:spChg>
        <pc:spChg chg="add mod">
          <ac:chgData name="Gabe Melvin" userId="1e9941de-5937-4211-b949-000b3479f9fd" providerId="ADAL" clId="{1EB9CE99-2DE0-4C07-B670-5F7FC7088262}" dt="2024-11-06T17:07:43.830" v="3902" actId="1076"/>
          <ac:spMkLst>
            <pc:docMk/>
            <pc:sldMk cId="3590816519" sldId="338"/>
            <ac:spMk id="4" creationId="{21BB2D93-D493-521F-5DEF-8D603E8E6E2E}"/>
          </ac:spMkLst>
        </pc:spChg>
        <pc:spChg chg="add mod">
          <ac:chgData name="Gabe Melvin" userId="1e9941de-5937-4211-b949-000b3479f9fd" providerId="ADAL" clId="{1EB9CE99-2DE0-4C07-B670-5F7FC7088262}" dt="2024-11-06T20:59:19.064" v="4143" actId="20577"/>
          <ac:spMkLst>
            <pc:docMk/>
            <pc:sldMk cId="3590816519" sldId="338"/>
            <ac:spMk id="5" creationId="{33111A73-034A-C534-8638-4C892E3CC86D}"/>
          </ac:spMkLst>
        </pc:spChg>
        <pc:spChg chg="add mod ord">
          <ac:chgData name="Gabe Melvin" userId="1e9941de-5937-4211-b949-000b3479f9fd" providerId="ADAL" clId="{1EB9CE99-2DE0-4C07-B670-5F7FC7088262}" dt="2024-11-06T17:07:43.830" v="3902" actId="1076"/>
          <ac:spMkLst>
            <pc:docMk/>
            <pc:sldMk cId="3590816519" sldId="338"/>
            <ac:spMk id="6" creationId="{69879945-5701-31BE-66A8-2358DB2EF64B}"/>
          </ac:spMkLst>
        </pc:spChg>
        <pc:spChg chg="add del mod">
          <ac:chgData name="Gabe Melvin" userId="1e9941de-5937-4211-b949-000b3479f9fd" providerId="ADAL" clId="{1EB9CE99-2DE0-4C07-B670-5F7FC7088262}" dt="2024-11-06T16:59:33.199" v="3712" actId="478"/>
          <ac:spMkLst>
            <pc:docMk/>
            <pc:sldMk cId="3590816519" sldId="338"/>
            <ac:spMk id="7" creationId="{74456BEE-2BE8-C154-D1AF-35D4DB77186B}"/>
          </ac:spMkLst>
        </pc:spChg>
        <pc:spChg chg="add mod">
          <ac:chgData name="Gabe Melvin" userId="1e9941de-5937-4211-b949-000b3479f9fd" providerId="ADAL" clId="{1EB9CE99-2DE0-4C07-B670-5F7FC7088262}" dt="2024-11-06T20:58:40.211" v="4134" actId="1076"/>
          <ac:spMkLst>
            <pc:docMk/>
            <pc:sldMk cId="3590816519" sldId="338"/>
            <ac:spMk id="7" creationId="{B6EC6462-75A4-9E0A-A10D-E3EA2E611344}"/>
          </ac:spMkLst>
        </pc:spChg>
        <pc:spChg chg="add mod ord">
          <ac:chgData name="Gabe Melvin" userId="1e9941de-5937-4211-b949-000b3479f9fd" providerId="ADAL" clId="{1EB9CE99-2DE0-4C07-B670-5F7FC7088262}" dt="2024-11-06T17:07:43.830" v="3902" actId="1076"/>
          <ac:spMkLst>
            <pc:docMk/>
            <pc:sldMk cId="3590816519" sldId="338"/>
            <ac:spMk id="8" creationId="{C301E62D-FED5-8462-D085-AE8E63669ED5}"/>
          </ac:spMkLst>
        </pc:spChg>
        <pc:spChg chg="add mod">
          <ac:chgData name="Gabe Melvin" userId="1e9941de-5937-4211-b949-000b3479f9fd" providerId="ADAL" clId="{1EB9CE99-2DE0-4C07-B670-5F7FC7088262}" dt="2024-11-06T17:07:43.830" v="3902" actId="1076"/>
          <ac:spMkLst>
            <pc:docMk/>
            <pc:sldMk cId="3590816519" sldId="338"/>
            <ac:spMk id="9" creationId="{BD1748AE-FF61-3C3B-FF04-08F2C2757696}"/>
          </ac:spMkLst>
        </pc:spChg>
        <pc:spChg chg="add del mod">
          <ac:chgData name="Gabe Melvin" userId="1e9941de-5937-4211-b949-000b3479f9fd" providerId="ADAL" clId="{1EB9CE99-2DE0-4C07-B670-5F7FC7088262}" dt="2024-11-06T16:59:33.199" v="3712" actId="478"/>
          <ac:spMkLst>
            <pc:docMk/>
            <pc:sldMk cId="3590816519" sldId="338"/>
            <ac:spMk id="10" creationId="{CBCAB27E-76CF-A93F-BDBD-6CF04F010503}"/>
          </ac:spMkLst>
        </pc:spChg>
        <pc:spChg chg="add mod">
          <ac:chgData name="Gabe Melvin" userId="1e9941de-5937-4211-b949-000b3479f9fd" providerId="ADAL" clId="{1EB9CE99-2DE0-4C07-B670-5F7FC7088262}" dt="2024-11-06T20:58:58.873" v="4138" actId="1076"/>
          <ac:spMkLst>
            <pc:docMk/>
            <pc:sldMk cId="3590816519" sldId="338"/>
            <ac:spMk id="11" creationId="{6688B8A7-1442-4759-D982-F28410B21C04}"/>
          </ac:spMkLst>
        </pc:spChg>
        <pc:spChg chg="add del mod">
          <ac:chgData name="Gabe Melvin" userId="1e9941de-5937-4211-b949-000b3479f9fd" providerId="ADAL" clId="{1EB9CE99-2DE0-4C07-B670-5F7FC7088262}" dt="2024-11-06T16:59:33.199" v="3712" actId="478"/>
          <ac:spMkLst>
            <pc:docMk/>
            <pc:sldMk cId="3590816519" sldId="338"/>
            <ac:spMk id="11" creationId="{AAF25660-F298-772E-3FE0-CC9EBC98F6B1}"/>
          </ac:spMkLst>
        </pc:spChg>
        <pc:spChg chg="add mod">
          <ac:chgData name="Gabe Melvin" userId="1e9941de-5937-4211-b949-000b3479f9fd" providerId="ADAL" clId="{1EB9CE99-2DE0-4C07-B670-5F7FC7088262}" dt="2024-11-06T20:58:47.956" v="4137" actId="1076"/>
          <ac:spMkLst>
            <pc:docMk/>
            <pc:sldMk cId="3590816519" sldId="338"/>
            <ac:spMk id="12" creationId="{AB84A178-1989-EA5B-E5D3-6401C041A491}"/>
          </ac:spMkLst>
        </pc:spChg>
        <pc:spChg chg="add mod">
          <ac:chgData name="Gabe Melvin" userId="1e9941de-5937-4211-b949-000b3479f9fd" providerId="ADAL" clId="{1EB9CE99-2DE0-4C07-B670-5F7FC7088262}" dt="2024-11-06T17:07:43.830" v="3902" actId="1076"/>
          <ac:spMkLst>
            <pc:docMk/>
            <pc:sldMk cId="3590816519" sldId="338"/>
            <ac:spMk id="13" creationId="{245560D0-5617-CE31-366A-D97E82600850}"/>
          </ac:spMkLst>
        </pc:spChg>
        <pc:spChg chg="add del mod">
          <ac:chgData name="Gabe Melvin" userId="1e9941de-5937-4211-b949-000b3479f9fd" providerId="ADAL" clId="{1EB9CE99-2DE0-4C07-B670-5F7FC7088262}" dt="2024-11-06T17:11:44.265" v="3962" actId="478"/>
          <ac:spMkLst>
            <pc:docMk/>
            <pc:sldMk cId="3590816519" sldId="338"/>
            <ac:spMk id="14" creationId="{CF9586EF-98BB-846A-152B-3C088364F0D2}"/>
          </ac:spMkLst>
        </pc:spChg>
        <pc:spChg chg="add mod">
          <ac:chgData name="Gabe Melvin" userId="1e9941de-5937-4211-b949-000b3479f9fd" providerId="ADAL" clId="{1EB9CE99-2DE0-4C07-B670-5F7FC7088262}" dt="2024-11-06T20:58:40.211" v="4134" actId="1076"/>
          <ac:spMkLst>
            <pc:docMk/>
            <pc:sldMk cId="3590816519" sldId="338"/>
            <ac:spMk id="17" creationId="{F211D503-F1FC-E9A7-8F7C-E7E1CBEFC949}"/>
          </ac:spMkLst>
        </pc:spChg>
        <pc:spChg chg="add mod">
          <ac:chgData name="Gabe Melvin" userId="1e9941de-5937-4211-b949-000b3479f9fd" providerId="ADAL" clId="{1EB9CE99-2DE0-4C07-B670-5F7FC7088262}" dt="2024-11-06T20:58:40.211" v="4134" actId="1076"/>
          <ac:spMkLst>
            <pc:docMk/>
            <pc:sldMk cId="3590816519" sldId="338"/>
            <ac:spMk id="18" creationId="{4E721D1F-30B2-81CC-D7C6-A39FA51B7D89}"/>
          </ac:spMkLst>
        </pc:spChg>
        <pc:spChg chg="add del mod">
          <ac:chgData name="Gabe Melvin" userId="1e9941de-5937-4211-b949-000b3479f9fd" providerId="ADAL" clId="{1EB9CE99-2DE0-4C07-B670-5F7FC7088262}" dt="2024-11-06T17:00:35.988" v="3726" actId="478"/>
          <ac:spMkLst>
            <pc:docMk/>
            <pc:sldMk cId="3590816519" sldId="338"/>
            <ac:spMk id="18" creationId="{A52C7AE6-1F76-8AF7-F23E-BB1B8782FCF0}"/>
          </ac:spMkLst>
        </pc:spChg>
        <pc:spChg chg="add del mod ord">
          <ac:chgData name="Gabe Melvin" userId="1e9941de-5937-4211-b949-000b3479f9fd" providerId="ADAL" clId="{1EB9CE99-2DE0-4C07-B670-5F7FC7088262}" dt="2024-11-06T17:00:35.988" v="3726" actId="478"/>
          <ac:spMkLst>
            <pc:docMk/>
            <pc:sldMk cId="3590816519" sldId="338"/>
            <ac:spMk id="19" creationId="{1CED6A20-CF55-C1BF-5A4A-C3EAA51062BE}"/>
          </ac:spMkLst>
        </pc:spChg>
        <pc:spChg chg="add mod">
          <ac:chgData name="Gabe Melvin" userId="1e9941de-5937-4211-b949-000b3479f9fd" providerId="ADAL" clId="{1EB9CE99-2DE0-4C07-B670-5F7FC7088262}" dt="2024-11-06T20:58:58.873" v="4138" actId="1076"/>
          <ac:spMkLst>
            <pc:docMk/>
            <pc:sldMk cId="3590816519" sldId="338"/>
            <ac:spMk id="19" creationId="{63FE08B1-996C-2EED-28A1-8514497339F5}"/>
          </ac:spMkLst>
        </pc:spChg>
        <pc:spChg chg="add del mod">
          <ac:chgData name="Gabe Melvin" userId="1e9941de-5937-4211-b949-000b3479f9fd" providerId="ADAL" clId="{1EB9CE99-2DE0-4C07-B670-5F7FC7088262}" dt="2024-11-06T20:48:38.573" v="4001" actId="478"/>
          <ac:spMkLst>
            <pc:docMk/>
            <pc:sldMk cId="3590816519" sldId="338"/>
            <ac:spMk id="20" creationId="{783B8CD9-6C47-544E-E5B6-29A980C42A2B}"/>
          </ac:spMkLst>
        </pc:spChg>
        <pc:spChg chg="add del mod">
          <ac:chgData name="Gabe Melvin" userId="1e9941de-5937-4211-b949-000b3479f9fd" providerId="ADAL" clId="{1EB9CE99-2DE0-4C07-B670-5F7FC7088262}" dt="2024-11-06T17:00:35.988" v="3726" actId="478"/>
          <ac:spMkLst>
            <pc:docMk/>
            <pc:sldMk cId="3590816519" sldId="338"/>
            <ac:spMk id="21" creationId="{9CD8D5A2-7758-D876-CBC8-61D94D124583}"/>
          </ac:spMkLst>
        </pc:spChg>
        <pc:spChg chg="add del mod">
          <ac:chgData name="Gabe Melvin" userId="1e9941de-5937-4211-b949-000b3479f9fd" providerId="ADAL" clId="{1EB9CE99-2DE0-4C07-B670-5F7FC7088262}" dt="2024-11-06T20:49:52.600" v="4006" actId="478"/>
          <ac:spMkLst>
            <pc:docMk/>
            <pc:sldMk cId="3590816519" sldId="338"/>
            <ac:spMk id="21" creationId="{D80EA1B6-28E4-A835-8D77-F3515D62C435}"/>
          </ac:spMkLst>
        </pc:spChg>
        <pc:spChg chg="add del mod">
          <ac:chgData name="Gabe Melvin" userId="1e9941de-5937-4211-b949-000b3479f9fd" providerId="ADAL" clId="{1EB9CE99-2DE0-4C07-B670-5F7FC7088262}" dt="2024-11-06T17:00:35.988" v="3726" actId="478"/>
          <ac:spMkLst>
            <pc:docMk/>
            <pc:sldMk cId="3590816519" sldId="338"/>
            <ac:spMk id="22" creationId="{0F5F7BA7-D97E-67D2-D1B2-8E550FDBFFBB}"/>
          </ac:spMkLst>
        </pc:spChg>
        <pc:spChg chg="add mod">
          <ac:chgData name="Gabe Melvin" userId="1e9941de-5937-4211-b949-000b3479f9fd" providerId="ADAL" clId="{1EB9CE99-2DE0-4C07-B670-5F7FC7088262}" dt="2024-11-06T20:58:28.751" v="4133" actId="1076"/>
          <ac:spMkLst>
            <pc:docMk/>
            <pc:sldMk cId="3590816519" sldId="338"/>
            <ac:spMk id="22" creationId="{D904106A-6459-F040-8B42-649B4A9EC289}"/>
          </ac:spMkLst>
        </pc:spChg>
        <pc:spChg chg="add del mod">
          <ac:chgData name="Gabe Melvin" userId="1e9941de-5937-4211-b949-000b3479f9fd" providerId="ADAL" clId="{1EB9CE99-2DE0-4C07-B670-5F7FC7088262}" dt="2024-11-01T14:22:32.074" v="1637" actId="478"/>
          <ac:spMkLst>
            <pc:docMk/>
            <pc:sldMk cId="3590816519" sldId="338"/>
            <ac:spMk id="26" creationId="{66DB0317-DC12-BC4F-7ACC-D22879104468}"/>
          </ac:spMkLst>
        </pc:spChg>
        <pc:spChg chg="add del mod">
          <ac:chgData name="Gabe Melvin" userId="1e9941de-5937-4211-b949-000b3479f9fd" providerId="ADAL" clId="{1EB9CE99-2DE0-4C07-B670-5F7FC7088262}" dt="2024-11-06T17:00:35.988" v="3726" actId="478"/>
          <ac:spMkLst>
            <pc:docMk/>
            <pc:sldMk cId="3590816519" sldId="338"/>
            <ac:spMk id="27" creationId="{9AED25EA-EDA1-2963-60BA-7741961F735F}"/>
          </ac:spMkLst>
        </pc:spChg>
        <pc:spChg chg="add del mod">
          <ac:chgData name="Gabe Melvin" userId="1e9941de-5937-4211-b949-000b3479f9fd" providerId="ADAL" clId="{1EB9CE99-2DE0-4C07-B670-5F7FC7088262}" dt="2024-11-06T17:00:35.988" v="3726" actId="478"/>
          <ac:spMkLst>
            <pc:docMk/>
            <pc:sldMk cId="3590816519" sldId="338"/>
            <ac:spMk id="28" creationId="{AB25D4D4-EB55-38F0-1624-E66CFE4C9571}"/>
          </ac:spMkLst>
        </pc:spChg>
        <pc:spChg chg="add del mod">
          <ac:chgData name="Gabe Melvin" userId="1e9941de-5937-4211-b949-000b3479f9fd" providerId="ADAL" clId="{1EB9CE99-2DE0-4C07-B670-5F7FC7088262}" dt="2024-11-06T17:00:35.988" v="3726" actId="478"/>
          <ac:spMkLst>
            <pc:docMk/>
            <pc:sldMk cId="3590816519" sldId="338"/>
            <ac:spMk id="29" creationId="{84BA3A7E-6AE6-9D34-91E8-8A7D74F514D5}"/>
          </ac:spMkLst>
        </pc:spChg>
        <pc:spChg chg="add del mod">
          <ac:chgData name="Gabe Melvin" userId="1e9941de-5937-4211-b949-000b3479f9fd" providerId="ADAL" clId="{1EB9CE99-2DE0-4C07-B670-5F7FC7088262}" dt="2024-11-06T17:00:35.988" v="3726" actId="478"/>
          <ac:spMkLst>
            <pc:docMk/>
            <pc:sldMk cId="3590816519" sldId="338"/>
            <ac:spMk id="31" creationId="{C46310F5-0F7D-3F93-5F73-01985182ADFC}"/>
          </ac:spMkLst>
        </pc:spChg>
        <pc:spChg chg="add del mod">
          <ac:chgData name="Gabe Melvin" userId="1e9941de-5937-4211-b949-000b3479f9fd" providerId="ADAL" clId="{1EB9CE99-2DE0-4C07-B670-5F7FC7088262}" dt="2024-11-06T17:00:35.988" v="3726" actId="478"/>
          <ac:spMkLst>
            <pc:docMk/>
            <pc:sldMk cId="3590816519" sldId="338"/>
            <ac:spMk id="32" creationId="{2590993A-1B8A-16C0-F41F-C25306DFFCB1}"/>
          </ac:spMkLst>
        </pc:spChg>
        <pc:spChg chg="add del mod">
          <ac:chgData name="Gabe Melvin" userId="1e9941de-5937-4211-b949-000b3479f9fd" providerId="ADAL" clId="{1EB9CE99-2DE0-4C07-B670-5F7FC7088262}" dt="2024-11-06T17:00:35.988" v="3726" actId="478"/>
          <ac:spMkLst>
            <pc:docMk/>
            <pc:sldMk cId="3590816519" sldId="338"/>
            <ac:spMk id="33" creationId="{A0B33B39-E29D-8AC0-5155-C984F80AD06A}"/>
          </ac:spMkLst>
        </pc:spChg>
        <pc:spChg chg="add del mod">
          <ac:chgData name="Gabe Melvin" userId="1e9941de-5937-4211-b949-000b3479f9fd" providerId="ADAL" clId="{1EB9CE99-2DE0-4C07-B670-5F7FC7088262}" dt="2024-11-06T17:00:35.988" v="3726" actId="478"/>
          <ac:spMkLst>
            <pc:docMk/>
            <pc:sldMk cId="3590816519" sldId="338"/>
            <ac:spMk id="35" creationId="{F4E2FA5A-F065-6C21-C37D-D18DFA846480}"/>
          </ac:spMkLst>
        </pc:spChg>
        <pc:spChg chg="add mod">
          <ac:chgData name="Gabe Melvin" userId="1e9941de-5937-4211-b949-000b3479f9fd" providerId="ADAL" clId="{1EB9CE99-2DE0-4C07-B670-5F7FC7088262}" dt="2024-11-06T17:07:53.428" v="3906" actId="1076"/>
          <ac:spMkLst>
            <pc:docMk/>
            <pc:sldMk cId="3590816519" sldId="338"/>
            <ac:spMk id="36" creationId="{0D2354F4-8552-BB14-9B43-2D2DEAAAFFA2}"/>
          </ac:spMkLst>
        </pc:spChg>
        <pc:spChg chg="add mod">
          <ac:chgData name="Gabe Melvin" userId="1e9941de-5937-4211-b949-000b3479f9fd" providerId="ADAL" clId="{1EB9CE99-2DE0-4C07-B670-5F7FC7088262}" dt="2024-11-06T17:07:43.830" v="3902" actId="1076"/>
          <ac:spMkLst>
            <pc:docMk/>
            <pc:sldMk cId="3590816519" sldId="338"/>
            <ac:spMk id="37" creationId="{6A97068B-A6B1-4C18-F047-C9F115D818A8}"/>
          </ac:spMkLst>
        </pc:spChg>
        <pc:picChg chg="add mod">
          <ac:chgData name="Gabe Melvin" userId="1e9941de-5937-4211-b949-000b3479f9fd" providerId="ADAL" clId="{1EB9CE99-2DE0-4C07-B670-5F7FC7088262}" dt="2024-11-06T20:58:40.211" v="4134" actId="1076"/>
          <ac:picMkLst>
            <pc:docMk/>
            <pc:sldMk cId="3590816519" sldId="338"/>
            <ac:picMk id="10" creationId="{91EE7684-1494-1A56-2147-726A46C3A48C}"/>
          </ac:picMkLst>
        </pc:picChg>
        <pc:picChg chg="del">
          <ac:chgData name="Gabe Melvin" userId="1e9941de-5937-4211-b949-000b3479f9fd" providerId="ADAL" clId="{1EB9CE99-2DE0-4C07-B670-5F7FC7088262}" dt="2024-11-01T13:04:42.208" v="948" actId="478"/>
          <ac:picMkLst>
            <pc:docMk/>
            <pc:sldMk cId="3590816519" sldId="338"/>
            <ac:picMk id="14" creationId="{31927406-C133-FBD0-B67E-A618189B59A5}"/>
          </ac:picMkLst>
        </pc:picChg>
        <pc:picChg chg="del">
          <ac:chgData name="Gabe Melvin" userId="1e9941de-5937-4211-b949-000b3479f9fd" providerId="ADAL" clId="{1EB9CE99-2DE0-4C07-B670-5F7FC7088262}" dt="2024-11-01T13:04:39.863" v="947" actId="478"/>
          <ac:picMkLst>
            <pc:docMk/>
            <pc:sldMk cId="3590816519" sldId="338"/>
            <ac:picMk id="16" creationId="{3CA99FAB-67FA-C378-1C46-2B5E0E3CC239}"/>
          </ac:picMkLst>
        </pc:picChg>
        <pc:picChg chg="add mod ord">
          <ac:chgData name="Gabe Melvin" userId="1e9941de-5937-4211-b949-000b3479f9fd" providerId="ADAL" clId="{1EB9CE99-2DE0-4C07-B670-5F7FC7088262}" dt="2024-11-06T20:58:58.873" v="4138" actId="1076"/>
          <ac:picMkLst>
            <pc:docMk/>
            <pc:sldMk cId="3590816519" sldId="338"/>
            <ac:picMk id="16" creationId="{756AC6D8-49BA-EE2D-3CBD-E35BF149CDF9}"/>
          </ac:picMkLst>
        </pc:picChg>
        <pc:picChg chg="del">
          <ac:chgData name="Gabe Melvin" userId="1e9941de-5937-4211-b949-000b3479f9fd" providerId="ADAL" clId="{1EB9CE99-2DE0-4C07-B670-5F7FC7088262}" dt="2024-11-01T13:04:37.129" v="946" actId="478"/>
          <ac:picMkLst>
            <pc:docMk/>
            <pc:sldMk cId="3590816519" sldId="338"/>
            <ac:picMk id="20" creationId="{28270AB2-4B9D-98C8-327E-B73AFDF09302}"/>
          </ac:picMkLst>
        </pc:picChg>
        <pc:cxnChg chg="add del mod">
          <ac:chgData name="Gabe Melvin" userId="1e9941de-5937-4211-b949-000b3479f9fd" providerId="ADAL" clId="{1EB9CE99-2DE0-4C07-B670-5F7FC7088262}" dt="2024-11-01T14:33:29.712" v="1815" actId="478"/>
          <ac:cxnSpMkLst>
            <pc:docMk/>
            <pc:sldMk cId="3590816519" sldId="338"/>
            <ac:cxnSpMk id="13" creationId="{BE53946B-A3A6-1E97-0474-D931531EC588}"/>
          </ac:cxnSpMkLst>
        </pc:cxnChg>
        <pc:cxnChg chg="add mod">
          <ac:chgData name="Gabe Melvin" userId="1e9941de-5937-4211-b949-000b3479f9fd" providerId="ADAL" clId="{1EB9CE99-2DE0-4C07-B670-5F7FC7088262}" dt="2024-11-06T17:07:43.830" v="3902" actId="1076"/>
          <ac:cxnSpMkLst>
            <pc:docMk/>
            <pc:sldMk cId="3590816519" sldId="338"/>
            <ac:cxnSpMk id="15" creationId="{AA810F41-DF8E-33AA-F6EB-AF85EEF703A2}"/>
          </ac:cxnSpMkLst>
        </pc:cxnChg>
        <pc:cxnChg chg="add del mod">
          <ac:chgData name="Gabe Melvin" userId="1e9941de-5937-4211-b949-000b3479f9fd" providerId="ADAL" clId="{1EB9CE99-2DE0-4C07-B670-5F7FC7088262}" dt="2024-11-06T16:59:33.199" v="3712" actId="478"/>
          <ac:cxnSpMkLst>
            <pc:docMk/>
            <pc:sldMk cId="3590816519" sldId="338"/>
            <ac:cxnSpMk id="17" creationId="{A89FA97D-977F-1B2D-48EE-4774692712FB}"/>
          </ac:cxnSpMkLst>
        </pc:cxnChg>
        <pc:cxnChg chg="add del mod">
          <ac:chgData name="Gabe Melvin" userId="1e9941de-5937-4211-b949-000b3479f9fd" providerId="ADAL" clId="{1EB9CE99-2DE0-4C07-B670-5F7FC7088262}" dt="2024-11-06T17:00:35.988" v="3726" actId="478"/>
          <ac:cxnSpMkLst>
            <pc:docMk/>
            <pc:sldMk cId="3590816519" sldId="338"/>
            <ac:cxnSpMk id="23" creationId="{F73262BE-1B12-DD03-E30F-97E0186271CF}"/>
          </ac:cxnSpMkLst>
        </pc:cxnChg>
        <pc:cxnChg chg="add del mod">
          <ac:chgData name="Gabe Melvin" userId="1e9941de-5937-4211-b949-000b3479f9fd" providerId="ADAL" clId="{1EB9CE99-2DE0-4C07-B670-5F7FC7088262}" dt="2024-11-06T17:00:35.988" v="3726" actId="478"/>
          <ac:cxnSpMkLst>
            <pc:docMk/>
            <pc:sldMk cId="3590816519" sldId="338"/>
            <ac:cxnSpMk id="30" creationId="{A4C24ED4-7699-40D7-1359-67AA5F17D2B3}"/>
          </ac:cxnSpMkLst>
        </pc:cxnChg>
        <pc:cxnChg chg="add del mod">
          <ac:chgData name="Gabe Melvin" userId="1e9941de-5937-4211-b949-000b3479f9fd" providerId="ADAL" clId="{1EB9CE99-2DE0-4C07-B670-5F7FC7088262}" dt="2024-11-06T17:00:35.988" v="3726" actId="478"/>
          <ac:cxnSpMkLst>
            <pc:docMk/>
            <pc:sldMk cId="3590816519" sldId="338"/>
            <ac:cxnSpMk id="34" creationId="{24915E76-D6EA-24BB-CE61-875630F9C83F}"/>
          </ac:cxnSpMkLst>
        </pc:cxnChg>
      </pc:sldChg>
      <pc:sldChg chg="addSp delSp modSp mod">
        <pc:chgData name="Gabe Melvin" userId="1e9941de-5937-4211-b949-000b3479f9fd" providerId="ADAL" clId="{1EB9CE99-2DE0-4C07-B670-5F7FC7088262}" dt="2024-11-01T16:43:52.308" v="2785" actId="1076"/>
        <pc:sldMkLst>
          <pc:docMk/>
          <pc:sldMk cId="2099008355" sldId="339"/>
        </pc:sldMkLst>
        <pc:spChg chg="mod">
          <ac:chgData name="Gabe Melvin" userId="1e9941de-5937-4211-b949-000b3479f9fd" providerId="ADAL" clId="{1EB9CE99-2DE0-4C07-B670-5F7FC7088262}" dt="2024-11-01T16:43:52.308" v="2785" actId="1076"/>
          <ac:spMkLst>
            <pc:docMk/>
            <pc:sldMk cId="2099008355" sldId="339"/>
            <ac:spMk id="2" creationId="{C05D45BD-5B25-B32E-F712-18F18E7168E7}"/>
          </ac:spMkLst>
        </pc:spChg>
        <pc:spChg chg="add mod">
          <ac:chgData name="Gabe Melvin" userId="1e9941de-5937-4211-b949-000b3479f9fd" providerId="ADAL" clId="{1EB9CE99-2DE0-4C07-B670-5F7FC7088262}" dt="2024-11-01T16:43:41.556" v="2784" actId="1076"/>
          <ac:spMkLst>
            <pc:docMk/>
            <pc:sldMk cId="2099008355" sldId="339"/>
            <ac:spMk id="3" creationId="{F164CB1D-2ED5-E16E-5646-A8B60CF528BA}"/>
          </ac:spMkLst>
        </pc:spChg>
        <pc:spChg chg="add mod">
          <ac:chgData name="Gabe Melvin" userId="1e9941de-5937-4211-b949-000b3479f9fd" providerId="ADAL" clId="{1EB9CE99-2DE0-4C07-B670-5F7FC7088262}" dt="2024-11-01T16:28:45.533" v="2783" actId="207"/>
          <ac:spMkLst>
            <pc:docMk/>
            <pc:sldMk cId="2099008355" sldId="339"/>
            <ac:spMk id="4" creationId="{A58F296C-5211-48D0-47E8-76126F759799}"/>
          </ac:spMkLst>
        </pc:spChg>
        <pc:spChg chg="add mod ord">
          <ac:chgData name="Gabe Melvin" userId="1e9941de-5937-4211-b949-000b3479f9fd" providerId="ADAL" clId="{1EB9CE99-2DE0-4C07-B670-5F7FC7088262}" dt="2024-11-01T15:34:33.559" v="2442" actId="14100"/>
          <ac:spMkLst>
            <pc:docMk/>
            <pc:sldMk cId="2099008355" sldId="339"/>
            <ac:spMk id="5" creationId="{6D90CCF5-4489-F9AA-9194-CFD17CBC00E0}"/>
          </ac:spMkLst>
        </pc:spChg>
        <pc:spChg chg="add mod">
          <ac:chgData name="Gabe Melvin" userId="1e9941de-5937-4211-b949-000b3479f9fd" providerId="ADAL" clId="{1EB9CE99-2DE0-4C07-B670-5F7FC7088262}" dt="2024-11-01T16:21:52.436" v="2736" actId="1076"/>
          <ac:spMkLst>
            <pc:docMk/>
            <pc:sldMk cId="2099008355" sldId="339"/>
            <ac:spMk id="6" creationId="{14E0774D-2F6B-7FF8-48B1-B03B0E420B4E}"/>
          </ac:spMkLst>
        </pc:spChg>
        <pc:spChg chg="add mod">
          <ac:chgData name="Gabe Melvin" userId="1e9941de-5937-4211-b949-000b3479f9fd" providerId="ADAL" clId="{1EB9CE99-2DE0-4C07-B670-5F7FC7088262}" dt="2024-11-01T16:24:49.423" v="2757" actId="207"/>
          <ac:spMkLst>
            <pc:docMk/>
            <pc:sldMk cId="2099008355" sldId="339"/>
            <ac:spMk id="7" creationId="{35128113-5936-7564-0888-D5C57956BB1C}"/>
          </ac:spMkLst>
        </pc:spChg>
        <pc:spChg chg="add mod">
          <ac:chgData name="Gabe Melvin" userId="1e9941de-5937-4211-b949-000b3479f9fd" providerId="ADAL" clId="{1EB9CE99-2DE0-4C07-B670-5F7FC7088262}" dt="2024-11-01T16:21:52.436" v="2736" actId="1076"/>
          <ac:spMkLst>
            <pc:docMk/>
            <pc:sldMk cId="2099008355" sldId="339"/>
            <ac:spMk id="9" creationId="{87D96926-E4A4-DD3C-A984-95CE66A95A5B}"/>
          </ac:spMkLst>
        </pc:spChg>
        <pc:spChg chg="add mod">
          <ac:chgData name="Gabe Melvin" userId="1e9941de-5937-4211-b949-000b3479f9fd" providerId="ADAL" clId="{1EB9CE99-2DE0-4C07-B670-5F7FC7088262}" dt="2024-11-01T16:21:52.436" v="2736" actId="1076"/>
          <ac:spMkLst>
            <pc:docMk/>
            <pc:sldMk cId="2099008355" sldId="339"/>
            <ac:spMk id="11" creationId="{4D18362E-0A83-AF84-C0D5-E4A976BD5685}"/>
          </ac:spMkLst>
        </pc:spChg>
        <pc:spChg chg="add mod">
          <ac:chgData name="Gabe Melvin" userId="1e9941de-5937-4211-b949-000b3479f9fd" providerId="ADAL" clId="{1EB9CE99-2DE0-4C07-B670-5F7FC7088262}" dt="2024-11-01T16:24:12.411" v="2752" actId="207"/>
          <ac:spMkLst>
            <pc:docMk/>
            <pc:sldMk cId="2099008355" sldId="339"/>
            <ac:spMk id="13" creationId="{6DC7ECB9-DCE1-5CE5-1C06-EB7A54892667}"/>
          </ac:spMkLst>
        </pc:spChg>
        <pc:spChg chg="add mod">
          <ac:chgData name="Gabe Melvin" userId="1e9941de-5937-4211-b949-000b3479f9fd" providerId="ADAL" clId="{1EB9CE99-2DE0-4C07-B670-5F7FC7088262}" dt="2024-11-01T16:21:52.436" v="2736" actId="1076"/>
          <ac:spMkLst>
            <pc:docMk/>
            <pc:sldMk cId="2099008355" sldId="339"/>
            <ac:spMk id="14" creationId="{4B27B0B9-9B69-4B18-F742-A91525E18203}"/>
          </ac:spMkLst>
        </pc:spChg>
        <pc:spChg chg="add mod">
          <ac:chgData name="Gabe Melvin" userId="1e9941de-5937-4211-b949-000b3479f9fd" providerId="ADAL" clId="{1EB9CE99-2DE0-4C07-B670-5F7FC7088262}" dt="2024-11-01T16:21:52.436" v="2736" actId="1076"/>
          <ac:spMkLst>
            <pc:docMk/>
            <pc:sldMk cId="2099008355" sldId="339"/>
            <ac:spMk id="15" creationId="{BA0D088C-A9F4-2420-8796-E2707B27CAF7}"/>
          </ac:spMkLst>
        </pc:spChg>
        <pc:spChg chg="add mod">
          <ac:chgData name="Gabe Melvin" userId="1e9941de-5937-4211-b949-000b3479f9fd" providerId="ADAL" clId="{1EB9CE99-2DE0-4C07-B670-5F7FC7088262}" dt="2024-11-01T16:24:33.634" v="2756" actId="20577"/>
          <ac:spMkLst>
            <pc:docMk/>
            <pc:sldMk cId="2099008355" sldId="339"/>
            <ac:spMk id="17" creationId="{57647EC7-73F4-7D59-42B6-A09ED7F34C77}"/>
          </ac:spMkLst>
        </pc:spChg>
        <pc:spChg chg="add mod ord">
          <ac:chgData name="Gabe Melvin" userId="1e9941de-5937-4211-b949-000b3479f9fd" providerId="ADAL" clId="{1EB9CE99-2DE0-4C07-B670-5F7FC7088262}" dt="2024-11-01T16:21:52.436" v="2736" actId="1076"/>
          <ac:spMkLst>
            <pc:docMk/>
            <pc:sldMk cId="2099008355" sldId="339"/>
            <ac:spMk id="18" creationId="{574181F3-7760-8482-33F0-F261366C1991}"/>
          </ac:spMkLst>
        </pc:spChg>
        <pc:spChg chg="add mod">
          <ac:chgData name="Gabe Melvin" userId="1e9941de-5937-4211-b949-000b3479f9fd" providerId="ADAL" clId="{1EB9CE99-2DE0-4C07-B670-5F7FC7088262}" dt="2024-11-01T16:22:10.635" v="2741" actId="1076"/>
          <ac:spMkLst>
            <pc:docMk/>
            <pc:sldMk cId="2099008355" sldId="339"/>
            <ac:spMk id="19" creationId="{4704F3BF-87C9-3FE2-8102-6A4833B6BEF7}"/>
          </ac:spMkLst>
        </pc:spChg>
        <pc:picChg chg="del">
          <ac:chgData name="Gabe Melvin" userId="1e9941de-5937-4211-b949-000b3479f9fd" providerId="ADAL" clId="{1EB9CE99-2DE0-4C07-B670-5F7FC7088262}" dt="2024-11-01T15:06:27.749" v="1894" actId="478"/>
          <ac:picMkLst>
            <pc:docMk/>
            <pc:sldMk cId="2099008355" sldId="339"/>
            <ac:picMk id="8" creationId="{C94D28E2-AB29-BD10-CCA1-0330AD0D8337}"/>
          </ac:picMkLst>
        </pc:picChg>
        <pc:cxnChg chg="add mod">
          <ac:chgData name="Gabe Melvin" userId="1e9941de-5937-4211-b949-000b3479f9fd" providerId="ADAL" clId="{1EB9CE99-2DE0-4C07-B670-5F7FC7088262}" dt="2024-11-01T16:21:52.436" v="2736" actId="1076"/>
          <ac:cxnSpMkLst>
            <pc:docMk/>
            <pc:sldMk cId="2099008355" sldId="339"/>
            <ac:cxnSpMk id="10" creationId="{2D007A47-41F4-967A-AD40-54612109D270}"/>
          </ac:cxnSpMkLst>
        </pc:cxnChg>
        <pc:cxnChg chg="add mod">
          <ac:chgData name="Gabe Melvin" userId="1e9941de-5937-4211-b949-000b3479f9fd" providerId="ADAL" clId="{1EB9CE99-2DE0-4C07-B670-5F7FC7088262}" dt="2024-11-01T16:21:52.436" v="2736" actId="1076"/>
          <ac:cxnSpMkLst>
            <pc:docMk/>
            <pc:sldMk cId="2099008355" sldId="339"/>
            <ac:cxnSpMk id="12" creationId="{76D1B450-5A09-CF13-058C-2B1AB8F5F253}"/>
          </ac:cxnSpMkLst>
        </pc:cxnChg>
        <pc:cxnChg chg="add mod">
          <ac:chgData name="Gabe Melvin" userId="1e9941de-5937-4211-b949-000b3479f9fd" providerId="ADAL" clId="{1EB9CE99-2DE0-4C07-B670-5F7FC7088262}" dt="2024-11-01T16:21:52.436" v="2736" actId="1076"/>
          <ac:cxnSpMkLst>
            <pc:docMk/>
            <pc:sldMk cId="2099008355" sldId="339"/>
            <ac:cxnSpMk id="16" creationId="{17A358C0-C365-5FC1-0FD0-C698D9685E07}"/>
          </ac:cxnSpMkLst>
        </pc:cxnChg>
      </pc:sldChg>
      <pc:sldChg chg="modSp mod">
        <pc:chgData name="Gabe Melvin" userId="1e9941de-5937-4211-b949-000b3479f9fd" providerId="ADAL" clId="{1EB9CE99-2DE0-4C07-B670-5F7FC7088262}" dt="2024-11-01T15:43:27.943" v="2651" actId="1076"/>
        <pc:sldMkLst>
          <pc:docMk/>
          <pc:sldMk cId="1609865908" sldId="353"/>
        </pc:sldMkLst>
        <pc:spChg chg="mod">
          <ac:chgData name="Gabe Melvin" userId="1e9941de-5937-4211-b949-000b3479f9fd" providerId="ADAL" clId="{1EB9CE99-2DE0-4C07-B670-5F7FC7088262}" dt="2024-11-01T15:43:27.943" v="2651" actId="1076"/>
          <ac:spMkLst>
            <pc:docMk/>
            <pc:sldMk cId="1609865908" sldId="353"/>
            <ac:spMk id="2" creationId="{08F0870A-EBCD-13FC-D1A2-49C555C48170}"/>
          </ac:spMkLst>
        </pc:spChg>
      </pc:sldChg>
      <pc:sldChg chg="addSp delSp modSp mod">
        <pc:chgData name="Gabe Melvin" userId="1e9941de-5937-4211-b949-000b3479f9fd" providerId="ADAL" clId="{1EB9CE99-2DE0-4C07-B670-5F7FC7088262}" dt="2024-11-05T17:18:19.136" v="2793" actId="478"/>
        <pc:sldMkLst>
          <pc:docMk/>
          <pc:sldMk cId="3871922093" sldId="354"/>
        </pc:sldMkLst>
        <pc:spChg chg="del mod">
          <ac:chgData name="Gabe Melvin" userId="1e9941de-5937-4211-b949-000b3479f9fd" providerId="ADAL" clId="{1EB9CE99-2DE0-4C07-B670-5F7FC7088262}" dt="2024-11-05T17:18:16.206" v="2792" actId="478"/>
          <ac:spMkLst>
            <pc:docMk/>
            <pc:sldMk cId="3871922093" sldId="354"/>
            <ac:spMk id="2" creationId="{DEACC703-A2DC-5E44-DD9E-A9AC173A82A8}"/>
          </ac:spMkLst>
        </pc:spChg>
        <pc:spChg chg="mod">
          <ac:chgData name="Gabe Melvin" userId="1e9941de-5937-4211-b949-000b3479f9fd" providerId="ADAL" clId="{1EB9CE99-2DE0-4C07-B670-5F7FC7088262}" dt="2024-11-05T17:18:05.718" v="2790" actId="5793"/>
          <ac:spMkLst>
            <pc:docMk/>
            <pc:sldMk cId="3871922093" sldId="354"/>
            <ac:spMk id="3" creationId="{878E71B3-BB35-7B4F-BEDE-EC494D2A3AEA}"/>
          </ac:spMkLst>
        </pc:spChg>
        <pc:spChg chg="add del mod">
          <ac:chgData name="Gabe Melvin" userId="1e9941de-5937-4211-b949-000b3479f9fd" providerId="ADAL" clId="{1EB9CE99-2DE0-4C07-B670-5F7FC7088262}" dt="2024-11-05T17:18:19.136" v="2793" actId="478"/>
          <ac:spMkLst>
            <pc:docMk/>
            <pc:sldMk cId="3871922093" sldId="354"/>
            <ac:spMk id="6" creationId="{807B666E-CCB4-4867-D3C5-9278006DF0D5}"/>
          </ac:spMkLst>
        </pc:spChg>
      </pc:sldChg>
      <pc:sldChg chg="add ord">
        <pc:chgData name="Gabe Melvin" userId="1e9941de-5937-4211-b949-000b3479f9fd" providerId="ADAL" clId="{1EB9CE99-2DE0-4C07-B670-5F7FC7088262}" dt="2024-11-05T17:17:54.180" v="2788"/>
        <pc:sldMkLst>
          <pc:docMk/>
          <pc:sldMk cId="740974229" sldId="355"/>
        </pc:sldMkLst>
      </pc:sldChg>
      <pc:sldChg chg="addSp delSp modSp add mod">
        <pc:chgData name="Gabe Melvin" userId="1e9941de-5937-4211-b949-000b3479f9fd" providerId="ADAL" clId="{1EB9CE99-2DE0-4C07-B670-5F7FC7088262}" dt="2024-11-05T18:27:08.104" v="3455" actId="13926"/>
        <pc:sldMkLst>
          <pc:docMk/>
          <pc:sldMk cId="3489858170" sldId="356"/>
        </pc:sldMkLst>
        <pc:spChg chg="mod">
          <ac:chgData name="Gabe Melvin" userId="1e9941de-5937-4211-b949-000b3479f9fd" providerId="ADAL" clId="{1EB9CE99-2DE0-4C07-B670-5F7FC7088262}" dt="2024-11-05T17:58:49.304" v="3445" actId="20577"/>
          <ac:spMkLst>
            <pc:docMk/>
            <pc:sldMk cId="3489858170" sldId="356"/>
            <ac:spMk id="2" creationId="{707F3F8F-D60E-1660-8B06-2CFF7F8E7C3B}"/>
          </ac:spMkLst>
        </pc:spChg>
        <pc:spChg chg="del mod">
          <ac:chgData name="Gabe Melvin" userId="1e9941de-5937-4211-b949-000b3479f9fd" providerId="ADAL" clId="{1EB9CE99-2DE0-4C07-B670-5F7FC7088262}" dt="2024-11-05T17:21:38.002" v="3058" actId="478"/>
          <ac:spMkLst>
            <pc:docMk/>
            <pc:sldMk cId="3489858170" sldId="356"/>
            <ac:spMk id="3" creationId="{4F9D18AB-1A78-16B8-72AD-B3F6F71DBCA7}"/>
          </ac:spMkLst>
        </pc:spChg>
        <pc:spChg chg="del">
          <ac:chgData name="Gabe Melvin" userId="1e9941de-5937-4211-b949-000b3479f9fd" providerId="ADAL" clId="{1EB9CE99-2DE0-4C07-B670-5F7FC7088262}" dt="2024-11-05T17:21:58.557" v="3060" actId="478"/>
          <ac:spMkLst>
            <pc:docMk/>
            <pc:sldMk cId="3489858170" sldId="356"/>
            <ac:spMk id="4" creationId="{D12225CB-52AD-90C5-2CC2-9A85AC12EBB0}"/>
          </ac:spMkLst>
        </pc:spChg>
        <pc:spChg chg="del mod">
          <ac:chgData name="Gabe Melvin" userId="1e9941de-5937-4211-b949-000b3479f9fd" providerId="ADAL" clId="{1EB9CE99-2DE0-4C07-B670-5F7FC7088262}" dt="2024-11-05T17:35:39.518" v="3178" actId="478"/>
          <ac:spMkLst>
            <pc:docMk/>
            <pc:sldMk cId="3489858170" sldId="356"/>
            <ac:spMk id="5" creationId="{3C9757D7-5E1C-76AF-986A-02FBF1D79D2D}"/>
          </ac:spMkLst>
        </pc:spChg>
        <pc:spChg chg="del">
          <ac:chgData name="Gabe Melvin" userId="1e9941de-5937-4211-b949-000b3479f9fd" providerId="ADAL" clId="{1EB9CE99-2DE0-4C07-B670-5F7FC7088262}" dt="2024-11-05T17:21:43.941" v="3059" actId="478"/>
          <ac:spMkLst>
            <pc:docMk/>
            <pc:sldMk cId="3489858170" sldId="356"/>
            <ac:spMk id="6" creationId="{1639D8DE-1FAD-E5DC-CB21-DC0E42AEA176}"/>
          </ac:spMkLst>
        </pc:spChg>
        <pc:spChg chg="del">
          <ac:chgData name="Gabe Melvin" userId="1e9941de-5937-4211-b949-000b3479f9fd" providerId="ADAL" clId="{1EB9CE99-2DE0-4C07-B670-5F7FC7088262}" dt="2024-11-05T17:21:43.941" v="3059" actId="478"/>
          <ac:spMkLst>
            <pc:docMk/>
            <pc:sldMk cId="3489858170" sldId="356"/>
            <ac:spMk id="7" creationId="{62616902-AAA6-EA66-ED06-4FBAC9CD381F}"/>
          </ac:spMkLst>
        </pc:spChg>
        <pc:spChg chg="add del mod">
          <ac:chgData name="Gabe Melvin" userId="1e9941de-5937-4211-b949-000b3479f9fd" providerId="ADAL" clId="{1EB9CE99-2DE0-4C07-B670-5F7FC7088262}" dt="2024-11-05T17:35:41.336" v="3179" actId="478"/>
          <ac:spMkLst>
            <pc:docMk/>
            <pc:sldMk cId="3489858170" sldId="356"/>
            <ac:spMk id="8" creationId="{60131242-077D-5ADF-9FCE-F7A3DB6302C5}"/>
          </ac:spMkLst>
        </pc:spChg>
        <pc:spChg chg="del">
          <ac:chgData name="Gabe Melvin" userId="1e9941de-5937-4211-b949-000b3479f9fd" providerId="ADAL" clId="{1EB9CE99-2DE0-4C07-B670-5F7FC7088262}" dt="2024-11-05T17:21:43.941" v="3059" actId="478"/>
          <ac:spMkLst>
            <pc:docMk/>
            <pc:sldMk cId="3489858170" sldId="356"/>
            <ac:spMk id="9" creationId="{22F3F1C7-535E-0C0F-68E0-D3B703AF3B20}"/>
          </ac:spMkLst>
        </pc:spChg>
        <pc:spChg chg="del">
          <ac:chgData name="Gabe Melvin" userId="1e9941de-5937-4211-b949-000b3479f9fd" providerId="ADAL" clId="{1EB9CE99-2DE0-4C07-B670-5F7FC7088262}" dt="2024-11-05T17:21:43.941" v="3059" actId="478"/>
          <ac:spMkLst>
            <pc:docMk/>
            <pc:sldMk cId="3489858170" sldId="356"/>
            <ac:spMk id="11" creationId="{2EE6BE89-1EF9-9C6F-1230-B812C6F544FF}"/>
          </ac:spMkLst>
        </pc:spChg>
        <pc:spChg chg="del">
          <ac:chgData name="Gabe Melvin" userId="1e9941de-5937-4211-b949-000b3479f9fd" providerId="ADAL" clId="{1EB9CE99-2DE0-4C07-B670-5F7FC7088262}" dt="2024-11-05T17:21:43.941" v="3059" actId="478"/>
          <ac:spMkLst>
            <pc:docMk/>
            <pc:sldMk cId="3489858170" sldId="356"/>
            <ac:spMk id="13" creationId="{EE4435B9-9D1E-CA1C-1D34-7014542619B4}"/>
          </ac:spMkLst>
        </pc:spChg>
        <pc:spChg chg="del">
          <ac:chgData name="Gabe Melvin" userId="1e9941de-5937-4211-b949-000b3479f9fd" providerId="ADAL" clId="{1EB9CE99-2DE0-4C07-B670-5F7FC7088262}" dt="2024-11-05T17:21:43.941" v="3059" actId="478"/>
          <ac:spMkLst>
            <pc:docMk/>
            <pc:sldMk cId="3489858170" sldId="356"/>
            <ac:spMk id="14" creationId="{B49EC07A-3CD3-6032-4DB4-925CC97728E3}"/>
          </ac:spMkLst>
        </pc:spChg>
        <pc:spChg chg="del">
          <ac:chgData name="Gabe Melvin" userId="1e9941de-5937-4211-b949-000b3479f9fd" providerId="ADAL" clId="{1EB9CE99-2DE0-4C07-B670-5F7FC7088262}" dt="2024-11-05T17:21:43.941" v="3059" actId="478"/>
          <ac:spMkLst>
            <pc:docMk/>
            <pc:sldMk cId="3489858170" sldId="356"/>
            <ac:spMk id="15" creationId="{443384F7-855F-F38B-1040-DB2C1C55E600}"/>
          </ac:spMkLst>
        </pc:spChg>
        <pc:spChg chg="del">
          <ac:chgData name="Gabe Melvin" userId="1e9941de-5937-4211-b949-000b3479f9fd" providerId="ADAL" clId="{1EB9CE99-2DE0-4C07-B670-5F7FC7088262}" dt="2024-11-05T17:21:43.941" v="3059" actId="478"/>
          <ac:spMkLst>
            <pc:docMk/>
            <pc:sldMk cId="3489858170" sldId="356"/>
            <ac:spMk id="17" creationId="{71EE4274-04C0-1678-BB08-44519475861D}"/>
          </ac:spMkLst>
        </pc:spChg>
        <pc:spChg chg="del">
          <ac:chgData name="Gabe Melvin" userId="1e9941de-5937-4211-b949-000b3479f9fd" providerId="ADAL" clId="{1EB9CE99-2DE0-4C07-B670-5F7FC7088262}" dt="2024-11-05T17:21:43.941" v="3059" actId="478"/>
          <ac:spMkLst>
            <pc:docMk/>
            <pc:sldMk cId="3489858170" sldId="356"/>
            <ac:spMk id="18" creationId="{F8EFE38A-DF02-6659-0261-F1260EEA0B2A}"/>
          </ac:spMkLst>
        </pc:spChg>
        <pc:spChg chg="del">
          <ac:chgData name="Gabe Melvin" userId="1e9941de-5937-4211-b949-000b3479f9fd" providerId="ADAL" clId="{1EB9CE99-2DE0-4C07-B670-5F7FC7088262}" dt="2024-11-05T17:22:01.760" v="3061" actId="478"/>
          <ac:spMkLst>
            <pc:docMk/>
            <pc:sldMk cId="3489858170" sldId="356"/>
            <ac:spMk id="19" creationId="{C52827D0-EFDC-E912-BCB4-E0E05582AB59}"/>
          </ac:spMkLst>
        </pc:spChg>
        <pc:spChg chg="add del mod">
          <ac:chgData name="Gabe Melvin" userId="1e9941de-5937-4211-b949-000b3479f9fd" providerId="ADAL" clId="{1EB9CE99-2DE0-4C07-B670-5F7FC7088262}" dt="2024-11-05T17:35:44.341" v="3181" actId="478"/>
          <ac:spMkLst>
            <pc:docMk/>
            <pc:sldMk cId="3489858170" sldId="356"/>
            <ac:spMk id="20" creationId="{D14C0A76-6D05-984B-9B8F-3B7413CB2FC9}"/>
          </ac:spMkLst>
        </pc:spChg>
        <pc:spChg chg="add del mod">
          <ac:chgData name="Gabe Melvin" userId="1e9941de-5937-4211-b949-000b3479f9fd" providerId="ADAL" clId="{1EB9CE99-2DE0-4C07-B670-5F7FC7088262}" dt="2024-11-05T17:35:43.360" v="3180" actId="478"/>
          <ac:spMkLst>
            <pc:docMk/>
            <pc:sldMk cId="3489858170" sldId="356"/>
            <ac:spMk id="21" creationId="{C5B63EBD-F097-3C21-9435-0F6C40AD744F}"/>
          </ac:spMkLst>
        </pc:spChg>
        <pc:spChg chg="add del">
          <ac:chgData name="Gabe Melvin" userId="1e9941de-5937-4211-b949-000b3479f9fd" providerId="ADAL" clId="{1EB9CE99-2DE0-4C07-B670-5F7FC7088262}" dt="2024-11-05T17:35:35.475" v="3177" actId="11529"/>
          <ac:spMkLst>
            <pc:docMk/>
            <pc:sldMk cId="3489858170" sldId="356"/>
            <ac:spMk id="22" creationId="{8F7B4FEB-66ED-298F-8A44-02D46074FD00}"/>
          </ac:spMkLst>
        </pc:spChg>
        <pc:spChg chg="add mod">
          <ac:chgData name="Gabe Melvin" userId="1e9941de-5937-4211-b949-000b3479f9fd" providerId="ADAL" clId="{1EB9CE99-2DE0-4C07-B670-5F7FC7088262}" dt="2024-11-05T17:59:24.198" v="3448" actId="1076"/>
          <ac:spMkLst>
            <pc:docMk/>
            <pc:sldMk cId="3489858170" sldId="356"/>
            <ac:spMk id="23" creationId="{488586A6-D8FF-D9E5-15E2-6FF974850FEB}"/>
          </ac:spMkLst>
        </pc:spChg>
        <pc:spChg chg="add mod">
          <ac:chgData name="Gabe Melvin" userId="1e9941de-5937-4211-b949-000b3479f9fd" providerId="ADAL" clId="{1EB9CE99-2DE0-4C07-B670-5F7FC7088262}" dt="2024-11-05T17:59:24.198" v="3448" actId="1076"/>
          <ac:spMkLst>
            <pc:docMk/>
            <pc:sldMk cId="3489858170" sldId="356"/>
            <ac:spMk id="24" creationId="{24B02518-13E2-1114-A4E1-956CE518025E}"/>
          </ac:spMkLst>
        </pc:spChg>
        <pc:spChg chg="add mod">
          <ac:chgData name="Gabe Melvin" userId="1e9941de-5937-4211-b949-000b3479f9fd" providerId="ADAL" clId="{1EB9CE99-2DE0-4C07-B670-5F7FC7088262}" dt="2024-11-05T18:27:04.622" v="3454" actId="13926"/>
          <ac:spMkLst>
            <pc:docMk/>
            <pc:sldMk cId="3489858170" sldId="356"/>
            <ac:spMk id="25" creationId="{ED80CE09-34C6-4CF2-2874-B8D006858826}"/>
          </ac:spMkLst>
        </pc:spChg>
        <pc:spChg chg="add mod">
          <ac:chgData name="Gabe Melvin" userId="1e9941de-5937-4211-b949-000b3479f9fd" providerId="ADAL" clId="{1EB9CE99-2DE0-4C07-B670-5F7FC7088262}" dt="2024-11-05T17:59:24.198" v="3448" actId="1076"/>
          <ac:spMkLst>
            <pc:docMk/>
            <pc:sldMk cId="3489858170" sldId="356"/>
            <ac:spMk id="26" creationId="{FC8CB1B2-1204-E790-1F59-A91483CFA676}"/>
          </ac:spMkLst>
        </pc:spChg>
        <pc:spChg chg="add mod">
          <ac:chgData name="Gabe Melvin" userId="1e9941de-5937-4211-b949-000b3479f9fd" providerId="ADAL" clId="{1EB9CE99-2DE0-4C07-B670-5F7FC7088262}" dt="2024-11-05T17:59:24.198" v="3448" actId="1076"/>
          <ac:spMkLst>
            <pc:docMk/>
            <pc:sldMk cId="3489858170" sldId="356"/>
            <ac:spMk id="30" creationId="{60EBF07A-BA23-6A7A-8EB3-109C724F14A2}"/>
          </ac:spMkLst>
        </pc:spChg>
        <pc:spChg chg="add mod">
          <ac:chgData name="Gabe Melvin" userId="1e9941de-5937-4211-b949-000b3479f9fd" providerId="ADAL" clId="{1EB9CE99-2DE0-4C07-B670-5F7FC7088262}" dt="2024-11-05T17:59:24.198" v="3448" actId="1076"/>
          <ac:spMkLst>
            <pc:docMk/>
            <pc:sldMk cId="3489858170" sldId="356"/>
            <ac:spMk id="31" creationId="{8F2BA9D7-B758-E48C-87A1-42CEBE4010A9}"/>
          </ac:spMkLst>
        </pc:spChg>
        <pc:spChg chg="add mod">
          <ac:chgData name="Gabe Melvin" userId="1e9941de-5937-4211-b949-000b3479f9fd" providerId="ADAL" clId="{1EB9CE99-2DE0-4C07-B670-5F7FC7088262}" dt="2024-11-05T17:59:24.198" v="3448" actId="1076"/>
          <ac:spMkLst>
            <pc:docMk/>
            <pc:sldMk cId="3489858170" sldId="356"/>
            <ac:spMk id="36" creationId="{827891E0-0116-531C-3C40-74534BDEAED5}"/>
          </ac:spMkLst>
        </pc:spChg>
        <pc:spChg chg="add mod">
          <ac:chgData name="Gabe Melvin" userId="1e9941de-5937-4211-b949-000b3479f9fd" providerId="ADAL" clId="{1EB9CE99-2DE0-4C07-B670-5F7FC7088262}" dt="2024-11-05T17:59:24.198" v="3448" actId="1076"/>
          <ac:spMkLst>
            <pc:docMk/>
            <pc:sldMk cId="3489858170" sldId="356"/>
            <ac:spMk id="37" creationId="{EC4C5994-A9F4-AF5C-6BD8-E04D8D600AA4}"/>
          </ac:spMkLst>
        </pc:spChg>
        <pc:spChg chg="add mod">
          <ac:chgData name="Gabe Melvin" userId="1e9941de-5937-4211-b949-000b3479f9fd" providerId="ADAL" clId="{1EB9CE99-2DE0-4C07-B670-5F7FC7088262}" dt="2024-11-05T18:27:08.104" v="3455" actId="13926"/>
          <ac:spMkLst>
            <pc:docMk/>
            <pc:sldMk cId="3489858170" sldId="356"/>
            <ac:spMk id="38" creationId="{AF0E4B32-FAF5-CB2A-89F8-F99579E1FB10}"/>
          </ac:spMkLst>
        </pc:spChg>
        <pc:spChg chg="add mod">
          <ac:chgData name="Gabe Melvin" userId="1e9941de-5937-4211-b949-000b3479f9fd" providerId="ADAL" clId="{1EB9CE99-2DE0-4C07-B670-5F7FC7088262}" dt="2024-11-05T17:59:24.198" v="3448" actId="1076"/>
          <ac:spMkLst>
            <pc:docMk/>
            <pc:sldMk cId="3489858170" sldId="356"/>
            <ac:spMk id="39" creationId="{A737BCA8-6056-1C9B-66B3-4FDC09849539}"/>
          </ac:spMkLst>
        </pc:spChg>
        <pc:spChg chg="add mod">
          <ac:chgData name="Gabe Melvin" userId="1e9941de-5937-4211-b949-000b3479f9fd" providerId="ADAL" clId="{1EB9CE99-2DE0-4C07-B670-5F7FC7088262}" dt="2024-11-05T17:59:24.198" v="3448" actId="1076"/>
          <ac:spMkLst>
            <pc:docMk/>
            <pc:sldMk cId="3489858170" sldId="356"/>
            <ac:spMk id="42" creationId="{21F02D9C-06EC-28F2-B0AE-0D603FF28092}"/>
          </ac:spMkLst>
        </pc:spChg>
        <pc:spChg chg="add mod">
          <ac:chgData name="Gabe Melvin" userId="1e9941de-5937-4211-b949-000b3479f9fd" providerId="ADAL" clId="{1EB9CE99-2DE0-4C07-B670-5F7FC7088262}" dt="2024-11-05T17:59:24.198" v="3448" actId="1076"/>
          <ac:spMkLst>
            <pc:docMk/>
            <pc:sldMk cId="3489858170" sldId="356"/>
            <ac:spMk id="43" creationId="{16F22437-9DD6-329B-DAF0-9F558FBB5FD8}"/>
          </ac:spMkLst>
        </pc:spChg>
        <pc:picChg chg="add mod">
          <ac:chgData name="Gabe Melvin" userId="1e9941de-5937-4211-b949-000b3479f9fd" providerId="ADAL" clId="{1EB9CE99-2DE0-4C07-B670-5F7FC7088262}" dt="2024-11-05T17:59:24.198" v="3448" actId="1076"/>
          <ac:picMkLst>
            <pc:docMk/>
            <pc:sldMk cId="3489858170" sldId="356"/>
            <ac:picMk id="28" creationId="{4769BBAD-3DFF-535E-8A8D-8FEA50995DEB}"/>
          </ac:picMkLst>
        </pc:picChg>
        <pc:picChg chg="add mod">
          <ac:chgData name="Gabe Melvin" userId="1e9941de-5937-4211-b949-000b3479f9fd" providerId="ADAL" clId="{1EB9CE99-2DE0-4C07-B670-5F7FC7088262}" dt="2024-11-05T17:59:24.198" v="3448" actId="1076"/>
          <ac:picMkLst>
            <pc:docMk/>
            <pc:sldMk cId="3489858170" sldId="356"/>
            <ac:picMk id="29" creationId="{3F8CD452-CCA3-7261-A0A4-8642F5C47A58}"/>
          </ac:picMkLst>
        </pc:picChg>
        <pc:picChg chg="add mod">
          <ac:chgData name="Gabe Melvin" userId="1e9941de-5937-4211-b949-000b3479f9fd" providerId="ADAL" clId="{1EB9CE99-2DE0-4C07-B670-5F7FC7088262}" dt="2024-11-05T17:59:24.198" v="3448" actId="1076"/>
          <ac:picMkLst>
            <pc:docMk/>
            <pc:sldMk cId="3489858170" sldId="356"/>
            <ac:picMk id="33" creationId="{9BC57764-CFA3-2AF8-8888-4389EA291406}"/>
          </ac:picMkLst>
        </pc:picChg>
        <pc:picChg chg="add mod">
          <ac:chgData name="Gabe Melvin" userId="1e9941de-5937-4211-b949-000b3479f9fd" providerId="ADAL" clId="{1EB9CE99-2DE0-4C07-B670-5F7FC7088262}" dt="2024-11-05T17:59:24.198" v="3448" actId="1076"/>
          <ac:picMkLst>
            <pc:docMk/>
            <pc:sldMk cId="3489858170" sldId="356"/>
            <ac:picMk id="35" creationId="{2A997E57-3796-092B-B77D-9D8D0E47168F}"/>
          </ac:picMkLst>
        </pc:picChg>
        <pc:picChg chg="add mod">
          <ac:chgData name="Gabe Melvin" userId="1e9941de-5937-4211-b949-000b3479f9fd" providerId="ADAL" clId="{1EB9CE99-2DE0-4C07-B670-5F7FC7088262}" dt="2024-11-05T17:59:24.198" v="3448" actId="1076"/>
          <ac:picMkLst>
            <pc:docMk/>
            <pc:sldMk cId="3489858170" sldId="356"/>
            <ac:picMk id="40" creationId="{77FCF16B-05D0-ECED-9381-D33CFC8FF6BE}"/>
          </ac:picMkLst>
        </pc:picChg>
        <pc:picChg chg="add mod">
          <ac:chgData name="Gabe Melvin" userId="1e9941de-5937-4211-b949-000b3479f9fd" providerId="ADAL" clId="{1EB9CE99-2DE0-4C07-B670-5F7FC7088262}" dt="2024-11-05T17:59:24.198" v="3448" actId="1076"/>
          <ac:picMkLst>
            <pc:docMk/>
            <pc:sldMk cId="3489858170" sldId="356"/>
            <ac:picMk id="41" creationId="{2AC882E2-6016-3B54-2286-FA790893C1AE}"/>
          </ac:picMkLst>
        </pc:picChg>
        <pc:picChg chg="add del mod">
          <ac:chgData name="Gabe Melvin" userId="1e9941de-5937-4211-b949-000b3479f9fd" providerId="ADAL" clId="{1EB9CE99-2DE0-4C07-B670-5F7FC7088262}" dt="2024-11-05T17:57:08.082" v="3401" actId="478"/>
          <ac:picMkLst>
            <pc:docMk/>
            <pc:sldMk cId="3489858170" sldId="356"/>
            <ac:picMk id="44" creationId="{9301E3F7-7CF7-B5E1-7BE2-380131918478}"/>
          </ac:picMkLst>
        </pc:picChg>
        <pc:picChg chg="add mod">
          <ac:chgData name="Gabe Melvin" userId="1e9941de-5937-4211-b949-000b3479f9fd" providerId="ADAL" clId="{1EB9CE99-2DE0-4C07-B670-5F7FC7088262}" dt="2024-11-05T17:59:24.198" v="3448" actId="1076"/>
          <ac:picMkLst>
            <pc:docMk/>
            <pc:sldMk cId="3489858170" sldId="356"/>
            <ac:picMk id="45" creationId="{0EBDFB5B-7BEB-913E-0731-5AE84AA2BCF7}"/>
          </ac:picMkLst>
        </pc:picChg>
        <pc:picChg chg="add mod">
          <ac:chgData name="Gabe Melvin" userId="1e9941de-5937-4211-b949-000b3479f9fd" providerId="ADAL" clId="{1EB9CE99-2DE0-4C07-B670-5F7FC7088262}" dt="2024-11-05T17:59:24.198" v="3448" actId="1076"/>
          <ac:picMkLst>
            <pc:docMk/>
            <pc:sldMk cId="3489858170" sldId="356"/>
            <ac:picMk id="46" creationId="{D8A4F4B8-40B8-4470-1F45-D7D6786235A9}"/>
          </ac:picMkLst>
        </pc:picChg>
        <pc:cxnChg chg="del">
          <ac:chgData name="Gabe Melvin" userId="1e9941de-5937-4211-b949-000b3479f9fd" providerId="ADAL" clId="{1EB9CE99-2DE0-4C07-B670-5F7FC7088262}" dt="2024-11-05T17:21:43.941" v="3059" actId="478"/>
          <ac:cxnSpMkLst>
            <pc:docMk/>
            <pc:sldMk cId="3489858170" sldId="356"/>
            <ac:cxnSpMk id="10" creationId="{CE46CA19-99ED-471E-33EA-D7D600F8E37D}"/>
          </ac:cxnSpMkLst>
        </pc:cxnChg>
        <pc:cxnChg chg="del">
          <ac:chgData name="Gabe Melvin" userId="1e9941de-5937-4211-b949-000b3479f9fd" providerId="ADAL" clId="{1EB9CE99-2DE0-4C07-B670-5F7FC7088262}" dt="2024-11-05T17:21:43.941" v="3059" actId="478"/>
          <ac:cxnSpMkLst>
            <pc:docMk/>
            <pc:sldMk cId="3489858170" sldId="356"/>
            <ac:cxnSpMk id="12" creationId="{4AB56DE1-C339-29D2-DAB9-164E486C5BB5}"/>
          </ac:cxnSpMkLst>
        </pc:cxnChg>
        <pc:cxnChg chg="del">
          <ac:chgData name="Gabe Melvin" userId="1e9941de-5937-4211-b949-000b3479f9fd" providerId="ADAL" clId="{1EB9CE99-2DE0-4C07-B670-5F7FC7088262}" dt="2024-11-05T17:21:43.941" v="3059" actId="478"/>
          <ac:cxnSpMkLst>
            <pc:docMk/>
            <pc:sldMk cId="3489858170" sldId="356"/>
            <ac:cxnSpMk id="16" creationId="{7C11A42C-561B-7A5A-217E-DAE56998638E}"/>
          </ac:cxnSpMkLst>
        </pc:cxnChg>
      </pc:sldChg>
      <pc:sldChg chg="addSp delSp modSp add mod ord">
        <pc:chgData name="Gabe Melvin" userId="1e9941de-5937-4211-b949-000b3479f9fd" providerId="ADAL" clId="{1EB9CE99-2DE0-4C07-B670-5F7FC7088262}" dt="2024-11-06T21:03:53.723" v="4476" actId="14100"/>
        <pc:sldMkLst>
          <pc:docMk/>
          <pc:sldMk cId="832670535" sldId="357"/>
        </pc:sldMkLst>
        <pc:spChg chg="mod">
          <ac:chgData name="Gabe Melvin" userId="1e9941de-5937-4211-b949-000b3479f9fd" providerId="ADAL" clId="{1EB9CE99-2DE0-4C07-B670-5F7FC7088262}" dt="2024-11-06T16:37:31.002" v="3458" actId="20577"/>
          <ac:spMkLst>
            <pc:docMk/>
            <pc:sldMk cId="832670535" sldId="357"/>
            <ac:spMk id="2" creationId="{F3C8BAFA-56E0-C994-A97B-534E894BB119}"/>
          </ac:spMkLst>
        </pc:spChg>
        <pc:spChg chg="add mod">
          <ac:chgData name="Gabe Melvin" userId="1e9941de-5937-4211-b949-000b3479f9fd" providerId="ADAL" clId="{1EB9CE99-2DE0-4C07-B670-5F7FC7088262}" dt="2024-11-06T21:03:14.765" v="4359" actId="1076"/>
          <ac:spMkLst>
            <pc:docMk/>
            <pc:sldMk cId="832670535" sldId="357"/>
            <ac:spMk id="3" creationId="{4A767EEB-6804-2755-72BB-2E457FA2C09F}"/>
          </ac:spMkLst>
        </pc:spChg>
        <pc:spChg chg="del mod">
          <ac:chgData name="Gabe Melvin" userId="1e9941de-5937-4211-b949-000b3479f9fd" providerId="ADAL" clId="{1EB9CE99-2DE0-4C07-B670-5F7FC7088262}" dt="2024-11-06T16:37:52.383" v="3507"/>
          <ac:spMkLst>
            <pc:docMk/>
            <pc:sldMk cId="832670535" sldId="357"/>
            <ac:spMk id="3" creationId="{765A251C-8EBC-01BD-E777-6487EC71CDB2}"/>
          </ac:spMkLst>
        </pc:spChg>
        <pc:spChg chg="mod">
          <ac:chgData name="Gabe Melvin" userId="1e9941de-5937-4211-b949-000b3479f9fd" providerId="ADAL" clId="{1EB9CE99-2DE0-4C07-B670-5F7FC7088262}" dt="2024-11-06T21:03:53.723" v="4476" actId="14100"/>
          <ac:spMkLst>
            <pc:docMk/>
            <pc:sldMk cId="832670535" sldId="357"/>
            <ac:spMk id="4" creationId="{E6CB7148-EAE9-C722-C9BB-5D5BF92B62F5}"/>
          </ac:spMkLst>
        </pc:spChg>
        <pc:spChg chg="mod">
          <ac:chgData name="Gabe Melvin" userId="1e9941de-5937-4211-b949-000b3479f9fd" providerId="ADAL" clId="{1EB9CE99-2DE0-4C07-B670-5F7FC7088262}" dt="2024-11-06T21:03:47.617" v="4475" actId="1036"/>
          <ac:spMkLst>
            <pc:docMk/>
            <pc:sldMk cId="832670535" sldId="357"/>
            <ac:spMk id="5" creationId="{F62844A4-2B93-53E7-B102-0E54DFA19B0E}"/>
          </ac:spMkLst>
        </pc:spChg>
        <pc:spChg chg="del">
          <ac:chgData name="Gabe Melvin" userId="1e9941de-5937-4211-b949-000b3479f9fd" providerId="ADAL" clId="{1EB9CE99-2DE0-4C07-B670-5F7FC7088262}" dt="2024-11-06T21:00:08.252" v="4144" actId="478"/>
          <ac:spMkLst>
            <pc:docMk/>
            <pc:sldMk cId="832670535" sldId="357"/>
            <ac:spMk id="6" creationId="{B56A3920-6A8A-E3D8-636F-BFE931D95499}"/>
          </ac:spMkLst>
        </pc:spChg>
        <pc:spChg chg="mod">
          <ac:chgData name="Gabe Melvin" userId="1e9941de-5937-4211-b949-000b3479f9fd" providerId="ADAL" clId="{1EB9CE99-2DE0-4C07-B670-5F7FC7088262}" dt="2024-11-06T21:03:47.617" v="4475" actId="1036"/>
          <ac:spMkLst>
            <pc:docMk/>
            <pc:sldMk cId="832670535" sldId="357"/>
            <ac:spMk id="7" creationId="{00D785DD-5D6E-4120-D25B-169157B252F4}"/>
          </ac:spMkLst>
        </pc:spChg>
        <pc:spChg chg="del">
          <ac:chgData name="Gabe Melvin" userId="1e9941de-5937-4211-b949-000b3479f9fd" providerId="ADAL" clId="{1EB9CE99-2DE0-4C07-B670-5F7FC7088262}" dt="2024-11-06T21:00:08.252" v="4144" actId="478"/>
          <ac:spMkLst>
            <pc:docMk/>
            <pc:sldMk cId="832670535" sldId="357"/>
            <ac:spMk id="8" creationId="{8EBB0C2D-F427-E1FF-0BFC-915A0F98BFDE}"/>
          </ac:spMkLst>
        </pc:spChg>
        <pc:spChg chg="del">
          <ac:chgData name="Gabe Melvin" userId="1e9941de-5937-4211-b949-000b3479f9fd" providerId="ADAL" clId="{1EB9CE99-2DE0-4C07-B670-5F7FC7088262}" dt="2024-11-06T21:00:08.252" v="4144" actId="478"/>
          <ac:spMkLst>
            <pc:docMk/>
            <pc:sldMk cId="832670535" sldId="357"/>
            <ac:spMk id="9" creationId="{FE7F4BB6-8BB7-4F12-5EA1-A145D906A591}"/>
          </ac:spMkLst>
        </pc:spChg>
        <pc:spChg chg="mod">
          <ac:chgData name="Gabe Melvin" userId="1e9941de-5937-4211-b949-000b3479f9fd" providerId="ADAL" clId="{1EB9CE99-2DE0-4C07-B670-5F7FC7088262}" dt="2024-11-06T21:03:47.617" v="4475" actId="1036"/>
          <ac:spMkLst>
            <pc:docMk/>
            <pc:sldMk cId="832670535" sldId="357"/>
            <ac:spMk id="10" creationId="{FF596C94-DBDF-2342-5050-0D2F65BA0C18}"/>
          </ac:spMkLst>
        </pc:spChg>
        <pc:spChg chg="mod">
          <ac:chgData name="Gabe Melvin" userId="1e9941de-5937-4211-b949-000b3479f9fd" providerId="ADAL" clId="{1EB9CE99-2DE0-4C07-B670-5F7FC7088262}" dt="2024-11-06T21:03:47.617" v="4475" actId="1036"/>
          <ac:spMkLst>
            <pc:docMk/>
            <pc:sldMk cId="832670535" sldId="357"/>
            <ac:spMk id="11" creationId="{7B70BF23-156C-68C4-3A06-60A65866DD5A}"/>
          </ac:spMkLst>
        </pc:spChg>
        <pc:spChg chg="mod">
          <ac:chgData name="Gabe Melvin" userId="1e9941de-5937-4211-b949-000b3479f9fd" providerId="ADAL" clId="{1EB9CE99-2DE0-4C07-B670-5F7FC7088262}" dt="2024-11-06T21:01:05.373" v="4162" actId="20577"/>
          <ac:spMkLst>
            <pc:docMk/>
            <pc:sldMk cId="832670535" sldId="357"/>
            <ac:spMk id="28" creationId="{5C30D890-E996-B8CF-18D4-ABBD9ED2B3BA}"/>
          </ac:spMkLst>
        </pc:spChg>
        <pc:spChg chg="mod">
          <ac:chgData name="Gabe Melvin" userId="1e9941de-5937-4211-b949-000b3479f9fd" providerId="ADAL" clId="{1EB9CE99-2DE0-4C07-B670-5F7FC7088262}" dt="2024-11-06T21:00:57.479" v="4157" actId="20577"/>
          <ac:spMkLst>
            <pc:docMk/>
            <pc:sldMk cId="832670535" sldId="357"/>
            <ac:spMk id="32" creationId="{619A3FB5-B284-AC12-17D3-99F888560057}"/>
          </ac:spMkLst>
        </pc:spChg>
        <pc:cxnChg chg="del">
          <ac:chgData name="Gabe Melvin" userId="1e9941de-5937-4211-b949-000b3479f9fd" providerId="ADAL" clId="{1EB9CE99-2DE0-4C07-B670-5F7FC7088262}" dt="2024-11-06T21:00:08.252" v="4144" actId="478"/>
          <ac:cxnSpMkLst>
            <pc:docMk/>
            <pc:sldMk cId="832670535" sldId="357"/>
            <ac:cxnSpMk id="15" creationId="{EF546BEE-6FC6-EBDC-8B60-BD003A6C9670}"/>
          </ac:cxnSpMkLst>
        </pc:cxnChg>
        <pc:cxnChg chg="mod">
          <ac:chgData name="Gabe Melvin" userId="1e9941de-5937-4211-b949-000b3479f9fd" providerId="ADAL" clId="{1EB9CE99-2DE0-4C07-B670-5F7FC7088262}" dt="2024-11-06T21:03:47.617" v="4475" actId="1036"/>
          <ac:cxnSpMkLst>
            <pc:docMk/>
            <pc:sldMk cId="832670535" sldId="357"/>
            <ac:cxnSpMk id="17" creationId="{B335F831-8F6B-8EFE-74A5-2F87C280DB25}"/>
          </ac:cxnSpMkLst>
        </pc:cxnChg>
      </pc:sldChg>
      <pc:sldChg chg="addSp delSp modSp add mod setBg modClrScheme chgLayout">
        <pc:chgData name="Gabe Melvin" userId="1e9941de-5937-4211-b949-000b3479f9fd" providerId="ADAL" clId="{1EB9CE99-2DE0-4C07-B670-5F7FC7088262}" dt="2024-11-06T16:55:50.356" v="3709" actId="14100"/>
        <pc:sldMkLst>
          <pc:docMk/>
          <pc:sldMk cId="408090744" sldId="358"/>
        </pc:sldMkLst>
        <pc:spChg chg="del mod">
          <ac:chgData name="Gabe Melvin" userId="1e9941de-5937-4211-b949-000b3479f9fd" providerId="ADAL" clId="{1EB9CE99-2DE0-4C07-B670-5F7FC7088262}" dt="2024-11-06T16:49:46.344" v="3625" actId="478"/>
          <ac:spMkLst>
            <pc:docMk/>
            <pc:sldMk cId="408090744" sldId="358"/>
            <ac:spMk id="2" creationId="{919F38CE-ECDA-6D4B-2D61-4C1968C15504}"/>
          </ac:spMkLst>
        </pc:spChg>
        <pc:spChg chg="del">
          <ac:chgData name="Gabe Melvin" userId="1e9941de-5937-4211-b949-000b3479f9fd" providerId="ADAL" clId="{1EB9CE99-2DE0-4C07-B670-5F7FC7088262}" dt="2024-11-06T16:45:01.708" v="3509" actId="478"/>
          <ac:spMkLst>
            <pc:docMk/>
            <pc:sldMk cId="408090744" sldId="358"/>
            <ac:spMk id="3" creationId="{91694843-9B33-E526-79CA-08C41BC019FE}"/>
          </ac:spMkLst>
        </pc:spChg>
        <pc:spChg chg="del">
          <ac:chgData name="Gabe Melvin" userId="1e9941de-5937-4211-b949-000b3479f9fd" providerId="ADAL" clId="{1EB9CE99-2DE0-4C07-B670-5F7FC7088262}" dt="2024-11-06T16:45:01.708" v="3509" actId="478"/>
          <ac:spMkLst>
            <pc:docMk/>
            <pc:sldMk cId="408090744" sldId="358"/>
            <ac:spMk id="4" creationId="{4ADAA9A2-BE32-3742-F8C8-6A447190C3B6}"/>
          </ac:spMkLst>
        </pc:spChg>
        <pc:spChg chg="del">
          <ac:chgData name="Gabe Melvin" userId="1e9941de-5937-4211-b949-000b3479f9fd" providerId="ADAL" clId="{1EB9CE99-2DE0-4C07-B670-5F7FC7088262}" dt="2024-11-06T16:45:01.708" v="3509" actId="478"/>
          <ac:spMkLst>
            <pc:docMk/>
            <pc:sldMk cId="408090744" sldId="358"/>
            <ac:spMk id="5" creationId="{9E692B3A-CDCB-4EA3-1149-70E39F40CED5}"/>
          </ac:spMkLst>
        </pc:spChg>
        <pc:spChg chg="del">
          <ac:chgData name="Gabe Melvin" userId="1e9941de-5937-4211-b949-000b3479f9fd" providerId="ADAL" clId="{1EB9CE99-2DE0-4C07-B670-5F7FC7088262}" dt="2024-11-06T16:45:01.708" v="3509" actId="478"/>
          <ac:spMkLst>
            <pc:docMk/>
            <pc:sldMk cId="408090744" sldId="358"/>
            <ac:spMk id="6" creationId="{2F7E6926-8E1C-4716-24FB-800B02E96197}"/>
          </ac:spMkLst>
        </pc:spChg>
        <pc:spChg chg="del">
          <ac:chgData name="Gabe Melvin" userId="1e9941de-5937-4211-b949-000b3479f9fd" providerId="ADAL" clId="{1EB9CE99-2DE0-4C07-B670-5F7FC7088262}" dt="2024-11-06T16:45:01.708" v="3509" actId="478"/>
          <ac:spMkLst>
            <pc:docMk/>
            <pc:sldMk cId="408090744" sldId="358"/>
            <ac:spMk id="8" creationId="{5EF248A1-40E5-094D-4A00-2F247A064C54}"/>
          </ac:spMkLst>
        </pc:spChg>
        <pc:spChg chg="del">
          <ac:chgData name="Gabe Melvin" userId="1e9941de-5937-4211-b949-000b3479f9fd" providerId="ADAL" clId="{1EB9CE99-2DE0-4C07-B670-5F7FC7088262}" dt="2024-11-06T16:45:01.708" v="3509" actId="478"/>
          <ac:spMkLst>
            <pc:docMk/>
            <pc:sldMk cId="408090744" sldId="358"/>
            <ac:spMk id="12" creationId="{DBF34C94-B530-A9C6-6D4F-BFC01D33AAD5}"/>
          </ac:spMkLst>
        </pc:spChg>
        <pc:spChg chg="del">
          <ac:chgData name="Gabe Melvin" userId="1e9941de-5937-4211-b949-000b3479f9fd" providerId="ADAL" clId="{1EB9CE99-2DE0-4C07-B670-5F7FC7088262}" dt="2024-11-06T16:45:01.708" v="3509" actId="478"/>
          <ac:spMkLst>
            <pc:docMk/>
            <pc:sldMk cId="408090744" sldId="358"/>
            <ac:spMk id="13" creationId="{8CF44C6D-8937-01D1-663C-F404A4D83A2B}"/>
          </ac:spMkLst>
        </pc:spChg>
        <pc:spChg chg="add del mod">
          <ac:chgData name="Gabe Melvin" userId="1e9941de-5937-4211-b949-000b3479f9fd" providerId="ADAL" clId="{1EB9CE99-2DE0-4C07-B670-5F7FC7088262}" dt="2024-11-06T16:45:24.625" v="3510" actId="931"/>
          <ac:spMkLst>
            <pc:docMk/>
            <pc:sldMk cId="408090744" sldId="358"/>
            <ac:spMk id="15" creationId="{E24EFDCB-82B7-9723-DCDE-1FF35738E9A0}"/>
          </ac:spMkLst>
        </pc:spChg>
        <pc:spChg chg="add del mod">
          <ac:chgData name="Gabe Melvin" userId="1e9941de-5937-4211-b949-000b3479f9fd" providerId="ADAL" clId="{1EB9CE99-2DE0-4C07-B670-5F7FC7088262}" dt="2024-11-06T16:49:48.254" v="3626" actId="478"/>
          <ac:spMkLst>
            <pc:docMk/>
            <pc:sldMk cId="408090744" sldId="358"/>
            <ac:spMk id="19" creationId="{FBDDAA79-77C3-3679-A277-E2F0E53B0A54}"/>
          </ac:spMkLst>
        </pc:spChg>
        <pc:spChg chg="add mod">
          <ac:chgData name="Gabe Melvin" userId="1e9941de-5937-4211-b949-000b3479f9fd" providerId="ADAL" clId="{1EB9CE99-2DE0-4C07-B670-5F7FC7088262}" dt="2024-11-06T16:51:27.251" v="3651" actId="313"/>
          <ac:spMkLst>
            <pc:docMk/>
            <pc:sldMk cId="408090744" sldId="358"/>
            <ac:spMk id="20" creationId="{829CA233-BCE2-98CB-ABF0-CF7560B712C7}"/>
          </ac:spMkLst>
        </pc:spChg>
        <pc:spChg chg="add mod">
          <ac:chgData name="Gabe Melvin" userId="1e9941de-5937-4211-b949-000b3479f9fd" providerId="ADAL" clId="{1EB9CE99-2DE0-4C07-B670-5F7FC7088262}" dt="2024-11-06T16:55:50.356" v="3709" actId="14100"/>
          <ac:spMkLst>
            <pc:docMk/>
            <pc:sldMk cId="408090744" sldId="358"/>
            <ac:spMk id="21" creationId="{0E8E9949-44C5-5273-4C5E-FE75425F6E27}"/>
          </ac:spMkLst>
        </pc:spChg>
        <pc:spChg chg="add del mod">
          <ac:chgData name="Gabe Melvin" userId="1e9941de-5937-4211-b949-000b3479f9fd" providerId="ADAL" clId="{1EB9CE99-2DE0-4C07-B670-5F7FC7088262}" dt="2024-11-06T16:46:18.011" v="3514" actId="26606"/>
          <ac:spMkLst>
            <pc:docMk/>
            <pc:sldMk cId="408090744" sldId="358"/>
            <ac:spMk id="22" creationId="{49C9199E-2E80-A2DA-C862-A50058168E16}"/>
          </ac:spMkLst>
        </pc:spChg>
        <pc:spChg chg="add del mod">
          <ac:chgData name="Gabe Melvin" userId="1e9941de-5937-4211-b949-000b3479f9fd" providerId="ADAL" clId="{1EB9CE99-2DE0-4C07-B670-5F7FC7088262}" dt="2024-11-06T16:46:18.011" v="3514" actId="26606"/>
          <ac:spMkLst>
            <pc:docMk/>
            <pc:sldMk cId="408090744" sldId="358"/>
            <ac:spMk id="24" creationId="{AEFBA68B-009D-415E-F1FF-702ACB487B4B}"/>
          </ac:spMkLst>
        </pc:spChg>
        <pc:spChg chg="add mod">
          <ac:chgData name="Gabe Melvin" userId="1e9941de-5937-4211-b949-000b3479f9fd" providerId="ADAL" clId="{1EB9CE99-2DE0-4C07-B670-5F7FC7088262}" dt="2024-11-06T16:50:24.561" v="3650" actId="1076"/>
          <ac:spMkLst>
            <pc:docMk/>
            <pc:sldMk cId="408090744" sldId="358"/>
            <ac:spMk id="26" creationId="{68789892-6A04-42FD-4E8E-7AE3C1A00990}"/>
          </ac:spMkLst>
        </pc:spChg>
        <pc:spChg chg="add del mod">
          <ac:chgData name="Gabe Melvin" userId="1e9941de-5937-4211-b949-000b3479f9fd" providerId="ADAL" clId="{1EB9CE99-2DE0-4C07-B670-5F7FC7088262}" dt="2024-11-06T16:46:27.455" v="3516" actId="478"/>
          <ac:spMkLst>
            <pc:docMk/>
            <pc:sldMk cId="408090744" sldId="358"/>
            <ac:spMk id="27" creationId="{E059E65C-424B-1736-83DE-941EDDFFBD5C}"/>
          </ac:spMkLst>
        </pc:spChg>
        <pc:spChg chg="add del mod">
          <ac:chgData name="Gabe Melvin" userId="1e9941de-5937-4211-b949-000b3479f9fd" providerId="ADAL" clId="{1EB9CE99-2DE0-4C07-B670-5F7FC7088262}" dt="2024-11-06T16:50:15.869" v="3648" actId="478"/>
          <ac:spMkLst>
            <pc:docMk/>
            <pc:sldMk cId="408090744" sldId="358"/>
            <ac:spMk id="31" creationId="{EE7A5915-3402-D194-45CA-26E6A1CC17C5}"/>
          </ac:spMkLst>
        </pc:spChg>
        <pc:picChg chg="del">
          <ac:chgData name="Gabe Melvin" userId="1e9941de-5937-4211-b949-000b3479f9fd" providerId="ADAL" clId="{1EB9CE99-2DE0-4C07-B670-5F7FC7088262}" dt="2024-11-06T16:45:01.708" v="3509" actId="478"/>
          <ac:picMkLst>
            <pc:docMk/>
            <pc:sldMk cId="408090744" sldId="358"/>
            <ac:picMk id="7" creationId="{C5671226-AF1B-B2FC-7044-570C1366B075}"/>
          </ac:picMkLst>
        </pc:picChg>
        <pc:picChg chg="del">
          <ac:chgData name="Gabe Melvin" userId="1e9941de-5937-4211-b949-000b3479f9fd" providerId="ADAL" clId="{1EB9CE99-2DE0-4C07-B670-5F7FC7088262}" dt="2024-11-06T16:45:01.708" v="3509" actId="478"/>
          <ac:picMkLst>
            <pc:docMk/>
            <pc:sldMk cId="408090744" sldId="358"/>
            <ac:picMk id="9" creationId="{5DAEF9AB-D655-E3D5-1FAE-9CA301C6F9CF}"/>
          </ac:picMkLst>
        </pc:picChg>
        <pc:picChg chg="del">
          <ac:chgData name="Gabe Melvin" userId="1e9941de-5937-4211-b949-000b3479f9fd" providerId="ADAL" clId="{1EB9CE99-2DE0-4C07-B670-5F7FC7088262}" dt="2024-11-06T16:45:01.708" v="3509" actId="478"/>
          <ac:picMkLst>
            <pc:docMk/>
            <pc:sldMk cId="408090744" sldId="358"/>
            <ac:picMk id="10" creationId="{4D5F6CFC-9FCF-95C5-5B5A-86A1E9FB2CBF}"/>
          </ac:picMkLst>
        </pc:picChg>
        <pc:picChg chg="del">
          <ac:chgData name="Gabe Melvin" userId="1e9941de-5937-4211-b949-000b3479f9fd" providerId="ADAL" clId="{1EB9CE99-2DE0-4C07-B670-5F7FC7088262}" dt="2024-11-06T16:45:01.708" v="3509" actId="478"/>
          <ac:picMkLst>
            <pc:docMk/>
            <pc:sldMk cId="408090744" sldId="358"/>
            <ac:picMk id="11" creationId="{B7B43CC6-41D4-A6AA-8AD8-9EEA0B7CE06F}"/>
          </ac:picMkLst>
        </pc:picChg>
        <pc:picChg chg="add mod ord">
          <ac:chgData name="Gabe Melvin" userId="1e9941de-5937-4211-b949-000b3479f9fd" providerId="ADAL" clId="{1EB9CE99-2DE0-4C07-B670-5F7FC7088262}" dt="2024-11-06T16:55:24.849" v="3707" actId="339"/>
          <ac:picMkLst>
            <pc:docMk/>
            <pc:sldMk cId="408090744" sldId="358"/>
            <ac:picMk id="17" creationId="{581A4D39-9882-598D-0341-82C5C10DD4B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11/6/2024</a:t>
            </a:fld>
            <a:endParaRPr lang="en-US"/>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a:t>Click to add text</a:t>
            </a:r>
          </a:p>
          <a:p>
            <a:pPr lvl="1"/>
            <a:r>
              <a:rPr lang="en-US"/>
              <a:t>Second level</a:t>
            </a:r>
          </a:p>
          <a:p>
            <a:pPr lvl="2"/>
            <a:r>
              <a:rPr lang="en-US"/>
              <a:t>Third level </a:t>
            </a:r>
          </a:p>
          <a:p>
            <a:pPr lvl="3"/>
            <a:r>
              <a:rPr lang="en-US"/>
              <a:t>Fourth level </a:t>
            </a:r>
          </a:p>
          <a:p>
            <a:pPr lvl="4"/>
            <a:r>
              <a:rPr lang="en-US"/>
              <a:t>Fifth level </a:t>
            </a:r>
          </a:p>
          <a:p>
            <a:pPr lvl="0"/>
            <a:endParaRPr lang="en-US"/>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a:t>Click to add text</a:t>
            </a:r>
          </a:p>
          <a:p>
            <a:pPr lvl="1"/>
            <a:r>
              <a:rPr lang="en-US"/>
              <a:t>Second level</a:t>
            </a:r>
          </a:p>
          <a:p>
            <a:pPr lvl="2"/>
            <a:r>
              <a:rPr lang="en-US"/>
              <a:t>Third level </a:t>
            </a:r>
          </a:p>
          <a:p>
            <a:pPr lvl="3"/>
            <a:r>
              <a:rPr lang="en-US"/>
              <a:t>Fourth level </a:t>
            </a:r>
          </a:p>
          <a:p>
            <a:pPr lvl="4"/>
            <a:r>
              <a:rPr lang="en-US"/>
              <a:t>Fifth level </a:t>
            </a:r>
          </a:p>
          <a:p>
            <a:pPr lvl="0"/>
            <a:endParaRPr lang="en-US"/>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a:t>Click to add content</a:t>
            </a:r>
          </a:p>
          <a:p>
            <a:pPr lvl="1"/>
            <a:r>
              <a:rPr lang="en-US"/>
              <a:t>Second level</a:t>
            </a:r>
          </a:p>
          <a:p>
            <a:pPr lvl="2"/>
            <a:r>
              <a:rPr lang="en-US"/>
              <a:t>Third level</a:t>
            </a:r>
          </a:p>
          <a:p>
            <a:pPr lvl="4"/>
            <a:r>
              <a:rPr lang="en-US"/>
              <a:t>Fourth level</a:t>
            </a:r>
          </a:p>
          <a:p>
            <a:pPr lvl="5"/>
            <a:r>
              <a:rPr lang="en-US"/>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a:t>Click to add text</a:t>
            </a:r>
          </a:p>
          <a:p>
            <a:pPr lvl="1"/>
            <a:r>
              <a:rPr lang="en-US"/>
              <a:t>Second level</a:t>
            </a:r>
          </a:p>
          <a:p>
            <a:pPr lvl="2"/>
            <a:r>
              <a:rPr lang="en-US"/>
              <a:t>Third level</a:t>
            </a:r>
          </a:p>
          <a:p>
            <a:pPr lvl="3"/>
            <a:r>
              <a:rPr lang="en-US"/>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a:t>Click to add text</a:t>
            </a:r>
          </a:p>
          <a:p>
            <a:pPr lvl="1"/>
            <a:r>
              <a:rPr lang="en-US"/>
              <a:t>Second level</a:t>
            </a:r>
          </a:p>
          <a:p>
            <a:pPr lvl="2"/>
            <a:r>
              <a:rPr lang="en-US"/>
              <a:t>Third level</a:t>
            </a:r>
          </a:p>
          <a:p>
            <a:pPr lvl="3"/>
            <a:r>
              <a:rPr lang="en-US"/>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svg"/><Relationship Id="rId7" Type="http://schemas.openxmlformats.org/officeDocument/2006/relationships/image" Target="../media/image35.sv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 Id="rId9" Type="http://schemas.openxmlformats.org/officeDocument/2006/relationships/image" Target="../media/image37.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9.xml"/><Relationship Id="rId6" Type="http://schemas.openxmlformats.org/officeDocument/2006/relationships/image" Target="../media/image45.png"/><Relationship Id="rId5" Type="http://schemas.openxmlformats.org/officeDocument/2006/relationships/image" Target="../media/image44.sv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hyperlink" Target="http://www.fuzzlabs.net"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image" Target="../media/image29.sv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2DEF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ctrTitle"/>
          </p:nvPr>
        </p:nvSpPr>
        <p:spPr>
          <a:xfrm>
            <a:off x="6071616" y="960120"/>
            <a:ext cx="5221224" cy="5745480"/>
          </a:xfrm>
        </p:spPr>
        <p:txBody>
          <a:bodyPr>
            <a:normAutofit fontScale="90000"/>
          </a:bodyPr>
          <a:lstStyle/>
          <a:p>
            <a:pPr algn="ctr"/>
            <a:br>
              <a:rPr lang="en-US"/>
            </a:br>
            <a:br>
              <a:rPr lang="en-US"/>
            </a:br>
            <a:r>
              <a:rPr lang="en-US">
                <a:solidFill>
                  <a:schemeClr val="accent6">
                    <a:lumMod val="50000"/>
                  </a:schemeClr>
                </a:solidFill>
                <a:effectLst>
                  <a:glow rad="25400">
                    <a:schemeClr val="bg1"/>
                  </a:glow>
                </a:effectLst>
              </a:rPr>
              <a:t>tellar Robotics Presents:</a:t>
            </a:r>
            <a:br>
              <a:rPr lang="en-US">
                <a:solidFill>
                  <a:schemeClr val="accent6">
                    <a:lumMod val="50000"/>
                  </a:schemeClr>
                </a:solidFill>
              </a:rPr>
            </a:br>
            <a:br>
              <a:rPr lang="en-US">
                <a:solidFill>
                  <a:schemeClr val="accent6">
                    <a:lumMod val="50000"/>
                  </a:schemeClr>
                </a:solidFill>
              </a:rPr>
            </a:br>
            <a:br>
              <a:rPr lang="en-US" sz="5000">
                <a:solidFill>
                  <a:schemeClr val="accent6">
                    <a:lumMod val="50000"/>
                  </a:schemeClr>
                </a:solidFill>
              </a:rPr>
            </a:br>
            <a:r>
              <a:rPr lang="en-US" sz="5000">
                <a:solidFill>
                  <a:schemeClr val="accent6">
                    <a:lumMod val="50000"/>
                  </a:schemeClr>
                </a:solidFill>
                <a:effectLst>
                  <a:glow rad="50800">
                    <a:schemeClr val="bg1"/>
                  </a:glow>
                  <a:outerShdw blurRad="88900" dist="88900" dir="3780000" sx="1000" sy="1000" algn="ctr" rotWithShape="0">
                    <a:srgbClr val="000000">
                      <a:alpha val="45000"/>
                    </a:srgbClr>
                  </a:outerShdw>
                </a:effectLst>
              </a:rPr>
              <a:t>java and robots!</a:t>
            </a:r>
            <a:br>
              <a:rPr lang="en-US" sz="5000">
                <a:solidFill>
                  <a:schemeClr val="accent6">
                    <a:lumMod val="50000"/>
                  </a:schemeClr>
                </a:solidFill>
                <a:effectLst>
                  <a:glow rad="50800">
                    <a:schemeClr val="bg1"/>
                  </a:glow>
                  <a:outerShdw blurRad="88900" dist="88900" dir="3780000" sx="1000" sy="1000" algn="ctr" rotWithShape="0">
                    <a:srgbClr val="000000">
                      <a:alpha val="45000"/>
                    </a:srgbClr>
                  </a:outerShdw>
                </a:effectLst>
              </a:rPr>
            </a:br>
            <a:br>
              <a:rPr lang="en-US" sz="5000">
                <a:solidFill>
                  <a:schemeClr val="accent6">
                    <a:lumMod val="50000"/>
                  </a:schemeClr>
                </a:solidFill>
                <a:effectLst>
                  <a:glow rad="50800">
                    <a:schemeClr val="bg1"/>
                  </a:glow>
                  <a:outerShdw blurRad="88900" dist="88900" dir="3780000" sx="1000" sy="1000" algn="ctr" rotWithShape="0">
                    <a:srgbClr val="000000">
                      <a:alpha val="45000"/>
                    </a:srgbClr>
                  </a:outerShdw>
                </a:effectLst>
              </a:rPr>
            </a:br>
            <a:br>
              <a:rPr lang="en-US" sz="5000">
                <a:solidFill>
                  <a:schemeClr val="accent6">
                    <a:lumMod val="50000"/>
                  </a:schemeClr>
                </a:solidFill>
                <a:effectLst>
                  <a:glow rad="50800">
                    <a:schemeClr val="bg1"/>
                  </a:glow>
                  <a:outerShdw blurRad="88900" dist="88900" dir="3780000" sx="1000" sy="1000" algn="ctr" rotWithShape="0">
                    <a:srgbClr val="000000">
                      <a:alpha val="45000"/>
                    </a:srgbClr>
                  </a:outerShdw>
                </a:effectLst>
              </a:rPr>
            </a:br>
            <a:br>
              <a:rPr lang="en-US" sz="5000">
                <a:solidFill>
                  <a:schemeClr val="accent6">
                    <a:lumMod val="50000"/>
                  </a:schemeClr>
                </a:solidFill>
                <a:effectLst>
                  <a:glow rad="50800">
                    <a:schemeClr val="bg1"/>
                  </a:glow>
                  <a:outerShdw blurRad="88900" dist="88900" dir="3780000" sx="1000" sy="1000" algn="ctr" rotWithShape="0">
                    <a:srgbClr val="000000">
                      <a:alpha val="45000"/>
                    </a:srgbClr>
                  </a:outerShdw>
                </a:effectLst>
              </a:rPr>
            </a:br>
            <a:r>
              <a:rPr lang="en-US" sz="5000">
                <a:solidFill>
                  <a:schemeClr val="accent6">
                    <a:lumMod val="50000"/>
                  </a:schemeClr>
                </a:solidFill>
                <a:effectLst>
                  <a:glow rad="50800">
                    <a:schemeClr val="bg1"/>
                  </a:glow>
                  <a:outerShdw blurRad="88900" dist="88900" dir="3780000" sx="1000" sy="1000" algn="ctr" rotWithShape="0">
                    <a:srgbClr val="000000">
                      <a:alpha val="45000"/>
                    </a:srgbClr>
                  </a:outerShdw>
                </a:effectLst>
              </a:rPr>
              <a:t>Part 2</a:t>
            </a:r>
          </a:p>
        </p:txBody>
      </p:sp>
      <p:pic>
        <p:nvPicPr>
          <p:cNvPr id="4" name="Graphic 3">
            <a:extLst>
              <a:ext uri="{FF2B5EF4-FFF2-40B4-BE49-F238E27FC236}">
                <a16:creationId xmlns:a16="http://schemas.microsoft.com/office/drawing/2014/main" id="{3464B011-759E-DD00-29F8-DB02F54A21B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21059" y="152400"/>
            <a:ext cx="1501114" cy="1325416"/>
          </a:xfrm>
          <a:prstGeom prst="rect">
            <a:avLst/>
          </a:prstGeom>
        </p:spPr>
      </p:pic>
    </p:spTree>
    <p:extLst>
      <p:ext uri="{BB962C8B-B14F-4D97-AF65-F5344CB8AC3E}">
        <p14:creationId xmlns:p14="http://schemas.microsoft.com/office/powerpoint/2010/main" val="95441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a:extLst>
            <a:ext uri="{FF2B5EF4-FFF2-40B4-BE49-F238E27FC236}">
              <a16:creationId xmlns:a16="http://schemas.microsoft.com/office/drawing/2014/main" id="{749FDABC-59B4-CF44-5B86-B32F3FDF91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7F3F8F-D60E-1660-8B06-2CFF7F8E7C3B}"/>
              </a:ext>
            </a:extLst>
          </p:cNvPr>
          <p:cNvSpPr>
            <a:spLocks noGrp="1"/>
          </p:cNvSpPr>
          <p:nvPr>
            <p:ph type="title"/>
          </p:nvPr>
        </p:nvSpPr>
        <p:spPr>
          <a:xfrm>
            <a:off x="152399" y="0"/>
            <a:ext cx="9103361" cy="728997"/>
          </a:xfrm>
        </p:spPr>
        <p:txBody>
          <a:bodyPr>
            <a:noAutofit/>
          </a:bodyPr>
          <a:lstStyle/>
          <a:p>
            <a:r>
              <a:rPr lang="en-US" sz="3200" dirty="0">
                <a:solidFill>
                  <a:schemeClr val="accent6">
                    <a:lumMod val="50000"/>
                  </a:schemeClr>
                </a:solidFill>
                <a:effectLst>
                  <a:glow rad="63500">
                    <a:srgbClr val="A2DEF4"/>
                  </a:glow>
                </a:effectLst>
              </a:rPr>
              <a:t>Public and Private:  Access Modifiers</a:t>
            </a:r>
            <a:endParaRPr lang="en-ZA" dirty="0">
              <a:solidFill>
                <a:schemeClr val="accent6">
                  <a:lumMod val="50000"/>
                </a:schemeClr>
              </a:solidFill>
              <a:effectLst>
                <a:glow rad="63500">
                  <a:srgbClr val="A2DEF4"/>
                </a:glow>
              </a:effectLst>
            </a:endParaRPr>
          </a:p>
        </p:txBody>
      </p:sp>
      <p:sp>
        <p:nvSpPr>
          <p:cNvPr id="23" name="Rectangle: Rounded Corners 22">
            <a:extLst>
              <a:ext uri="{FF2B5EF4-FFF2-40B4-BE49-F238E27FC236}">
                <a16:creationId xmlns:a16="http://schemas.microsoft.com/office/drawing/2014/main" id="{488586A6-D8FF-D9E5-15E2-6FF974850FEB}"/>
              </a:ext>
            </a:extLst>
          </p:cNvPr>
          <p:cNvSpPr/>
          <p:nvPr/>
        </p:nvSpPr>
        <p:spPr>
          <a:xfrm>
            <a:off x="925576" y="1488440"/>
            <a:ext cx="3666744" cy="3520440"/>
          </a:xfrm>
          <a:prstGeom prst="roundRect">
            <a:avLst>
              <a:gd name="adj" fmla="val 683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24B02518-13E2-1114-A4E1-956CE518025E}"/>
              </a:ext>
            </a:extLst>
          </p:cNvPr>
          <p:cNvSpPr txBox="1"/>
          <p:nvPr/>
        </p:nvSpPr>
        <p:spPr>
          <a:xfrm>
            <a:off x="993721" y="1598168"/>
            <a:ext cx="1891865" cy="369332"/>
          </a:xfrm>
          <a:prstGeom prst="rect">
            <a:avLst/>
          </a:prstGeom>
          <a:noFill/>
        </p:spPr>
        <p:txBody>
          <a:bodyPr wrap="none" rtlCol="0">
            <a:spAutoFit/>
          </a:bodyPr>
          <a:lstStyle/>
          <a:p>
            <a:r>
              <a:rPr lang="en-US" b="1" dirty="0">
                <a:solidFill>
                  <a:schemeClr val="bg1"/>
                </a:solidFill>
              </a:rPr>
              <a:t>class </a:t>
            </a:r>
            <a:r>
              <a:rPr lang="en-US" b="1" dirty="0" err="1">
                <a:solidFill>
                  <a:schemeClr val="bg1"/>
                </a:solidFill>
              </a:rPr>
              <a:t>samsClub</a:t>
            </a:r>
            <a:r>
              <a:rPr lang="en-US" b="1" dirty="0">
                <a:solidFill>
                  <a:schemeClr val="bg1"/>
                </a:solidFill>
              </a:rPr>
              <a:t> {</a:t>
            </a:r>
          </a:p>
        </p:txBody>
      </p:sp>
      <p:sp>
        <p:nvSpPr>
          <p:cNvPr id="25" name="Rectangle 24">
            <a:extLst>
              <a:ext uri="{FF2B5EF4-FFF2-40B4-BE49-F238E27FC236}">
                <a16:creationId xmlns:a16="http://schemas.microsoft.com/office/drawing/2014/main" id="{ED80CE09-34C6-4CF2-2874-B8D006858826}"/>
              </a:ext>
            </a:extLst>
          </p:cNvPr>
          <p:cNvSpPr/>
          <p:nvPr/>
        </p:nvSpPr>
        <p:spPr>
          <a:xfrm>
            <a:off x="925576" y="2077228"/>
            <a:ext cx="3666744" cy="1340596"/>
          </a:xfrm>
          <a:prstGeom prst="rect">
            <a:avLst/>
          </a:prstGeom>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highlight>
                  <a:srgbClr val="FF0000"/>
                </a:highlight>
              </a:rPr>
              <a:t>private</a:t>
            </a:r>
            <a:r>
              <a:rPr lang="en-US" b="1" dirty="0"/>
              <a:t> void </a:t>
            </a:r>
            <a:r>
              <a:rPr lang="en-US" b="1" dirty="0" err="1"/>
              <a:t>gasStation</a:t>
            </a:r>
            <a:r>
              <a:rPr lang="en-US" b="1" dirty="0"/>
              <a:t> {</a:t>
            </a:r>
          </a:p>
          <a:p>
            <a:r>
              <a:rPr lang="en-US" b="1" dirty="0"/>
              <a:t>  </a:t>
            </a:r>
            <a:r>
              <a:rPr lang="en-US" b="1" dirty="0" err="1"/>
              <a:t>Sys.out.print</a:t>
            </a:r>
            <a:r>
              <a:rPr lang="en-US" b="1" dirty="0"/>
              <a:t>(“Pumping Gas”);</a:t>
            </a:r>
          </a:p>
          <a:p>
            <a:r>
              <a:rPr lang="en-US" b="1" dirty="0"/>
              <a:t>}</a:t>
            </a:r>
          </a:p>
        </p:txBody>
      </p:sp>
      <p:sp>
        <p:nvSpPr>
          <p:cNvPr id="26" name="TextBox 25">
            <a:extLst>
              <a:ext uri="{FF2B5EF4-FFF2-40B4-BE49-F238E27FC236}">
                <a16:creationId xmlns:a16="http://schemas.microsoft.com/office/drawing/2014/main" id="{FC8CB1B2-1204-E790-1F59-A91483CFA676}"/>
              </a:ext>
            </a:extLst>
          </p:cNvPr>
          <p:cNvSpPr txBox="1"/>
          <p:nvPr/>
        </p:nvSpPr>
        <p:spPr>
          <a:xfrm>
            <a:off x="993720" y="4509746"/>
            <a:ext cx="253596" cy="369332"/>
          </a:xfrm>
          <a:prstGeom prst="rect">
            <a:avLst/>
          </a:prstGeom>
          <a:noFill/>
        </p:spPr>
        <p:txBody>
          <a:bodyPr wrap="none" rtlCol="0">
            <a:spAutoFit/>
          </a:bodyPr>
          <a:lstStyle/>
          <a:p>
            <a:r>
              <a:rPr lang="en-US" b="1" dirty="0">
                <a:solidFill>
                  <a:schemeClr val="bg1"/>
                </a:solidFill>
              </a:rPr>
              <a:t>}</a:t>
            </a:r>
          </a:p>
        </p:txBody>
      </p:sp>
      <p:pic>
        <p:nvPicPr>
          <p:cNvPr id="28" name="Graphic 27" descr="Car with solid fill">
            <a:extLst>
              <a:ext uri="{FF2B5EF4-FFF2-40B4-BE49-F238E27FC236}">
                <a16:creationId xmlns:a16="http://schemas.microsoft.com/office/drawing/2014/main" id="{4769BBAD-3DFF-535E-8A8D-8FEA50995D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15460" y="3692144"/>
            <a:ext cx="914400" cy="914400"/>
          </a:xfrm>
          <a:prstGeom prst="rect">
            <a:avLst/>
          </a:prstGeom>
        </p:spPr>
      </p:pic>
      <p:pic>
        <p:nvPicPr>
          <p:cNvPr id="29" name="Graphic 28" descr="Car with solid fill">
            <a:extLst>
              <a:ext uri="{FF2B5EF4-FFF2-40B4-BE49-F238E27FC236}">
                <a16:creationId xmlns:a16="http://schemas.microsoft.com/office/drawing/2014/main" id="{3F8CD452-CCA3-7261-A0A4-8642F5C47A5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39653" y="5420360"/>
            <a:ext cx="914400" cy="914400"/>
          </a:xfrm>
          <a:prstGeom prst="rect">
            <a:avLst/>
          </a:prstGeom>
        </p:spPr>
      </p:pic>
      <p:sp>
        <p:nvSpPr>
          <p:cNvPr id="30" name="Arrow: Bent-Up 29">
            <a:extLst>
              <a:ext uri="{FF2B5EF4-FFF2-40B4-BE49-F238E27FC236}">
                <a16:creationId xmlns:a16="http://schemas.microsoft.com/office/drawing/2014/main" id="{60EBF07A-BA23-6A7A-8EB3-109C724F14A2}"/>
              </a:ext>
            </a:extLst>
          </p:cNvPr>
          <p:cNvSpPr/>
          <p:nvPr/>
        </p:nvSpPr>
        <p:spPr>
          <a:xfrm>
            <a:off x="3129280" y="3312852"/>
            <a:ext cx="589280" cy="2691708"/>
          </a:xfrm>
          <a:prstGeom prst="bentUpArrow">
            <a:avLst>
              <a:gd name="adj1" fmla="val 25000"/>
              <a:gd name="adj2" fmla="val 25000"/>
              <a:gd name="adj3" fmla="val 27779"/>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Bent-Up 30">
            <a:extLst>
              <a:ext uri="{FF2B5EF4-FFF2-40B4-BE49-F238E27FC236}">
                <a16:creationId xmlns:a16="http://schemas.microsoft.com/office/drawing/2014/main" id="{8F2BA9D7-B758-E48C-87A1-42CEBE4010A9}"/>
              </a:ext>
            </a:extLst>
          </p:cNvPr>
          <p:cNvSpPr/>
          <p:nvPr/>
        </p:nvSpPr>
        <p:spPr>
          <a:xfrm>
            <a:off x="2432682" y="3211592"/>
            <a:ext cx="493776" cy="1025468"/>
          </a:xfrm>
          <a:prstGeom prst="bentUp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Close with solid fill">
            <a:extLst>
              <a:ext uri="{FF2B5EF4-FFF2-40B4-BE49-F238E27FC236}">
                <a16:creationId xmlns:a16="http://schemas.microsoft.com/office/drawing/2014/main" id="{9BC57764-CFA3-2AF8-8888-4389EA2914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29280" y="4942840"/>
            <a:ext cx="914400" cy="914400"/>
          </a:xfrm>
          <a:prstGeom prst="rect">
            <a:avLst/>
          </a:prstGeom>
        </p:spPr>
      </p:pic>
      <p:pic>
        <p:nvPicPr>
          <p:cNvPr id="35" name="Graphic 34" descr="Checkmark with solid fill">
            <a:extLst>
              <a:ext uri="{FF2B5EF4-FFF2-40B4-BE49-F238E27FC236}">
                <a16:creationId xmlns:a16="http://schemas.microsoft.com/office/drawing/2014/main" id="{2A997E57-3796-092B-B77D-9D8D0E47168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6853" y="3318519"/>
            <a:ext cx="914400" cy="914400"/>
          </a:xfrm>
          <a:prstGeom prst="rect">
            <a:avLst/>
          </a:prstGeom>
        </p:spPr>
      </p:pic>
      <p:sp>
        <p:nvSpPr>
          <p:cNvPr id="36" name="Rectangle: Rounded Corners 35">
            <a:extLst>
              <a:ext uri="{FF2B5EF4-FFF2-40B4-BE49-F238E27FC236}">
                <a16:creationId xmlns:a16="http://schemas.microsoft.com/office/drawing/2014/main" id="{827891E0-0116-531C-3C40-74534BDEAED5}"/>
              </a:ext>
            </a:extLst>
          </p:cNvPr>
          <p:cNvSpPr/>
          <p:nvPr/>
        </p:nvSpPr>
        <p:spPr>
          <a:xfrm>
            <a:off x="5305552" y="1488440"/>
            <a:ext cx="3666744" cy="3520440"/>
          </a:xfrm>
          <a:prstGeom prst="roundRect">
            <a:avLst>
              <a:gd name="adj" fmla="val 683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EC4C5994-A9F4-AF5C-6BD8-E04D8D600AA4}"/>
              </a:ext>
            </a:extLst>
          </p:cNvPr>
          <p:cNvSpPr txBox="1"/>
          <p:nvPr/>
        </p:nvSpPr>
        <p:spPr>
          <a:xfrm>
            <a:off x="5373697" y="1598168"/>
            <a:ext cx="1963679" cy="369332"/>
          </a:xfrm>
          <a:prstGeom prst="rect">
            <a:avLst/>
          </a:prstGeom>
          <a:noFill/>
        </p:spPr>
        <p:txBody>
          <a:bodyPr wrap="none" rtlCol="0">
            <a:spAutoFit/>
          </a:bodyPr>
          <a:lstStyle/>
          <a:p>
            <a:r>
              <a:rPr lang="en-US" b="1" dirty="0">
                <a:solidFill>
                  <a:schemeClr val="bg1"/>
                </a:solidFill>
              </a:rPr>
              <a:t>class </a:t>
            </a:r>
            <a:r>
              <a:rPr lang="en-US" b="1" dirty="0" err="1">
                <a:solidFill>
                  <a:schemeClr val="bg1"/>
                </a:solidFill>
              </a:rPr>
              <a:t>speedWay</a:t>
            </a:r>
            <a:r>
              <a:rPr lang="en-US" b="1" dirty="0">
                <a:solidFill>
                  <a:schemeClr val="bg1"/>
                </a:solidFill>
              </a:rPr>
              <a:t> {</a:t>
            </a:r>
          </a:p>
        </p:txBody>
      </p:sp>
      <p:sp>
        <p:nvSpPr>
          <p:cNvPr id="38" name="Rectangle 37">
            <a:extLst>
              <a:ext uri="{FF2B5EF4-FFF2-40B4-BE49-F238E27FC236}">
                <a16:creationId xmlns:a16="http://schemas.microsoft.com/office/drawing/2014/main" id="{AF0E4B32-FAF5-CB2A-89F8-F99579E1FB10}"/>
              </a:ext>
            </a:extLst>
          </p:cNvPr>
          <p:cNvSpPr/>
          <p:nvPr/>
        </p:nvSpPr>
        <p:spPr>
          <a:xfrm>
            <a:off x="5305552" y="2077228"/>
            <a:ext cx="3666744" cy="1340596"/>
          </a:xfrm>
          <a:prstGeom prst="rect">
            <a:avLst/>
          </a:prstGeom>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highlight>
                  <a:srgbClr val="FF0000"/>
                </a:highlight>
              </a:rPr>
              <a:t>public</a:t>
            </a:r>
            <a:r>
              <a:rPr lang="en-US" b="1" dirty="0"/>
              <a:t> void </a:t>
            </a:r>
            <a:r>
              <a:rPr lang="en-US" b="1" dirty="0" err="1"/>
              <a:t>gasStation</a:t>
            </a:r>
            <a:r>
              <a:rPr lang="en-US" b="1" dirty="0"/>
              <a:t> {</a:t>
            </a:r>
          </a:p>
          <a:p>
            <a:r>
              <a:rPr lang="en-US" b="1" dirty="0"/>
              <a:t>  </a:t>
            </a:r>
            <a:r>
              <a:rPr lang="en-US" b="1" dirty="0" err="1"/>
              <a:t>Sys.out.print</a:t>
            </a:r>
            <a:r>
              <a:rPr lang="en-US" b="1" dirty="0"/>
              <a:t>(“Pumping Gas”);</a:t>
            </a:r>
          </a:p>
          <a:p>
            <a:r>
              <a:rPr lang="en-US" b="1" dirty="0"/>
              <a:t>}</a:t>
            </a:r>
          </a:p>
        </p:txBody>
      </p:sp>
      <p:sp>
        <p:nvSpPr>
          <p:cNvPr id="39" name="TextBox 38">
            <a:extLst>
              <a:ext uri="{FF2B5EF4-FFF2-40B4-BE49-F238E27FC236}">
                <a16:creationId xmlns:a16="http://schemas.microsoft.com/office/drawing/2014/main" id="{A737BCA8-6056-1C9B-66B3-4FDC09849539}"/>
              </a:ext>
            </a:extLst>
          </p:cNvPr>
          <p:cNvSpPr txBox="1"/>
          <p:nvPr/>
        </p:nvSpPr>
        <p:spPr>
          <a:xfrm>
            <a:off x="5373696" y="4509746"/>
            <a:ext cx="253596" cy="369332"/>
          </a:xfrm>
          <a:prstGeom prst="rect">
            <a:avLst/>
          </a:prstGeom>
          <a:noFill/>
        </p:spPr>
        <p:txBody>
          <a:bodyPr wrap="none" rtlCol="0">
            <a:spAutoFit/>
          </a:bodyPr>
          <a:lstStyle/>
          <a:p>
            <a:r>
              <a:rPr lang="en-US" b="1" dirty="0">
                <a:solidFill>
                  <a:schemeClr val="bg1"/>
                </a:solidFill>
              </a:rPr>
              <a:t>}</a:t>
            </a:r>
          </a:p>
        </p:txBody>
      </p:sp>
      <p:pic>
        <p:nvPicPr>
          <p:cNvPr id="40" name="Graphic 39" descr="Car with solid fill">
            <a:extLst>
              <a:ext uri="{FF2B5EF4-FFF2-40B4-BE49-F238E27FC236}">
                <a16:creationId xmlns:a16="http://schemas.microsoft.com/office/drawing/2014/main" id="{77FCF16B-05D0-ECED-9381-D33CFC8FF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95436" y="3692144"/>
            <a:ext cx="914400" cy="914400"/>
          </a:xfrm>
          <a:prstGeom prst="rect">
            <a:avLst/>
          </a:prstGeom>
        </p:spPr>
      </p:pic>
      <p:pic>
        <p:nvPicPr>
          <p:cNvPr id="41" name="Graphic 40" descr="Car with solid fill">
            <a:extLst>
              <a:ext uri="{FF2B5EF4-FFF2-40B4-BE49-F238E27FC236}">
                <a16:creationId xmlns:a16="http://schemas.microsoft.com/office/drawing/2014/main" id="{2AC882E2-6016-3B54-2286-FA790893C1A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19629" y="5420360"/>
            <a:ext cx="914400" cy="914400"/>
          </a:xfrm>
          <a:prstGeom prst="rect">
            <a:avLst/>
          </a:prstGeom>
        </p:spPr>
      </p:pic>
      <p:sp>
        <p:nvSpPr>
          <p:cNvPr id="42" name="Arrow: Bent-Up 41">
            <a:extLst>
              <a:ext uri="{FF2B5EF4-FFF2-40B4-BE49-F238E27FC236}">
                <a16:creationId xmlns:a16="http://schemas.microsoft.com/office/drawing/2014/main" id="{21F02D9C-06EC-28F2-B0AE-0D603FF28092}"/>
              </a:ext>
            </a:extLst>
          </p:cNvPr>
          <p:cNvSpPr/>
          <p:nvPr/>
        </p:nvSpPr>
        <p:spPr>
          <a:xfrm>
            <a:off x="7509256" y="3312852"/>
            <a:ext cx="589280" cy="2691708"/>
          </a:xfrm>
          <a:prstGeom prst="bentUpArrow">
            <a:avLst>
              <a:gd name="adj1" fmla="val 25000"/>
              <a:gd name="adj2" fmla="val 25000"/>
              <a:gd name="adj3" fmla="val 27779"/>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Bent-Up 42">
            <a:extLst>
              <a:ext uri="{FF2B5EF4-FFF2-40B4-BE49-F238E27FC236}">
                <a16:creationId xmlns:a16="http://schemas.microsoft.com/office/drawing/2014/main" id="{16F22437-9DD6-329B-DAF0-9F558FBB5FD8}"/>
              </a:ext>
            </a:extLst>
          </p:cNvPr>
          <p:cNvSpPr/>
          <p:nvPr/>
        </p:nvSpPr>
        <p:spPr>
          <a:xfrm>
            <a:off x="6812658" y="3211592"/>
            <a:ext cx="493776" cy="1025468"/>
          </a:xfrm>
          <a:prstGeom prst="bentUp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Graphic 44" descr="Checkmark with solid fill">
            <a:extLst>
              <a:ext uri="{FF2B5EF4-FFF2-40B4-BE49-F238E27FC236}">
                <a16:creationId xmlns:a16="http://schemas.microsoft.com/office/drawing/2014/main" id="{0EBDFB5B-7BEB-913E-0731-5AE84AA2BC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76829" y="3318519"/>
            <a:ext cx="914400" cy="914400"/>
          </a:xfrm>
          <a:prstGeom prst="rect">
            <a:avLst/>
          </a:prstGeom>
        </p:spPr>
      </p:pic>
      <p:pic>
        <p:nvPicPr>
          <p:cNvPr id="46" name="Graphic 45" descr="Checkmark with solid fill">
            <a:extLst>
              <a:ext uri="{FF2B5EF4-FFF2-40B4-BE49-F238E27FC236}">
                <a16:creationId xmlns:a16="http://schemas.microsoft.com/office/drawing/2014/main" id="{D8A4F4B8-40B8-4470-1F45-D7D6786235A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09256" y="5008880"/>
            <a:ext cx="914400" cy="914400"/>
          </a:xfrm>
          <a:prstGeom prst="rect">
            <a:avLst/>
          </a:prstGeom>
        </p:spPr>
      </p:pic>
    </p:spTree>
    <p:extLst>
      <p:ext uri="{BB962C8B-B14F-4D97-AF65-F5344CB8AC3E}">
        <p14:creationId xmlns:p14="http://schemas.microsoft.com/office/powerpoint/2010/main" val="3489858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8E71B3-BB35-7B4F-BEDE-EC494D2A3AEA}"/>
              </a:ext>
            </a:extLst>
          </p:cNvPr>
          <p:cNvSpPr>
            <a:spLocks noGrp="1"/>
          </p:cNvSpPr>
          <p:nvPr>
            <p:ph type="body" sz="quarter" idx="13"/>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B29A55E6-B8EE-BA73-4257-0C7D40A6002D}"/>
              </a:ext>
            </a:extLst>
          </p:cNvPr>
          <p:cNvSpPr>
            <a:spLocks noGrp="1"/>
          </p:cNvSpPr>
          <p:nvPr>
            <p:ph type="sldNum" sz="quarter" idx="12"/>
          </p:nvPr>
        </p:nvSpPr>
        <p:spPr/>
        <p:txBody>
          <a:bodyPr/>
          <a:lstStyle/>
          <a:p>
            <a:fld id="{B5CEABB6-07DC-46E8-9B57-56EC44A396E5}" type="slidenum">
              <a:rPr lang="en-US" smtClean="0"/>
              <a:pPr/>
              <a:t>11</a:t>
            </a:fld>
            <a:endParaRPr lang="en-US"/>
          </a:p>
        </p:txBody>
      </p:sp>
    </p:spTree>
    <p:extLst>
      <p:ext uri="{BB962C8B-B14F-4D97-AF65-F5344CB8AC3E}">
        <p14:creationId xmlns:p14="http://schemas.microsoft.com/office/powerpoint/2010/main" val="3871922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46ECD-C4FA-CC5B-12C2-9AA4532071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574F3A-8001-5798-91EC-674AA6DC03F0}"/>
              </a:ext>
            </a:extLst>
          </p:cNvPr>
          <p:cNvSpPr>
            <a:spLocks noGrp="1"/>
          </p:cNvSpPr>
          <p:nvPr>
            <p:ph type="title"/>
          </p:nvPr>
        </p:nvSpPr>
        <p:spPr/>
        <p:txBody>
          <a:bodyPr/>
          <a:lstStyle/>
          <a:p>
            <a:r>
              <a:rPr lang="en-US" dirty="0"/>
              <a:t>ACCESS MODIFIERS</a:t>
            </a:r>
          </a:p>
        </p:txBody>
      </p:sp>
      <p:sp>
        <p:nvSpPr>
          <p:cNvPr id="3" name="Text Placeholder 2">
            <a:extLst>
              <a:ext uri="{FF2B5EF4-FFF2-40B4-BE49-F238E27FC236}">
                <a16:creationId xmlns:a16="http://schemas.microsoft.com/office/drawing/2014/main" id="{B58B2D63-93C1-B020-46B1-7496BA0F483B}"/>
              </a:ext>
            </a:extLst>
          </p:cNvPr>
          <p:cNvSpPr>
            <a:spLocks noGrp="1"/>
          </p:cNvSpPr>
          <p:nvPr>
            <p:ph type="body" sz="quarter" idx="13"/>
          </p:nvPr>
        </p:nvSpPr>
        <p:spPr/>
        <p:txBody>
          <a:bodyPr/>
          <a:lstStyle/>
          <a:p>
            <a:r>
              <a:rPr lang="en-US" dirty="0"/>
              <a:t>Show scope of public vs. private attributes/methods.</a:t>
            </a:r>
          </a:p>
          <a:p>
            <a:r>
              <a:rPr lang="en-US" dirty="0"/>
              <a:t>Roughly explain concept of the instance modifying </a:t>
            </a:r>
            <a:r>
              <a:rPr lang="en-US"/>
              <a:t>private attributes </a:t>
            </a:r>
            <a:r>
              <a:rPr lang="en-US" dirty="0"/>
              <a:t>while other classes can modify public attributes.</a:t>
            </a:r>
          </a:p>
        </p:txBody>
      </p:sp>
      <p:sp>
        <p:nvSpPr>
          <p:cNvPr id="4" name="Slide Number Placeholder 3">
            <a:extLst>
              <a:ext uri="{FF2B5EF4-FFF2-40B4-BE49-F238E27FC236}">
                <a16:creationId xmlns:a16="http://schemas.microsoft.com/office/drawing/2014/main" id="{B8DCC493-F1D3-1CBC-49BA-D1C476F29993}"/>
              </a:ext>
            </a:extLst>
          </p:cNvPr>
          <p:cNvSpPr>
            <a:spLocks noGrp="1"/>
          </p:cNvSpPr>
          <p:nvPr>
            <p:ph type="sldNum" sz="quarter" idx="12"/>
          </p:nvPr>
        </p:nvSpPr>
        <p:spPr/>
        <p:txBody>
          <a:bodyPr/>
          <a:lstStyle/>
          <a:p>
            <a:fld id="{B5CEABB6-07DC-46E8-9B57-56EC44A396E5}" type="slidenum">
              <a:rPr lang="en-US" smtClean="0"/>
              <a:pPr/>
              <a:t>12</a:t>
            </a:fld>
            <a:endParaRPr lang="en-US"/>
          </a:p>
        </p:txBody>
      </p:sp>
    </p:spTree>
    <p:extLst>
      <p:ext uri="{BB962C8B-B14F-4D97-AF65-F5344CB8AC3E}">
        <p14:creationId xmlns:p14="http://schemas.microsoft.com/office/powerpoint/2010/main" val="740974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F9F0-B02C-F479-3755-F41439C1E147}"/>
              </a:ext>
            </a:extLst>
          </p:cNvPr>
          <p:cNvSpPr>
            <a:spLocks noGrp="1"/>
          </p:cNvSpPr>
          <p:nvPr>
            <p:ph type="title"/>
          </p:nvPr>
        </p:nvSpPr>
        <p:spPr>
          <a:xfrm>
            <a:off x="5008881" y="441961"/>
            <a:ext cx="6729016" cy="2667000"/>
          </a:xfrm>
        </p:spPr>
        <p:txBody>
          <a:bodyPr/>
          <a:lstStyle/>
          <a:p>
            <a:r>
              <a:rPr lang="en-US">
                <a:solidFill>
                  <a:schemeClr val="accent6">
                    <a:lumMod val="50000"/>
                  </a:schemeClr>
                </a:solidFill>
                <a:effectLst>
                  <a:glow rad="127000">
                    <a:srgbClr val="A2DEF4"/>
                  </a:glow>
                </a:effectLst>
              </a:rPr>
              <a:t>Variables and Arrays</a:t>
            </a:r>
            <a:endParaRPr lang="en-ZA">
              <a:solidFill>
                <a:schemeClr val="accent6">
                  <a:lumMod val="50000"/>
                </a:schemeClr>
              </a:solidFill>
              <a:effectLst>
                <a:glow rad="127000">
                  <a:srgbClr val="A2DEF4"/>
                </a:glow>
              </a:effectLst>
            </a:endParaRPr>
          </a:p>
        </p:txBody>
      </p:sp>
      <p:sp>
        <p:nvSpPr>
          <p:cNvPr id="4" name="Text Placeholder 3">
            <a:extLst>
              <a:ext uri="{FF2B5EF4-FFF2-40B4-BE49-F238E27FC236}">
                <a16:creationId xmlns:a16="http://schemas.microsoft.com/office/drawing/2014/main" id="{0580FA1F-2AC3-2193-49A8-61FEED7C74D6}"/>
              </a:ext>
            </a:extLst>
          </p:cNvPr>
          <p:cNvSpPr>
            <a:spLocks noGrp="1"/>
          </p:cNvSpPr>
          <p:nvPr>
            <p:ph type="body" sz="quarter" idx="13"/>
          </p:nvPr>
        </p:nvSpPr>
        <p:spPr>
          <a:xfrm>
            <a:off x="5916302" y="3429000"/>
            <a:ext cx="4914174" cy="2197590"/>
          </a:xfrm>
        </p:spPr>
        <p:txBody>
          <a:bodyPr/>
          <a:lstStyle/>
          <a:p>
            <a:pPr algn="ctr"/>
            <a:endParaRPr lang="en-US"/>
          </a:p>
          <a:p>
            <a:pPr algn="ctr"/>
            <a:r>
              <a:rPr lang="en-US" b="1">
                <a:solidFill>
                  <a:srgbClr val="0A4054"/>
                </a:solidFill>
              </a:rPr>
              <a:t>Don’t fret, they’re a lot easier than in algebra.</a:t>
            </a:r>
          </a:p>
        </p:txBody>
      </p:sp>
    </p:spTree>
    <p:extLst>
      <p:ext uri="{BB962C8B-B14F-4D97-AF65-F5344CB8AC3E}">
        <p14:creationId xmlns:p14="http://schemas.microsoft.com/office/powerpoint/2010/main" val="4043390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4228-0DC4-4119-B9C7-6C936C41E980}"/>
              </a:ext>
            </a:extLst>
          </p:cNvPr>
          <p:cNvSpPr>
            <a:spLocks noGrp="1"/>
          </p:cNvSpPr>
          <p:nvPr>
            <p:ph type="title"/>
          </p:nvPr>
        </p:nvSpPr>
        <p:spPr>
          <a:xfrm>
            <a:off x="893064" y="72518"/>
            <a:ext cx="10405174" cy="1039049"/>
          </a:xfrm>
        </p:spPr>
        <p:txBody>
          <a:bodyPr anchor="b">
            <a:normAutofit/>
          </a:bodyPr>
          <a:lstStyle/>
          <a:p>
            <a:r>
              <a:rPr lang="en-US" sz="3600">
                <a:solidFill>
                  <a:srgbClr val="468C8A"/>
                </a:solidFill>
                <a:effectLst>
                  <a:glow rad="63500">
                    <a:srgbClr val="BDFFEF"/>
                  </a:glow>
                </a:effectLst>
              </a:rPr>
              <a:t>The Fundamental variable</a:t>
            </a:r>
            <a:endParaRPr lang="en-ZA" sz="3600">
              <a:solidFill>
                <a:srgbClr val="468C8A"/>
              </a:solidFill>
              <a:effectLst>
                <a:glow rad="63500">
                  <a:srgbClr val="BDFFEF"/>
                </a:glow>
              </a:effectLst>
            </a:endParaRPr>
          </a:p>
        </p:txBody>
      </p:sp>
      <p:sp>
        <p:nvSpPr>
          <p:cNvPr id="4" name="Content Placeholder 3">
            <a:extLst>
              <a:ext uri="{FF2B5EF4-FFF2-40B4-BE49-F238E27FC236}">
                <a16:creationId xmlns:a16="http://schemas.microsoft.com/office/drawing/2014/main" id="{7658EE59-4D4C-0681-0DD3-18233C3F94A9}"/>
              </a:ext>
            </a:extLst>
          </p:cNvPr>
          <p:cNvSpPr>
            <a:spLocks noGrp="1"/>
          </p:cNvSpPr>
          <p:nvPr>
            <p:ph sz="quarter" idx="14"/>
          </p:nvPr>
        </p:nvSpPr>
        <p:spPr>
          <a:xfrm>
            <a:off x="911352" y="1316736"/>
            <a:ext cx="6192838" cy="4429697"/>
          </a:xfrm>
        </p:spPr>
        <p:txBody>
          <a:bodyPr>
            <a:normAutofit fontScale="25000" lnSpcReduction="20000"/>
          </a:bodyPr>
          <a:lstStyle/>
          <a:p>
            <a:pPr>
              <a:lnSpc>
                <a:spcPct val="160000"/>
              </a:lnSpc>
            </a:pPr>
            <a:r>
              <a:rPr lang="en-US" sz="11200" b="1"/>
              <a:t>A Variable… </a:t>
            </a:r>
            <a:endParaRPr lang="en-US" sz="8000" b="1"/>
          </a:p>
          <a:p>
            <a:pPr lvl="1">
              <a:lnSpc>
                <a:spcPct val="160000"/>
              </a:lnSpc>
            </a:pPr>
            <a:r>
              <a:rPr lang="en-US" sz="8000" b="1"/>
              <a:t>Is a digital container that you can put data in.</a:t>
            </a:r>
          </a:p>
          <a:p>
            <a:pPr marL="457200" lvl="1" indent="0">
              <a:lnSpc>
                <a:spcPct val="160000"/>
              </a:lnSpc>
              <a:buNone/>
            </a:pPr>
            <a:endParaRPr lang="en-US" sz="8000" b="1"/>
          </a:p>
          <a:p>
            <a:pPr lvl="1">
              <a:lnSpc>
                <a:spcPct val="160000"/>
              </a:lnSpc>
            </a:pPr>
            <a:r>
              <a:rPr lang="en-US" sz="8000" b="1"/>
              <a:t>Allows you to reference the same data in multiple parts of your code.</a:t>
            </a:r>
          </a:p>
          <a:p>
            <a:pPr marL="457200" lvl="1" indent="0">
              <a:lnSpc>
                <a:spcPct val="160000"/>
              </a:lnSpc>
              <a:buNone/>
            </a:pPr>
            <a:endParaRPr lang="en-US" sz="8000" b="1"/>
          </a:p>
          <a:p>
            <a:pPr lvl="1">
              <a:lnSpc>
                <a:spcPct val="160000"/>
              </a:lnSpc>
            </a:pPr>
            <a:r>
              <a:rPr lang="en-US" sz="8000" b="1"/>
              <a:t>Can contain different types of data.</a:t>
            </a:r>
          </a:p>
          <a:p>
            <a:pPr lvl="1">
              <a:lnSpc>
                <a:spcPct val="160000"/>
              </a:lnSpc>
            </a:pPr>
            <a:endParaRPr lang="en-US" sz="8000" b="1"/>
          </a:p>
          <a:p>
            <a:pPr lvl="1">
              <a:lnSpc>
                <a:spcPct val="160000"/>
              </a:lnSpc>
            </a:pPr>
            <a:r>
              <a:rPr lang="en-US" sz="8000" b="1"/>
              <a:t>Allows for the data in it to change (it varies).</a:t>
            </a:r>
          </a:p>
          <a:p>
            <a:pPr lvl="1"/>
            <a:endParaRPr lang="en-US"/>
          </a:p>
        </p:txBody>
      </p:sp>
      <p:pic>
        <p:nvPicPr>
          <p:cNvPr id="9" name="Graphic 8" descr="Filing Box Archive outline">
            <a:extLst>
              <a:ext uri="{FF2B5EF4-FFF2-40B4-BE49-F238E27FC236}">
                <a16:creationId xmlns:a16="http://schemas.microsoft.com/office/drawing/2014/main" id="{3D72F0B7-3621-0BE0-6454-0A6EE05143B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5483" y="2401174"/>
            <a:ext cx="3002755" cy="3002755"/>
          </a:xfrm>
          <a:prstGeom prst="rect">
            <a:avLst/>
          </a:prstGeom>
        </p:spPr>
      </p:pic>
      <p:sp>
        <p:nvSpPr>
          <p:cNvPr id="11" name="TextBox 10">
            <a:extLst>
              <a:ext uri="{FF2B5EF4-FFF2-40B4-BE49-F238E27FC236}">
                <a16:creationId xmlns:a16="http://schemas.microsoft.com/office/drawing/2014/main" id="{96F236C1-835A-B483-62C7-9AD9D29E7757}"/>
              </a:ext>
            </a:extLst>
          </p:cNvPr>
          <p:cNvSpPr txBox="1"/>
          <p:nvPr/>
        </p:nvSpPr>
        <p:spPr>
          <a:xfrm>
            <a:off x="8794656" y="4242816"/>
            <a:ext cx="2004408" cy="461665"/>
          </a:xfrm>
          <a:prstGeom prst="rect">
            <a:avLst/>
          </a:prstGeom>
          <a:noFill/>
        </p:spPr>
        <p:txBody>
          <a:bodyPr wrap="square" rtlCol="0">
            <a:spAutoFit/>
          </a:bodyPr>
          <a:lstStyle/>
          <a:p>
            <a:pPr algn="ctr"/>
            <a:r>
              <a:rPr lang="en-US" sz="2400" b="1"/>
              <a:t>My Variable</a:t>
            </a:r>
          </a:p>
        </p:txBody>
      </p:sp>
      <p:sp>
        <p:nvSpPr>
          <p:cNvPr id="12" name="TextBox 11">
            <a:extLst>
              <a:ext uri="{FF2B5EF4-FFF2-40B4-BE49-F238E27FC236}">
                <a16:creationId xmlns:a16="http://schemas.microsoft.com/office/drawing/2014/main" id="{E10A1B73-3540-006D-AD94-FFF0658A862B}"/>
              </a:ext>
            </a:extLst>
          </p:cNvPr>
          <p:cNvSpPr txBox="1"/>
          <p:nvPr/>
        </p:nvSpPr>
        <p:spPr>
          <a:xfrm>
            <a:off x="9276080" y="1316736"/>
            <a:ext cx="2391664" cy="461665"/>
          </a:xfrm>
          <a:prstGeom prst="rect">
            <a:avLst/>
          </a:prstGeom>
          <a:noFill/>
        </p:spPr>
        <p:txBody>
          <a:bodyPr wrap="square" rtlCol="0">
            <a:spAutoFit/>
          </a:bodyPr>
          <a:lstStyle/>
          <a:p>
            <a:r>
              <a:rPr lang="en-US" sz="2400" b="1"/>
              <a:t>“I live in a box”</a:t>
            </a:r>
          </a:p>
        </p:txBody>
      </p:sp>
      <p:sp>
        <p:nvSpPr>
          <p:cNvPr id="13" name="Arrow: Down 12">
            <a:extLst>
              <a:ext uri="{FF2B5EF4-FFF2-40B4-BE49-F238E27FC236}">
                <a16:creationId xmlns:a16="http://schemas.microsoft.com/office/drawing/2014/main" id="{792580AF-742E-AC67-9828-A571E472E022}"/>
              </a:ext>
            </a:extLst>
          </p:cNvPr>
          <p:cNvSpPr/>
          <p:nvPr/>
        </p:nvSpPr>
        <p:spPr>
          <a:xfrm rot="1397268">
            <a:off x="10049256" y="2028573"/>
            <a:ext cx="530352" cy="556515"/>
          </a:xfrm>
          <a:prstGeom prst="downArrow">
            <a:avLst/>
          </a:prstGeom>
          <a:solidFill>
            <a:schemeClr val="accent6">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41471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CA8C54-30A3-3553-626E-52909A83C86B}"/>
              </a:ext>
            </a:extLst>
          </p:cNvPr>
          <p:cNvSpPr>
            <a:spLocks noGrp="1"/>
          </p:cNvSpPr>
          <p:nvPr>
            <p:ph type="title"/>
          </p:nvPr>
        </p:nvSpPr>
        <p:spPr>
          <a:xfrm>
            <a:off x="-431800" y="-402219"/>
            <a:ext cx="6172200" cy="1249680"/>
          </a:xfrm>
        </p:spPr>
        <p:txBody>
          <a:bodyPr>
            <a:normAutofit fontScale="90000"/>
          </a:bodyPr>
          <a:lstStyle/>
          <a:p>
            <a:pPr algn="r"/>
            <a:r>
              <a:rPr lang="en-US" sz="4800">
                <a:solidFill>
                  <a:srgbClr val="468C8A"/>
                </a:solidFill>
                <a:effectLst>
                  <a:glow rad="63500">
                    <a:srgbClr val="A2DEF4"/>
                  </a:glow>
                </a:effectLst>
              </a:rPr>
              <a:t>Variables in java</a:t>
            </a:r>
            <a:endParaRPr lang="en-ZA" sz="4800">
              <a:solidFill>
                <a:srgbClr val="468C8A"/>
              </a:solidFill>
              <a:effectLst>
                <a:glow rad="63500">
                  <a:srgbClr val="A2DEF4"/>
                </a:glow>
              </a:effectLst>
            </a:endParaRPr>
          </a:p>
        </p:txBody>
      </p:sp>
      <p:sp>
        <p:nvSpPr>
          <p:cNvPr id="10" name="TextBox 9">
            <a:extLst>
              <a:ext uri="{FF2B5EF4-FFF2-40B4-BE49-F238E27FC236}">
                <a16:creationId xmlns:a16="http://schemas.microsoft.com/office/drawing/2014/main" id="{ACF396E9-8D1F-82BB-6AF2-B69F84C19A29}"/>
              </a:ext>
            </a:extLst>
          </p:cNvPr>
          <p:cNvSpPr txBox="1"/>
          <p:nvPr/>
        </p:nvSpPr>
        <p:spPr>
          <a:xfrm>
            <a:off x="101600" y="2946400"/>
            <a:ext cx="11877040" cy="707886"/>
          </a:xfrm>
          <a:prstGeom prst="rect">
            <a:avLst/>
          </a:prstGeom>
          <a:noFill/>
        </p:spPr>
        <p:txBody>
          <a:bodyPr wrap="square" lIns="91440" tIns="45720" rIns="91440" bIns="45720" rtlCol="0" anchor="t">
            <a:spAutoFit/>
          </a:bodyPr>
          <a:lstStyle/>
          <a:p>
            <a:pPr algn="ctr"/>
            <a:r>
              <a:rPr lang="en-US" sz="4000" b="1">
                <a:solidFill>
                  <a:schemeClr val="accent2">
                    <a:lumMod val="50000"/>
                  </a:schemeClr>
                </a:solidFill>
              </a:rPr>
              <a:t>String</a:t>
            </a:r>
            <a:r>
              <a:rPr lang="en-US" sz="4000" b="1"/>
              <a:t>  </a:t>
            </a:r>
            <a:r>
              <a:rPr lang="en-US" sz="4000" b="1">
                <a:solidFill>
                  <a:schemeClr val="tx2">
                    <a:lumMod val="90000"/>
                    <a:lumOff val="10000"/>
                  </a:schemeClr>
                </a:solidFill>
              </a:rPr>
              <a:t>myVariable</a:t>
            </a:r>
            <a:r>
              <a:rPr lang="en-US" sz="4000" b="1"/>
              <a:t>  =  </a:t>
            </a:r>
            <a:r>
              <a:rPr lang="en-US" sz="4000" b="1">
                <a:solidFill>
                  <a:srgbClr val="00B050"/>
                </a:solidFill>
              </a:rPr>
              <a:t>“This box is cramped”  </a:t>
            </a:r>
            <a:r>
              <a:rPr lang="en-US" sz="4000" b="1">
                <a:solidFill>
                  <a:schemeClr val="accent4">
                    <a:lumMod val="75000"/>
                  </a:schemeClr>
                </a:solidFill>
              </a:rPr>
              <a:t>;</a:t>
            </a:r>
          </a:p>
        </p:txBody>
      </p:sp>
      <p:sp>
        <p:nvSpPr>
          <p:cNvPr id="46" name="Arrow: Right 45">
            <a:extLst>
              <a:ext uri="{FF2B5EF4-FFF2-40B4-BE49-F238E27FC236}">
                <a16:creationId xmlns:a16="http://schemas.microsoft.com/office/drawing/2014/main" id="{1D0ADFD7-8B63-FF39-A4AA-87A503F95009}"/>
              </a:ext>
            </a:extLst>
          </p:cNvPr>
          <p:cNvSpPr/>
          <p:nvPr/>
        </p:nvSpPr>
        <p:spPr>
          <a:xfrm rot="8246949">
            <a:off x="4611166" y="2115576"/>
            <a:ext cx="884982" cy="599440"/>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F59649D5-2A86-DDF7-7746-2428836182D4}"/>
              </a:ext>
            </a:extLst>
          </p:cNvPr>
          <p:cNvSpPr/>
          <p:nvPr/>
        </p:nvSpPr>
        <p:spPr>
          <a:xfrm rot="14387338">
            <a:off x="1007246" y="3822374"/>
            <a:ext cx="583031" cy="599440"/>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Right 48">
            <a:extLst>
              <a:ext uri="{FF2B5EF4-FFF2-40B4-BE49-F238E27FC236}">
                <a16:creationId xmlns:a16="http://schemas.microsoft.com/office/drawing/2014/main" id="{5E732426-6BF7-F194-756C-3F7A4B21FDF2}"/>
              </a:ext>
            </a:extLst>
          </p:cNvPr>
          <p:cNvSpPr/>
          <p:nvPr/>
        </p:nvSpPr>
        <p:spPr>
          <a:xfrm rot="16200000">
            <a:off x="6655531" y="3831725"/>
            <a:ext cx="583031" cy="599440"/>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Right 49">
            <a:extLst>
              <a:ext uri="{FF2B5EF4-FFF2-40B4-BE49-F238E27FC236}">
                <a16:creationId xmlns:a16="http://schemas.microsoft.com/office/drawing/2014/main" id="{F3A8D1F5-F100-92AF-67E6-58561CA3209C}"/>
              </a:ext>
            </a:extLst>
          </p:cNvPr>
          <p:cNvSpPr/>
          <p:nvPr/>
        </p:nvSpPr>
        <p:spPr>
          <a:xfrm rot="17318932">
            <a:off x="10885542" y="3910698"/>
            <a:ext cx="583031" cy="599440"/>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030E69BA-4151-19E9-BF84-DD0FD688B11F}"/>
              </a:ext>
            </a:extLst>
          </p:cNvPr>
          <p:cNvSpPr txBox="1"/>
          <p:nvPr/>
        </p:nvSpPr>
        <p:spPr>
          <a:xfrm>
            <a:off x="9329952" y="4634110"/>
            <a:ext cx="2770608" cy="461665"/>
          </a:xfrm>
          <a:prstGeom prst="rect">
            <a:avLst/>
          </a:prstGeom>
          <a:noFill/>
        </p:spPr>
        <p:txBody>
          <a:bodyPr wrap="square" rtlCol="0">
            <a:spAutoFit/>
          </a:bodyPr>
          <a:lstStyle/>
          <a:p>
            <a:pPr algn="ctr"/>
            <a:r>
              <a:rPr lang="en-US" sz="2400" b="1"/>
              <a:t>End of statement</a:t>
            </a:r>
          </a:p>
        </p:txBody>
      </p:sp>
      <p:sp>
        <p:nvSpPr>
          <p:cNvPr id="52" name="TextBox 51">
            <a:extLst>
              <a:ext uri="{FF2B5EF4-FFF2-40B4-BE49-F238E27FC236}">
                <a16:creationId xmlns:a16="http://schemas.microsoft.com/office/drawing/2014/main" id="{3104AFEE-39DF-4DDF-E9A0-E99D7E59E85E}"/>
              </a:ext>
            </a:extLst>
          </p:cNvPr>
          <p:cNvSpPr txBox="1"/>
          <p:nvPr/>
        </p:nvSpPr>
        <p:spPr>
          <a:xfrm>
            <a:off x="5641486" y="4495057"/>
            <a:ext cx="2611120" cy="830997"/>
          </a:xfrm>
          <a:prstGeom prst="rect">
            <a:avLst/>
          </a:prstGeom>
          <a:noFill/>
        </p:spPr>
        <p:txBody>
          <a:bodyPr wrap="square" rtlCol="0">
            <a:spAutoFit/>
          </a:bodyPr>
          <a:lstStyle/>
          <a:p>
            <a:pPr algn="ctr"/>
            <a:r>
              <a:rPr lang="en-US" sz="2400" b="1"/>
              <a:t>Contents of the variable</a:t>
            </a:r>
          </a:p>
        </p:txBody>
      </p:sp>
      <p:sp>
        <p:nvSpPr>
          <p:cNvPr id="53" name="TextBox 52">
            <a:extLst>
              <a:ext uri="{FF2B5EF4-FFF2-40B4-BE49-F238E27FC236}">
                <a16:creationId xmlns:a16="http://schemas.microsoft.com/office/drawing/2014/main" id="{F4DB8B83-8C11-DEDF-ECBD-50C4FF934D40}"/>
              </a:ext>
            </a:extLst>
          </p:cNvPr>
          <p:cNvSpPr txBox="1"/>
          <p:nvPr/>
        </p:nvSpPr>
        <p:spPr>
          <a:xfrm>
            <a:off x="5582315" y="1481432"/>
            <a:ext cx="3187367" cy="830997"/>
          </a:xfrm>
          <a:prstGeom prst="rect">
            <a:avLst/>
          </a:prstGeom>
          <a:noFill/>
        </p:spPr>
        <p:txBody>
          <a:bodyPr wrap="square" rtlCol="0">
            <a:spAutoFit/>
          </a:bodyPr>
          <a:lstStyle/>
          <a:p>
            <a:pPr algn="ctr"/>
            <a:r>
              <a:rPr lang="en-US" sz="2400" b="1"/>
              <a:t>Name of the variable (usually camel case)</a:t>
            </a:r>
          </a:p>
        </p:txBody>
      </p:sp>
      <p:sp>
        <p:nvSpPr>
          <p:cNvPr id="54" name="TextBox 53">
            <a:extLst>
              <a:ext uri="{FF2B5EF4-FFF2-40B4-BE49-F238E27FC236}">
                <a16:creationId xmlns:a16="http://schemas.microsoft.com/office/drawing/2014/main" id="{B7DC5AA6-1854-9BD0-00D9-892F903D5F48}"/>
              </a:ext>
            </a:extLst>
          </p:cNvPr>
          <p:cNvSpPr txBox="1"/>
          <p:nvPr/>
        </p:nvSpPr>
        <p:spPr>
          <a:xfrm>
            <a:off x="797699" y="4633230"/>
            <a:ext cx="2779468" cy="830997"/>
          </a:xfrm>
          <a:prstGeom prst="rect">
            <a:avLst/>
          </a:prstGeom>
          <a:noFill/>
        </p:spPr>
        <p:txBody>
          <a:bodyPr wrap="square" rtlCol="0">
            <a:spAutoFit/>
          </a:bodyPr>
          <a:lstStyle/>
          <a:p>
            <a:pPr algn="ctr"/>
            <a:r>
              <a:rPr lang="en-US" sz="2400" b="1"/>
              <a:t>Type of data the variable will store</a:t>
            </a:r>
          </a:p>
        </p:txBody>
      </p:sp>
    </p:spTree>
    <p:extLst>
      <p:ext uri="{BB962C8B-B14F-4D97-AF65-F5344CB8AC3E}">
        <p14:creationId xmlns:p14="http://schemas.microsoft.com/office/powerpoint/2010/main" val="812209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a:extLst>
            <a:ext uri="{FF2B5EF4-FFF2-40B4-BE49-F238E27FC236}">
              <a16:creationId xmlns:a16="http://schemas.microsoft.com/office/drawing/2014/main" id="{57C547D3-A419-9511-7270-26D3CA154B9C}"/>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5A4DA57A-CAA5-40E2-70BE-4FFB2AA6D38D}"/>
              </a:ext>
            </a:extLst>
          </p:cNvPr>
          <p:cNvSpPr>
            <a:spLocks noGrp="1"/>
          </p:cNvSpPr>
          <p:nvPr>
            <p:ph type="title"/>
          </p:nvPr>
        </p:nvSpPr>
        <p:spPr>
          <a:xfrm>
            <a:off x="-431800" y="-402220"/>
            <a:ext cx="4080256" cy="1700667"/>
          </a:xfrm>
        </p:spPr>
        <p:txBody>
          <a:bodyPr>
            <a:normAutofit/>
          </a:bodyPr>
          <a:lstStyle/>
          <a:p>
            <a:pPr algn="r"/>
            <a:r>
              <a:rPr lang="en-US" sz="4800">
                <a:solidFill>
                  <a:srgbClr val="468C8A"/>
                </a:solidFill>
                <a:effectLst>
                  <a:glow rad="63500">
                    <a:srgbClr val="A2DEF4"/>
                  </a:glow>
                </a:effectLst>
              </a:rPr>
              <a:t>Arrays</a:t>
            </a:r>
            <a:endParaRPr lang="en-ZA" sz="4800">
              <a:solidFill>
                <a:srgbClr val="468C8A"/>
              </a:solidFill>
              <a:effectLst>
                <a:glow rad="63500">
                  <a:srgbClr val="A2DEF4"/>
                </a:glow>
              </a:effectLst>
            </a:endParaRPr>
          </a:p>
        </p:txBody>
      </p:sp>
      <p:sp>
        <p:nvSpPr>
          <p:cNvPr id="10" name="TextBox 9">
            <a:extLst>
              <a:ext uri="{FF2B5EF4-FFF2-40B4-BE49-F238E27FC236}">
                <a16:creationId xmlns:a16="http://schemas.microsoft.com/office/drawing/2014/main" id="{0224026A-8ACB-EC8D-9225-3424CF0ADE54}"/>
              </a:ext>
            </a:extLst>
          </p:cNvPr>
          <p:cNvSpPr txBox="1"/>
          <p:nvPr/>
        </p:nvSpPr>
        <p:spPr>
          <a:xfrm>
            <a:off x="101600" y="2946400"/>
            <a:ext cx="11877040" cy="646331"/>
          </a:xfrm>
          <a:prstGeom prst="rect">
            <a:avLst/>
          </a:prstGeom>
          <a:noFill/>
        </p:spPr>
        <p:txBody>
          <a:bodyPr wrap="square" rtlCol="0">
            <a:spAutoFit/>
          </a:bodyPr>
          <a:lstStyle/>
          <a:p>
            <a:pPr algn="ctr"/>
            <a:r>
              <a:rPr lang="en-US" sz="3600" b="1">
                <a:solidFill>
                  <a:schemeClr val="accent2">
                    <a:lumMod val="50000"/>
                  </a:schemeClr>
                </a:solidFill>
              </a:rPr>
              <a:t>String</a:t>
            </a:r>
            <a:r>
              <a:rPr lang="en-US" sz="3600" b="1">
                <a:solidFill>
                  <a:schemeClr val="accent5">
                    <a:lumMod val="50000"/>
                  </a:schemeClr>
                </a:solidFill>
              </a:rPr>
              <a:t>[] </a:t>
            </a:r>
            <a:r>
              <a:rPr lang="en-US" sz="3600" b="1"/>
              <a:t> </a:t>
            </a:r>
            <a:r>
              <a:rPr lang="en-US" sz="3600" b="1">
                <a:solidFill>
                  <a:schemeClr val="tx2">
                    <a:lumMod val="90000"/>
                    <a:lumOff val="10000"/>
                  </a:schemeClr>
                </a:solidFill>
              </a:rPr>
              <a:t>myArray</a:t>
            </a:r>
            <a:r>
              <a:rPr lang="en-US" sz="3600" b="1"/>
              <a:t>  = </a:t>
            </a:r>
            <a:r>
              <a:rPr lang="en-US" sz="3600" b="1">
                <a:solidFill>
                  <a:srgbClr val="00B050"/>
                </a:solidFill>
              </a:rPr>
              <a:t>{</a:t>
            </a:r>
            <a:r>
              <a:rPr lang="en-US" sz="3600" b="1">
                <a:solidFill>
                  <a:srgbClr val="7030A0"/>
                </a:solidFill>
              </a:rPr>
              <a:t>“Logo"</a:t>
            </a:r>
            <a:r>
              <a:rPr lang="en-US" sz="3600" b="1">
                <a:solidFill>
                  <a:schemeClr val="bg2">
                    <a:lumMod val="10000"/>
                  </a:schemeClr>
                </a:solidFill>
              </a:rPr>
              <a:t>,</a:t>
            </a:r>
            <a:r>
              <a:rPr lang="en-US" sz="3600" b="1"/>
              <a:t> </a:t>
            </a:r>
            <a:r>
              <a:rPr lang="en-US" sz="3600" b="1">
                <a:solidFill>
                  <a:srgbClr val="7030A0"/>
                </a:solidFill>
              </a:rPr>
              <a:t>"BMW"</a:t>
            </a:r>
            <a:r>
              <a:rPr lang="en-US" sz="3600" b="1">
                <a:solidFill>
                  <a:schemeClr val="bg2">
                    <a:lumMod val="10000"/>
                  </a:schemeClr>
                </a:solidFill>
              </a:rPr>
              <a:t>,</a:t>
            </a:r>
            <a:r>
              <a:rPr lang="en-US" sz="3600" b="1">
                <a:solidFill>
                  <a:srgbClr val="7030A0"/>
                </a:solidFill>
              </a:rPr>
              <a:t> “Chalk"</a:t>
            </a:r>
            <a:r>
              <a:rPr lang="en-US" sz="3600" b="1">
                <a:solidFill>
                  <a:srgbClr val="00B050"/>
                </a:solidFill>
              </a:rPr>
              <a:t>}</a:t>
            </a:r>
            <a:r>
              <a:rPr lang="en-US" sz="3600" b="1"/>
              <a:t> </a:t>
            </a:r>
            <a:r>
              <a:rPr lang="en-US" sz="3600" b="1">
                <a:solidFill>
                  <a:schemeClr val="accent4">
                    <a:lumMod val="75000"/>
                  </a:schemeClr>
                </a:solidFill>
              </a:rPr>
              <a:t>;</a:t>
            </a:r>
          </a:p>
        </p:txBody>
      </p:sp>
      <p:sp>
        <p:nvSpPr>
          <p:cNvPr id="48" name="Arrow: Right 47">
            <a:extLst>
              <a:ext uri="{FF2B5EF4-FFF2-40B4-BE49-F238E27FC236}">
                <a16:creationId xmlns:a16="http://schemas.microsoft.com/office/drawing/2014/main" id="{40B610EF-1A05-F8B8-F11F-B883FFD6C1A0}"/>
              </a:ext>
            </a:extLst>
          </p:cNvPr>
          <p:cNvSpPr/>
          <p:nvPr/>
        </p:nvSpPr>
        <p:spPr>
          <a:xfrm rot="14387338">
            <a:off x="2536563" y="3709774"/>
            <a:ext cx="583031" cy="599440"/>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2B7D7B33-E0FB-D13D-8FD2-78CC9342DBCA}"/>
              </a:ext>
            </a:extLst>
          </p:cNvPr>
          <p:cNvSpPr txBox="1"/>
          <p:nvPr/>
        </p:nvSpPr>
        <p:spPr>
          <a:xfrm>
            <a:off x="1225296" y="4413544"/>
            <a:ext cx="5098991" cy="1200329"/>
          </a:xfrm>
          <a:prstGeom prst="rect">
            <a:avLst/>
          </a:prstGeom>
          <a:noFill/>
        </p:spPr>
        <p:txBody>
          <a:bodyPr wrap="square" rtlCol="0">
            <a:spAutoFit/>
          </a:bodyPr>
          <a:lstStyle/>
          <a:p>
            <a:pPr algn="ctr"/>
            <a:r>
              <a:rPr lang="en-US" sz="2400" b="1"/>
              <a:t>Square brackets are put on the end of the data type to tell Java that the variable contains an array</a:t>
            </a:r>
          </a:p>
        </p:txBody>
      </p:sp>
      <p:sp>
        <p:nvSpPr>
          <p:cNvPr id="4" name="Arrow: Right 3">
            <a:extLst>
              <a:ext uri="{FF2B5EF4-FFF2-40B4-BE49-F238E27FC236}">
                <a16:creationId xmlns:a16="http://schemas.microsoft.com/office/drawing/2014/main" id="{D707D429-6972-66C4-F1F6-48462CFD0EF8}"/>
              </a:ext>
            </a:extLst>
          </p:cNvPr>
          <p:cNvSpPr/>
          <p:nvPr/>
        </p:nvSpPr>
        <p:spPr>
          <a:xfrm rot="14387338">
            <a:off x="8755475" y="3710909"/>
            <a:ext cx="583031" cy="599440"/>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F23AA68B-4D85-8FA8-F851-888C1A4F5B11}"/>
              </a:ext>
            </a:extLst>
          </p:cNvPr>
          <p:cNvSpPr/>
          <p:nvPr/>
        </p:nvSpPr>
        <p:spPr>
          <a:xfrm rot="8031980">
            <a:off x="5533678" y="2469047"/>
            <a:ext cx="583031" cy="599440"/>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6652C83-5900-01FB-2E21-999780B5EDF0}"/>
              </a:ext>
            </a:extLst>
          </p:cNvPr>
          <p:cNvSpPr txBox="1"/>
          <p:nvPr/>
        </p:nvSpPr>
        <p:spPr>
          <a:xfrm>
            <a:off x="8013191" y="4428881"/>
            <a:ext cx="3858455" cy="830997"/>
          </a:xfrm>
          <a:prstGeom prst="rect">
            <a:avLst/>
          </a:prstGeom>
          <a:noFill/>
        </p:spPr>
        <p:txBody>
          <a:bodyPr wrap="square" rtlCol="0">
            <a:spAutoFit/>
          </a:bodyPr>
          <a:lstStyle/>
          <a:p>
            <a:pPr algn="ctr"/>
            <a:r>
              <a:rPr lang="en-US" sz="2400" b="1"/>
              <a:t>Commas separate each element in the array</a:t>
            </a:r>
          </a:p>
        </p:txBody>
      </p:sp>
      <p:sp>
        <p:nvSpPr>
          <p:cNvPr id="7" name="TextBox 6">
            <a:extLst>
              <a:ext uri="{FF2B5EF4-FFF2-40B4-BE49-F238E27FC236}">
                <a16:creationId xmlns:a16="http://schemas.microsoft.com/office/drawing/2014/main" id="{FCAD3C07-4CA4-2407-E74B-2AD1DEA4A572}"/>
              </a:ext>
            </a:extLst>
          </p:cNvPr>
          <p:cNvSpPr txBox="1"/>
          <p:nvPr/>
        </p:nvSpPr>
        <p:spPr>
          <a:xfrm>
            <a:off x="6024736" y="1244127"/>
            <a:ext cx="3858455" cy="1200329"/>
          </a:xfrm>
          <a:prstGeom prst="rect">
            <a:avLst/>
          </a:prstGeom>
          <a:noFill/>
        </p:spPr>
        <p:txBody>
          <a:bodyPr wrap="square" rtlCol="0">
            <a:spAutoFit/>
          </a:bodyPr>
          <a:lstStyle/>
          <a:p>
            <a:pPr algn="ctr"/>
            <a:r>
              <a:rPr lang="en-US" sz="2400" b="1"/>
              <a:t>Curly brackets define the beginning and end of the array structure</a:t>
            </a:r>
          </a:p>
        </p:txBody>
      </p:sp>
      <p:sp>
        <p:nvSpPr>
          <p:cNvPr id="9" name="Arrow: Right 8">
            <a:extLst>
              <a:ext uri="{FF2B5EF4-FFF2-40B4-BE49-F238E27FC236}">
                <a16:creationId xmlns:a16="http://schemas.microsoft.com/office/drawing/2014/main" id="{AA5A97D4-986D-E0A2-2C61-DCCF15A49C6A}"/>
              </a:ext>
            </a:extLst>
          </p:cNvPr>
          <p:cNvSpPr/>
          <p:nvPr/>
        </p:nvSpPr>
        <p:spPr>
          <a:xfrm rot="2660241">
            <a:off x="9915136" y="2468811"/>
            <a:ext cx="583031" cy="599440"/>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8103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a:extLst>
            <a:ext uri="{FF2B5EF4-FFF2-40B4-BE49-F238E27FC236}">
              <a16:creationId xmlns:a16="http://schemas.microsoft.com/office/drawing/2014/main" id="{2E38F52E-BBA2-54CA-EF5E-428B5F0DEC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D836F2-C7E5-D2C7-A134-E13BFF21FCBE}"/>
              </a:ext>
            </a:extLst>
          </p:cNvPr>
          <p:cNvSpPr>
            <a:spLocks noGrp="1"/>
          </p:cNvSpPr>
          <p:nvPr>
            <p:ph type="title"/>
          </p:nvPr>
        </p:nvSpPr>
        <p:spPr>
          <a:xfrm>
            <a:off x="4360333" y="441961"/>
            <a:ext cx="7377564" cy="2667000"/>
          </a:xfrm>
        </p:spPr>
        <p:txBody>
          <a:bodyPr/>
          <a:lstStyle/>
          <a:p>
            <a:r>
              <a:rPr lang="en-US">
                <a:solidFill>
                  <a:schemeClr val="accent6">
                    <a:lumMod val="50000"/>
                  </a:schemeClr>
                </a:solidFill>
                <a:effectLst>
                  <a:glow rad="127000">
                    <a:srgbClr val="A2DEF4"/>
                  </a:glow>
                </a:effectLst>
              </a:rPr>
              <a:t>Conditional Statements and loops</a:t>
            </a:r>
            <a:endParaRPr lang="en-ZA">
              <a:solidFill>
                <a:schemeClr val="accent6">
                  <a:lumMod val="50000"/>
                </a:schemeClr>
              </a:solidFill>
              <a:effectLst>
                <a:glow rad="127000">
                  <a:srgbClr val="A2DEF4"/>
                </a:glow>
              </a:effectLst>
            </a:endParaRPr>
          </a:p>
        </p:txBody>
      </p:sp>
      <p:sp>
        <p:nvSpPr>
          <p:cNvPr id="4" name="Text Placeholder 3">
            <a:extLst>
              <a:ext uri="{FF2B5EF4-FFF2-40B4-BE49-F238E27FC236}">
                <a16:creationId xmlns:a16="http://schemas.microsoft.com/office/drawing/2014/main" id="{F9C73376-4246-764F-C9BE-628CF5207115}"/>
              </a:ext>
            </a:extLst>
          </p:cNvPr>
          <p:cNvSpPr>
            <a:spLocks noGrp="1"/>
          </p:cNvSpPr>
          <p:nvPr>
            <p:ph type="body" sz="quarter" idx="13"/>
          </p:nvPr>
        </p:nvSpPr>
        <p:spPr>
          <a:xfrm>
            <a:off x="5592028" y="3429000"/>
            <a:ext cx="4914174" cy="2197590"/>
          </a:xfrm>
        </p:spPr>
        <p:txBody>
          <a:bodyPr/>
          <a:lstStyle/>
          <a:p>
            <a:pPr algn="ctr"/>
            <a:endParaRPr lang="en-US"/>
          </a:p>
          <a:p>
            <a:pPr algn="ctr"/>
            <a:r>
              <a:rPr lang="en-US" b="1">
                <a:solidFill>
                  <a:srgbClr val="0A4054"/>
                </a:solidFill>
              </a:rPr>
              <a:t>Enable your code to make decisions.</a:t>
            </a:r>
          </a:p>
        </p:txBody>
      </p:sp>
    </p:spTree>
    <p:extLst>
      <p:ext uri="{BB962C8B-B14F-4D97-AF65-F5344CB8AC3E}">
        <p14:creationId xmlns:p14="http://schemas.microsoft.com/office/powerpoint/2010/main" val="2035616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a:extLst>
            <a:ext uri="{FF2B5EF4-FFF2-40B4-BE49-F238E27FC236}">
              <a16:creationId xmlns:a16="http://schemas.microsoft.com/office/drawing/2014/main" id="{DF0A277A-B0EC-0A3A-DA11-8DDB4D23ED54}"/>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55A1F1CF-41ED-4E36-C6AF-35903C357393}"/>
              </a:ext>
            </a:extLst>
          </p:cNvPr>
          <p:cNvSpPr>
            <a:spLocks noGrp="1"/>
          </p:cNvSpPr>
          <p:nvPr>
            <p:ph type="title"/>
          </p:nvPr>
        </p:nvSpPr>
        <p:spPr>
          <a:xfrm>
            <a:off x="-366122" y="170308"/>
            <a:ext cx="8297380" cy="837362"/>
          </a:xfrm>
        </p:spPr>
        <p:txBody>
          <a:bodyPr>
            <a:normAutofit/>
          </a:bodyPr>
          <a:lstStyle/>
          <a:p>
            <a:pPr algn="ctr"/>
            <a:r>
              <a:rPr lang="en-US" sz="4800">
                <a:solidFill>
                  <a:srgbClr val="468C8A"/>
                </a:solidFill>
                <a:effectLst>
                  <a:glow rad="63500">
                    <a:srgbClr val="A2DEF4"/>
                  </a:glow>
                </a:effectLst>
              </a:rPr>
              <a:t>If Statements</a:t>
            </a:r>
            <a:endParaRPr lang="en-ZA" sz="4800">
              <a:solidFill>
                <a:srgbClr val="468C8A"/>
              </a:solidFill>
              <a:effectLst>
                <a:glow rad="63500">
                  <a:srgbClr val="A2DEF4"/>
                </a:glow>
              </a:effectLst>
            </a:endParaRPr>
          </a:p>
        </p:txBody>
      </p:sp>
      <p:sp>
        <p:nvSpPr>
          <p:cNvPr id="2" name="Text Placeholder 1">
            <a:extLst>
              <a:ext uri="{FF2B5EF4-FFF2-40B4-BE49-F238E27FC236}">
                <a16:creationId xmlns:a16="http://schemas.microsoft.com/office/drawing/2014/main" id="{E2044E27-B9C3-FBC2-3C06-5F48CEBFE7E7}"/>
              </a:ext>
            </a:extLst>
          </p:cNvPr>
          <p:cNvSpPr>
            <a:spLocks noGrp="1"/>
          </p:cNvSpPr>
          <p:nvPr>
            <p:ph type="body" sz="quarter" idx="13"/>
          </p:nvPr>
        </p:nvSpPr>
        <p:spPr>
          <a:xfrm>
            <a:off x="323330" y="1300963"/>
            <a:ext cx="7083314" cy="1207008"/>
          </a:xfrm>
        </p:spPr>
        <p:txBody>
          <a:bodyPr>
            <a:normAutofit/>
          </a:bodyPr>
          <a:lstStyle/>
          <a:p>
            <a:pPr marL="0" indent="0">
              <a:buNone/>
            </a:pPr>
            <a:r>
              <a:rPr lang="en-US" sz="2400" b="1"/>
              <a:t>If Statements allow code to run when a condition is met and vice versa.</a:t>
            </a:r>
          </a:p>
        </p:txBody>
      </p:sp>
      <p:sp>
        <p:nvSpPr>
          <p:cNvPr id="3" name="Rectangle: Rounded Corners 2">
            <a:extLst>
              <a:ext uri="{FF2B5EF4-FFF2-40B4-BE49-F238E27FC236}">
                <a16:creationId xmlns:a16="http://schemas.microsoft.com/office/drawing/2014/main" id="{3AADB8A7-B526-C220-6A07-793F6C2A9643}"/>
              </a:ext>
            </a:extLst>
          </p:cNvPr>
          <p:cNvSpPr/>
          <p:nvPr/>
        </p:nvSpPr>
        <p:spPr>
          <a:xfrm>
            <a:off x="155448" y="3959352"/>
            <a:ext cx="2468880" cy="13624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Is the Earth Flat?</a:t>
            </a:r>
          </a:p>
        </p:txBody>
      </p:sp>
      <p:sp>
        <p:nvSpPr>
          <p:cNvPr id="11" name="Arrow: Right 10">
            <a:extLst>
              <a:ext uri="{FF2B5EF4-FFF2-40B4-BE49-F238E27FC236}">
                <a16:creationId xmlns:a16="http://schemas.microsoft.com/office/drawing/2014/main" id="{008CA121-509F-C6B3-4A41-3AA63C0940B8}"/>
              </a:ext>
            </a:extLst>
          </p:cNvPr>
          <p:cNvSpPr/>
          <p:nvPr/>
        </p:nvSpPr>
        <p:spPr>
          <a:xfrm rot="20159215">
            <a:off x="3003266" y="3641537"/>
            <a:ext cx="917844" cy="621793"/>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True</a:t>
            </a:r>
          </a:p>
        </p:txBody>
      </p:sp>
      <p:sp>
        <p:nvSpPr>
          <p:cNvPr id="12" name="Arrow: Right 11">
            <a:extLst>
              <a:ext uri="{FF2B5EF4-FFF2-40B4-BE49-F238E27FC236}">
                <a16:creationId xmlns:a16="http://schemas.microsoft.com/office/drawing/2014/main" id="{B4F6F85D-3414-D023-9ED8-E3FE95167F43}"/>
              </a:ext>
            </a:extLst>
          </p:cNvPr>
          <p:cNvSpPr/>
          <p:nvPr/>
        </p:nvSpPr>
        <p:spPr>
          <a:xfrm rot="1285053">
            <a:off x="2997532" y="4790765"/>
            <a:ext cx="940152" cy="621793"/>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False</a:t>
            </a:r>
          </a:p>
        </p:txBody>
      </p:sp>
      <p:sp>
        <p:nvSpPr>
          <p:cNvPr id="13" name="Rectangle: Rounded Corners 12">
            <a:extLst>
              <a:ext uri="{FF2B5EF4-FFF2-40B4-BE49-F238E27FC236}">
                <a16:creationId xmlns:a16="http://schemas.microsoft.com/office/drawing/2014/main" id="{0779D029-E467-2BC6-876E-BD8E0D3999B2}"/>
              </a:ext>
            </a:extLst>
          </p:cNvPr>
          <p:cNvSpPr/>
          <p:nvPr/>
        </p:nvSpPr>
        <p:spPr>
          <a:xfrm>
            <a:off x="4116245" y="2862072"/>
            <a:ext cx="2366896" cy="11338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Then are birds real?</a:t>
            </a:r>
          </a:p>
        </p:txBody>
      </p:sp>
      <p:sp>
        <p:nvSpPr>
          <p:cNvPr id="14" name="Arrow: Right 13">
            <a:extLst>
              <a:ext uri="{FF2B5EF4-FFF2-40B4-BE49-F238E27FC236}">
                <a16:creationId xmlns:a16="http://schemas.microsoft.com/office/drawing/2014/main" id="{52C692C2-5669-962D-189E-BD8D7A10A8C3}"/>
              </a:ext>
            </a:extLst>
          </p:cNvPr>
          <p:cNvSpPr/>
          <p:nvPr/>
        </p:nvSpPr>
        <p:spPr>
          <a:xfrm rot="20159215">
            <a:off x="6585677" y="2278215"/>
            <a:ext cx="911446" cy="621793"/>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True</a:t>
            </a:r>
          </a:p>
        </p:txBody>
      </p:sp>
      <p:sp>
        <p:nvSpPr>
          <p:cNvPr id="15" name="Rectangle: Rounded Corners 14">
            <a:extLst>
              <a:ext uri="{FF2B5EF4-FFF2-40B4-BE49-F238E27FC236}">
                <a16:creationId xmlns:a16="http://schemas.microsoft.com/office/drawing/2014/main" id="{CDC2EC6F-19FD-8E40-1491-C6E1F9F25ACB}"/>
              </a:ext>
            </a:extLst>
          </p:cNvPr>
          <p:cNvSpPr/>
          <p:nvPr/>
        </p:nvSpPr>
        <p:spPr>
          <a:xfrm>
            <a:off x="7693769" y="1591516"/>
            <a:ext cx="2249424" cy="11338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Your 1000% Crazy</a:t>
            </a:r>
          </a:p>
        </p:txBody>
      </p:sp>
      <p:sp>
        <p:nvSpPr>
          <p:cNvPr id="16" name="Arrow: Right 15">
            <a:extLst>
              <a:ext uri="{FF2B5EF4-FFF2-40B4-BE49-F238E27FC236}">
                <a16:creationId xmlns:a16="http://schemas.microsoft.com/office/drawing/2014/main" id="{483C4FCF-D980-AA59-F36A-A13003246CBC}"/>
              </a:ext>
            </a:extLst>
          </p:cNvPr>
          <p:cNvSpPr/>
          <p:nvPr/>
        </p:nvSpPr>
        <p:spPr>
          <a:xfrm rot="1056075">
            <a:off x="6677427" y="3721798"/>
            <a:ext cx="944437" cy="621793"/>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False</a:t>
            </a:r>
          </a:p>
        </p:txBody>
      </p:sp>
      <p:sp>
        <p:nvSpPr>
          <p:cNvPr id="19" name="Rectangle: Rounded Corners 18">
            <a:extLst>
              <a:ext uri="{FF2B5EF4-FFF2-40B4-BE49-F238E27FC236}">
                <a16:creationId xmlns:a16="http://schemas.microsoft.com/office/drawing/2014/main" id="{407BCBC0-8AF4-0EB4-D942-92FEC49833DF}"/>
              </a:ext>
            </a:extLst>
          </p:cNvPr>
          <p:cNvSpPr/>
          <p:nvPr/>
        </p:nvSpPr>
        <p:spPr>
          <a:xfrm>
            <a:off x="7858547" y="3856251"/>
            <a:ext cx="2249424" cy="11338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Your Mostly Crazy</a:t>
            </a:r>
          </a:p>
        </p:txBody>
      </p:sp>
      <p:sp>
        <p:nvSpPr>
          <p:cNvPr id="20" name="Rectangle: Rounded Corners 19">
            <a:extLst>
              <a:ext uri="{FF2B5EF4-FFF2-40B4-BE49-F238E27FC236}">
                <a16:creationId xmlns:a16="http://schemas.microsoft.com/office/drawing/2014/main" id="{646D55EB-01EF-A78B-3266-B662ECBD093A}"/>
              </a:ext>
            </a:extLst>
          </p:cNvPr>
          <p:cNvSpPr/>
          <p:nvPr/>
        </p:nvSpPr>
        <p:spPr>
          <a:xfrm>
            <a:off x="4277320" y="4990107"/>
            <a:ext cx="2328202" cy="11338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Your just wrong!</a:t>
            </a:r>
          </a:p>
        </p:txBody>
      </p:sp>
    </p:spTree>
    <p:extLst>
      <p:ext uri="{BB962C8B-B14F-4D97-AF65-F5344CB8AC3E}">
        <p14:creationId xmlns:p14="http://schemas.microsoft.com/office/powerpoint/2010/main" val="3502382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a:extLst>
            <a:ext uri="{FF2B5EF4-FFF2-40B4-BE49-F238E27FC236}">
              <a16:creationId xmlns:a16="http://schemas.microsoft.com/office/drawing/2014/main" id="{0B5F3BA3-FCA4-117F-1D47-077EF39F15FF}"/>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458875F-6C23-57CC-C1CC-B58E9397BFEB}"/>
              </a:ext>
            </a:extLst>
          </p:cNvPr>
          <p:cNvSpPr>
            <a:spLocks noGrp="1"/>
          </p:cNvSpPr>
          <p:nvPr>
            <p:ph sz="quarter" idx="14"/>
          </p:nvPr>
        </p:nvSpPr>
        <p:spPr>
          <a:xfrm>
            <a:off x="893064" y="1848357"/>
            <a:ext cx="7555992" cy="4598163"/>
          </a:xfrm>
        </p:spPr>
        <p:txBody>
          <a:bodyPr>
            <a:normAutofit/>
          </a:bodyPr>
          <a:lstStyle/>
          <a:p>
            <a:pPr marL="0" indent="0">
              <a:buNone/>
            </a:pPr>
            <a:r>
              <a:rPr lang="en-US" sz="2800" b="1">
                <a:solidFill>
                  <a:srgbClr val="7030A0"/>
                </a:solidFill>
              </a:rPr>
              <a:t>If</a:t>
            </a:r>
            <a:r>
              <a:rPr lang="en-US" sz="2800" b="1"/>
              <a:t> </a:t>
            </a:r>
            <a:r>
              <a:rPr lang="en-US" sz="2800" b="1">
                <a:solidFill>
                  <a:schemeClr val="accent2">
                    <a:lumMod val="75000"/>
                  </a:schemeClr>
                </a:solidFill>
              </a:rPr>
              <a:t>(</a:t>
            </a:r>
            <a:r>
              <a:rPr lang="en-US" sz="2800" b="1"/>
              <a:t>1 + 1 == 2</a:t>
            </a:r>
            <a:r>
              <a:rPr lang="en-US" sz="2800" b="1">
                <a:solidFill>
                  <a:schemeClr val="accent2">
                    <a:lumMod val="75000"/>
                  </a:schemeClr>
                </a:solidFill>
              </a:rPr>
              <a:t>)</a:t>
            </a:r>
            <a:r>
              <a:rPr lang="en-US" sz="2800" b="1"/>
              <a:t> </a:t>
            </a:r>
            <a:r>
              <a:rPr lang="en-US" sz="2800" b="1">
                <a:solidFill>
                  <a:schemeClr val="tx2">
                    <a:lumMod val="75000"/>
                    <a:lumOff val="25000"/>
                  </a:schemeClr>
                </a:solidFill>
              </a:rPr>
              <a:t>{</a:t>
            </a:r>
          </a:p>
          <a:p>
            <a:pPr marL="0" indent="0">
              <a:buNone/>
            </a:pPr>
            <a:r>
              <a:rPr lang="en-US" sz="2800" b="1">
                <a:solidFill>
                  <a:srgbClr val="00B050"/>
                </a:solidFill>
              </a:rPr>
              <a:t>    </a:t>
            </a:r>
            <a:r>
              <a:rPr lang="en-US" sz="2800" b="1" err="1">
                <a:solidFill>
                  <a:srgbClr val="00B050"/>
                </a:solidFill>
              </a:rPr>
              <a:t>System.out.println</a:t>
            </a:r>
            <a:r>
              <a:rPr lang="en-US" sz="2800" b="1">
                <a:solidFill>
                  <a:srgbClr val="00B050"/>
                </a:solidFill>
              </a:rPr>
              <a:t>(“Perfect Harmony”);</a:t>
            </a:r>
          </a:p>
          <a:p>
            <a:pPr marL="0" indent="0">
              <a:buNone/>
            </a:pPr>
            <a:r>
              <a:rPr lang="en-US" sz="2800" b="1">
                <a:solidFill>
                  <a:schemeClr val="tx2">
                    <a:lumMod val="75000"/>
                    <a:lumOff val="25000"/>
                  </a:schemeClr>
                </a:solidFill>
              </a:rPr>
              <a:t>}</a:t>
            </a:r>
            <a:r>
              <a:rPr lang="en-US" sz="2800" b="1"/>
              <a:t> </a:t>
            </a:r>
          </a:p>
          <a:p>
            <a:pPr marL="0" indent="0">
              <a:buNone/>
            </a:pPr>
            <a:endParaRPr lang="en-US" sz="2800" b="1"/>
          </a:p>
          <a:p>
            <a:pPr marL="0" indent="0">
              <a:buNone/>
            </a:pPr>
            <a:endParaRPr lang="en-US" sz="2800" b="1"/>
          </a:p>
          <a:p>
            <a:pPr marL="0" indent="0">
              <a:buNone/>
            </a:pPr>
            <a:r>
              <a:rPr lang="en-US" sz="2800" b="1">
                <a:solidFill>
                  <a:srgbClr val="7030A0"/>
                </a:solidFill>
              </a:rPr>
              <a:t>else</a:t>
            </a:r>
            <a:r>
              <a:rPr lang="en-US" sz="2800" b="1"/>
              <a:t> </a:t>
            </a:r>
            <a:r>
              <a:rPr lang="en-US" sz="2800" b="1">
                <a:solidFill>
                  <a:schemeClr val="tx2">
                    <a:lumMod val="75000"/>
                    <a:lumOff val="25000"/>
                  </a:schemeClr>
                </a:solidFill>
              </a:rPr>
              <a:t>{</a:t>
            </a:r>
          </a:p>
          <a:p>
            <a:pPr marL="0" indent="0">
              <a:buNone/>
            </a:pPr>
            <a:r>
              <a:rPr lang="en-US" sz="2800" b="1">
                <a:solidFill>
                  <a:srgbClr val="00B050"/>
                </a:solidFill>
              </a:rPr>
              <a:t>    </a:t>
            </a:r>
            <a:r>
              <a:rPr lang="en-US" sz="2800" b="1" err="1">
                <a:solidFill>
                  <a:srgbClr val="00B050"/>
                </a:solidFill>
              </a:rPr>
              <a:t>System.out.println</a:t>
            </a:r>
            <a:r>
              <a:rPr lang="en-US" sz="2800" b="1">
                <a:solidFill>
                  <a:srgbClr val="00B050"/>
                </a:solidFill>
              </a:rPr>
              <a:t>(“World Explodes”);</a:t>
            </a:r>
          </a:p>
          <a:p>
            <a:pPr marL="0" indent="0">
              <a:buNone/>
            </a:pPr>
            <a:r>
              <a:rPr lang="en-US" sz="2800" b="1">
                <a:solidFill>
                  <a:schemeClr val="tx2">
                    <a:lumMod val="75000"/>
                    <a:lumOff val="25000"/>
                  </a:schemeClr>
                </a:solidFill>
              </a:rPr>
              <a:t>}</a:t>
            </a:r>
          </a:p>
        </p:txBody>
      </p:sp>
      <p:sp>
        <p:nvSpPr>
          <p:cNvPr id="12" name="Arrow: Right 11">
            <a:extLst>
              <a:ext uri="{FF2B5EF4-FFF2-40B4-BE49-F238E27FC236}">
                <a16:creationId xmlns:a16="http://schemas.microsoft.com/office/drawing/2014/main" id="{71DC93D6-699A-D7E9-107D-15C7858ACD6A}"/>
              </a:ext>
            </a:extLst>
          </p:cNvPr>
          <p:cNvSpPr/>
          <p:nvPr/>
        </p:nvSpPr>
        <p:spPr>
          <a:xfrm rot="12953137">
            <a:off x="1812945" y="5575675"/>
            <a:ext cx="1497692" cy="519366"/>
          </a:xfrm>
          <a:prstGeom prst="rightArrow">
            <a:avLst/>
          </a:prstGeom>
          <a:solidFill>
            <a:srgbClr val="66B2B0">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9C917B-65E6-B664-3F6E-70A3C119E33A}"/>
              </a:ext>
            </a:extLst>
          </p:cNvPr>
          <p:cNvSpPr>
            <a:spLocks noGrp="1"/>
          </p:cNvSpPr>
          <p:nvPr>
            <p:ph type="title"/>
          </p:nvPr>
        </p:nvSpPr>
        <p:spPr>
          <a:xfrm>
            <a:off x="893064" y="72518"/>
            <a:ext cx="10405174" cy="1039049"/>
          </a:xfrm>
        </p:spPr>
        <p:txBody>
          <a:bodyPr anchor="b">
            <a:normAutofit/>
          </a:bodyPr>
          <a:lstStyle/>
          <a:p>
            <a:r>
              <a:rPr lang="en-US" sz="3600">
                <a:solidFill>
                  <a:srgbClr val="468C8A"/>
                </a:solidFill>
                <a:effectLst>
                  <a:glow rad="63500">
                    <a:srgbClr val="BDFFEF"/>
                  </a:glow>
                </a:effectLst>
              </a:rPr>
              <a:t>IF Statements in java</a:t>
            </a:r>
            <a:endParaRPr lang="en-ZA" sz="3600">
              <a:solidFill>
                <a:srgbClr val="468C8A"/>
              </a:solidFill>
              <a:effectLst>
                <a:glow rad="63500">
                  <a:srgbClr val="BDFFEF"/>
                </a:glow>
              </a:effectLst>
            </a:endParaRPr>
          </a:p>
        </p:txBody>
      </p:sp>
      <p:sp>
        <p:nvSpPr>
          <p:cNvPr id="13" name="TextBox 12">
            <a:extLst>
              <a:ext uri="{FF2B5EF4-FFF2-40B4-BE49-F238E27FC236}">
                <a16:creationId xmlns:a16="http://schemas.microsoft.com/office/drawing/2014/main" id="{7348B8CD-1196-61FB-DEED-D92C92792ED4}"/>
              </a:ext>
            </a:extLst>
          </p:cNvPr>
          <p:cNvSpPr txBox="1"/>
          <p:nvPr/>
        </p:nvSpPr>
        <p:spPr>
          <a:xfrm>
            <a:off x="4263991" y="1318661"/>
            <a:ext cx="5042569" cy="830997"/>
          </a:xfrm>
          <a:prstGeom prst="rect">
            <a:avLst/>
          </a:prstGeom>
          <a:noFill/>
          <a:ln>
            <a:solidFill>
              <a:schemeClr val="tx2">
                <a:lumMod val="75000"/>
                <a:lumOff val="25000"/>
              </a:schemeClr>
            </a:solidFill>
          </a:ln>
        </p:spPr>
        <p:txBody>
          <a:bodyPr wrap="square" rtlCol="0">
            <a:spAutoFit/>
          </a:bodyPr>
          <a:lstStyle/>
          <a:p>
            <a:r>
              <a:rPr lang="en-US" sz="2400" b="1"/>
              <a:t>A conditional expression is put inside the pair of parenthesis</a:t>
            </a:r>
          </a:p>
        </p:txBody>
      </p:sp>
      <p:sp>
        <p:nvSpPr>
          <p:cNvPr id="15" name="Arrow: Right 14">
            <a:extLst>
              <a:ext uri="{FF2B5EF4-FFF2-40B4-BE49-F238E27FC236}">
                <a16:creationId xmlns:a16="http://schemas.microsoft.com/office/drawing/2014/main" id="{368F5F0F-0686-7AFF-165E-132DF06560AC}"/>
              </a:ext>
            </a:extLst>
          </p:cNvPr>
          <p:cNvSpPr/>
          <p:nvPr/>
        </p:nvSpPr>
        <p:spPr>
          <a:xfrm rot="12642999">
            <a:off x="6261929" y="3155600"/>
            <a:ext cx="786841" cy="331906"/>
          </a:xfrm>
          <a:prstGeom prst="rightArrow">
            <a:avLst/>
          </a:prstGeom>
          <a:solidFill>
            <a:srgbClr val="66B2B0">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3334E85-E9A6-2B5F-8DA1-0229D321E1FD}"/>
              </a:ext>
            </a:extLst>
          </p:cNvPr>
          <p:cNvSpPr txBox="1"/>
          <p:nvPr/>
        </p:nvSpPr>
        <p:spPr>
          <a:xfrm>
            <a:off x="7151570" y="3424159"/>
            <a:ext cx="4886257" cy="830997"/>
          </a:xfrm>
          <a:prstGeom prst="rect">
            <a:avLst/>
          </a:prstGeom>
          <a:noFill/>
          <a:ln>
            <a:solidFill>
              <a:schemeClr val="tx2">
                <a:lumMod val="75000"/>
                <a:lumOff val="25000"/>
              </a:schemeClr>
            </a:solidFill>
          </a:ln>
        </p:spPr>
        <p:txBody>
          <a:bodyPr wrap="square" rtlCol="0">
            <a:spAutoFit/>
          </a:bodyPr>
          <a:lstStyle/>
          <a:p>
            <a:r>
              <a:rPr lang="en-US" sz="2400" b="1"/>
              <a:t>Code inside the curly brackets is only run if the condition is true</a:t>
            </a:r>
          </a:p>
        </p:txBody>
      </p:sp>
      <p:sp>
        <p:nvSpPr>
          <p:cNvPr id="17" name="TextBox 16">
            <a:extLst>
              <a:ext uri="{FF2B5EF4-FFF2-40B4-BE49-F238E27FC236}">
                <a16:creationId xmlns:a16="http://schemas.microsoft.com/office/drawing/2014/main" id="{4EC4E045-B1B3-3AE4-BDE2-74E537807540}"/>
              </a:ext>
            </a:extLst>
          </p:cNvPr>
          <p:cNvSpPr txBox="1"/>
          <p:nvPr/>
        </p:nvSpPr>
        <p:spPr>
          <a:xfrm>
            <a:off x="3649570" y="5506345"/>
            <a:ext cx="6008573" cy="1200329"/>
          </a:xfrm>
          <a:prstGeom prst="rect">
            <a:avLst/>
          </a:prstGeom>
          <a:noFill/>
          <a:ln>
            <a:solidFill>
              <a:schemeClr val="tx2">
                <a:lumMod val="75000"/>
                <a:lumOff val="25000"/>
              </a:schemeClr>
            </a:solidFill>
          </a:ln>
        </p:spPr>
        <p:txBody>
          <a:bodyPr wrap="square" rtlCol="0">
            <a:spAutoFit/>
          </a:bodyPr>
          <a:lstStyle/>
          <a:p>
            <a:r>
              <a:rPr lang="en-US" sz="2400" b="1"/>
              <a:t>“Else” blocks can be put after the “If” block.  The “Else” block will run if the condition in the “if” block is NOT true”</a:t>
            </a:r>
          </a:p>
        </p:txBody>
      </p:sp>
      <p:sp>
        <p:nvSpPr>
          <p:cNvPr id="18" name="Arrow: Right 17">
            <a:extLst>
              <a:ext uri="{FF2B5EF4-FFF2-40B4-BE49-F238E27FC236}">
                <a16:creationId xmlns:a16="http://schemas.microsoft.com/office/drawing/2014/main" id="{860DE514-9D50-31F2-3EEB-F6561FC5619C}"/>
              </a:ext>
            </a:extLst>
          </p:cNvPr>
          <p:cNvSpPr/>
          <p:nvPr/>
        </p:nvSpPr>
        <p:spPr>
          <a:xfrm rot="9203993">
            <a:off x="3149041" y="1555289"/>
            <a:ext cx="786841" cy="331906"/>
          </a:xfrm>
          <a:prstGeom prst="rightArrow">
            <a:avLst/>
          </a:prstGeom>
          <a:solidFill>
            <a:srgbClr val="66B2B0">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1367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93064" y="72518"/>
            <a:ext cx="8297380" cy="1326514"/>
          </a:xfrm>
        </p:spPr>
        <p:txBody>
          <a:bodyPr/>
          <a:lstStyle/>
          <a:p>
            <a:r>
              <a:rPr lang="en-US">
                <a:effectLst>
                  <a:glow rad="63500">
                    <a:srgbClr val="A2DEF4">
                      <a:alpha val="40000"/>
                    </a:srgbClr>
                  </a:glow>
                </a:effectLst>
              </a:rPr>
              <a:t> </a:t>
            </a:r>
            <a:r>
              <a:rPr kumimoji="0" lang="en-US" sz="4500" b="1" i="0" u="none" strike="noStrike" kern="1200" cap="all" spc="0" normalizeH="0" baseline="0" noProof="0">
                <a:ln>
                  <a:noFill/>
                </a:ln>
                <a:solidFill>
                  <a:srgbClr val="9FD1D0">
                    <a:lumMod val="50000"/>
                  </a:srgbClr>
                </a:solidFill>
                <a:effectLst>
                  <a:glow rad="63500">
                    <a:srgbClr val="A2DEF4">
                      <a:alpha val="40000"/>
                    </a:srgbClr>
                  </a:glow>
                  <a:outerShdw blurRad="88900" dist="88900" dir="3780000" sx="1000" sy="1000" algn="ctr" rotWithShape="0">
                    <a:srgbClr val="000000">
                      <a:alpha val="45000"/>
                    </a:srgbClr>
                  </a:outerShdw>
                </a:effectLst>
                <a:uLnTx/>
                <a:uFillTx/>
                <a:latin typeface="Posterama"/>
                <a:ea typeface="+mj-ea"/>
                <a:cs typeface="+mj-cs"/>
              </a:rPr>
              <a:t>Agenda</a:t>
            </a:r>
            <a:endParaRPr lang="en-US">
              <a:effectLst>
                <a:glow rad="63500">
                  <a:srgbClr val="A2DEF4">
                    <a:alpha val="40000"/>
                  </a:srgbClr>
                </a:glow>
                <a:outerShdw blurRad="88900" dist="88900" dir="3780000" sx="1000" sy="1000" algn="ctr" rotWithShape="0">
                  <a:srgbClr val="000000">
                    <a:alpha val="45000"/>
                  </a:srgbClr>
                </a:outerShdw>
              </a:effectLst>
            </a:endParaRPr>
          </a:p>
        </p:txBody>
      </p:sp>
      <p:sp>
        <p:nvSpPr>
          <p:cNvPr id="7" name="Text Placeholder 6">
            <a:extLst>
              <a:ext uri="{FF2B5EF4-FFF2-40B4-BE49-F238E27FC236}">
                <a16:creationId xmlns:a16="http://schemas.microsoft.com/office/drawing/2014/main" id="{70B4EC43-20C2-1DA5-646B-B8D26CF7D003}"/>
              </a:ext>
            </a:extLst>
          </p:cNvPr>
          <p:cNvSpPr>
            <a:spLocks noGrp="1"/>
          </p:cNvSpPr>
          <p:nvPr>
            <p:ph type="body" sz="quarter" idx="13"/>
          </p:nvPr>
        </p:nvSpPr>
        <p:spPr>
          <a:xfrm>
            <a:off x="866355" y="2319528"/>
            <a:ext cx="8324089" cy="3493008"/>
          </a:xfrm>
        </p:spPr>
        <p:txBody>
          <a:bodyPr vert="horz" lIns="91440" tIns="45720" rIns="91440" bIns="45720" rtlCol="0" anchor="t">
            <a:normAutofit/>
          </a:bodyPr>
          <a:lstStyle/>
          <a:p>
            <a:r>
              <a:rPr lang="en-US" b="1"/>
              <a:t>Object Oriented Programming Paradigm</a:t>
            </a:r>
          </a:p>
          <a:p>
            <a:r>
              <a:rPr lang="en-US" b="1"/>
              <a:t>Working With Libraries</a:t>
            </a:r>
            <a:endParaRPr lang="en-US"/>
          </a:p>
          <a:p>
            <a:r>
              <a:rPr lang="en-US" b="1"/>
              <a:t>WPILib/Interfacing With The Robot</a:t>
            </a:r>
          </a:p>
          <a:p>
            <a:r>
              <a:rPr lang="en-US" b="1"/>
              <a:t>Programming The Drivetrain</a:t>
            </a:r>
          </a:p>
          <a:p>
            <a:r>
              <a:rPr lang="en-US" b="1"/>
              <a:t>Programming Pneumatics </a:t>
            </a:r>
          </a:p>
        </p:txBody>
      </p:sp>
      <p:pic>
        <p:nvPicPr>
          <p:cNvPr id="5" name="Graphic 4" descr="Stopwatch with solid fill">
            <a:extLst>
              <a:ext uri="{FF2B5EF4-FFF2-40B4-BE49-F238E27FC236}">
                <a16:creationId xmlns:a16="http://schemas.microsoft.com/office/drawing/2014/main" id="{54A67856-AE6A-1764-F253-83EB9C9719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14876" y="4154491"/>
            <a:ext cx="454660" cy="454660"/>
          </a:xfrm>
          <a:prstGeom prst="rect">
            <a:avLst/>
          </a:prstGeom>
        </p:spPr>
      </p:pic>
    </p:spTree>
    <p:extLst>
      <p:ext uri="{BB962C8B-B14F-4D97-AF65-F5344CB8AC3E}">
        <p14:creationId xmlns:p14="http://schemas.microsoft.com/office/powerpoint/2010/main" val="582749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8AFAB46-0841-CEC9-770C-97E0A7CB88E1}"/>
              </a:ext>
            </a:extLst>
          </p:cNvPr>
          <p:cNvSpPr>
            <a:spLocks noGrp="1"/>
          </p:cNvSpPr>
          <p:nvPr>
            <p:ph type="title"/>
          </p:nvPr>
        </p:nvSpPr>
        <p:spPr>
          <a:xfrm>
            <a:off x="737616" y="310897"/>
            <a:ext cx="6184392" cy="788066"/>
          </a:xfrm>
        </p:spPr>
        <p:txBody>
          <a:bodyPr>
            <a:normAutofit/>
          </a:bodyPr>
          <a:lstStyle/>
          <a:p>
            <a:r>
              <a:rPr lang="en-US" sz="4000">
                <a:solidFill>
                  <a:srgbClr val="468C8A"/>
                </a:solidFill>
                <a:effectLst>
                  <a:glow rad="63500">
                    <a:srgbClr val="BDFFEF"/>
                  </a:glow>
                </a:effectLst>
              </a:rPr>
              <a:t>Loops (while loops)</a:t>
            </a:r>
            <a:endParaRPr lang="en-US"/>
          </a:p>
        </p:txBody>
      </p:sp>
      <p:pic>
        <p:nvPicPr>
          <p:cNvPr id="3" name="Picture 2" descr="A diagram of a code block&#10;&#10;Description automatically generated">
            <a:extLst>
              <a:ext uri="{FF2B5EF4-FFF2-40B4-BE49-F238E27FC236}">
                <a16:creationId xmlns:a16="http://schemas.microsoft.com/office/drawing/2014/main" id="{0E7602E0-99BD-019E-47F5-0DB7D7F07520}"/>
              </a:ext>
            </a:extLst>
          </p:cNvPr>
          <p:cNvPicPr>
            <a:picLocks noChangeAspect="1"/>
          </p:cNvPicPr>
          <p:nvPr/>
        </p:nvPicPr>
        <p:blipFill>
          <a:blip r:embed="rId2"/>
          <a:stretch>
            <a:fillRect/>
          </a:stretch>
        </p:blipFill>
        <p:spPr>
          <a:xfrm>
            <a:off x="7619998" y="0"/>
            <a:ext cx="4572001" cy="6823641"/>
          </a:xfrm>
          <a:prstGeom prst="rect">
            <a:avLst/>
          </a:prstGeom>
          <a:noFill/>
        </p:spPr>
      </p:pic>
      <p:sp>
        <p:nvSpPr>
          <p:cNvPr id="5" name="Slide Number Placeholder 4" hidden="1">
            <a:extLst>
              <a:ext uri="{FF2B5EF4-FFF2-40B4-BE49-F238E27FC236}">
                <a16:creationId xmlns:a16="http://schemas.microsoft.com/office/drawing/2014/main" id="{141392FF-67AF-70B5-1C3C-58D39BDFD8BE}"/>
              </a:ext>
            </a:extLst>
          </p:cNvPr>
          <p:cNvSpPr>
            <a:spLocks noGrp="1"/>
          </p:cNvSpPr>
          <p:nvPr>
            <p:ph type="sldNum" sz="quarter" idx="4294967295"/>
          </p:nvPr>
        </p:nvSpPr>
        <p:spPr>
          <a:xfrm>
            <a:off x="0" y="6246813"/>
            <a:ext cx="1189038" cy="365125"/>
          </a:xfrm>
        </p:spPr>
        <p:txBody>
          <a:bodyPr/>
          <a:lstStyle/>
          <a:p>
            <a:pPr>
              <a:spcAft>
                <a:spcPts val="600"/>
              </a:spcAft>
            </a:pPr>
            <a:fld id="{B5CEABB6-07DC-46E8-9B57-56EC44A396E5}" type="slidenum">
              <a:rPr lang="en-US" smtClean="0"/>
              <a:pPr>
                <a:spcAft>
                  <a:spcPts val="600"/>
                </a:spcAft>
              </a:pPr>
              <a:t>20</a:t>
            </a:fld>
            <a:endParaRPr lang="en-US"/>
          </a:p>
        </p:txBody>
      </p:sp>
      <p:sp>
        <p:nvSpPr>
          <p:cNvPr id="7" name="TextBox 6">
            <a:extLst>
              <a:ext uri="{FF2B5EF4-FFF2-40B4-BE49-F238E27FC236}">
                <a16:creationId xmlns:a16="http://schemas.microsoft.com/office/drawing/2014/main" id="{3B1A9F08-D9CC-E4ED-6E8E-B01679D8CE92}"/>
              </a:ext>
            </a:extLst>
          </p:cNvPr>
          <p:cNvSpPr txBox="1"/>
          <p:nvPr/>
        </p:nvSpPr>
        <p:spPr>
          <a:xfrm>
            <a:off x="291084" y="3815185"/>
            <a:ext cx="6858000" cy="1569660"/>
          </a:xfrm>
          <a:prstGeom prst="rect">
            <a:avLst/>
          </a:prstGeom>
          <a:noFill/>
        </p:spPr>
        <p:txBody>
          <a:bodyPr wrap="square" rtlCol="0">
            <a:spAutoFit/>
          </a:bodyPr>
          <a:lstStyle/>
          <a:p>
            <a:pPr marL="0" indent="0">
              <a:buNone/>
            </a:pPr>
            <a:r>
              <a:rPr lang="en-US" sz="3200" b="1">
                <a:solidFill>
                  <a:srgbClr val="7030A0"/>
                </a:solidFill>
              </a:rPr>
              <a:t>while</a:t>
            </a:r>
            <a:r>
              <a:rPr lang="en-US" sz="3200" b="1"/>
              <a:t> </a:t>
            </a:r>
            <a:r>
              <a:rPr lang="en-US" sz="3200" b="1">
                <a:solidFill>
                  <a:schemeClr val="accent2">
                    <a:lumMod val="75000"/>
                  </a:schemeClr>
                </a:solidFill>
              </a:rPr>
              <a:t>(</a:t>
            </a:r>
            <a:r>
              <a:rPr lang="en-US" sz="3200" b="1"/>
              <a:t>annoying == true</a:t>
            </a:r>
            <a:r>
              <a:rPr lang="en-US" sz="3200" b="1">
                <a:solidFill>
                  <a:schemeClr val="accent2">
                    <a:lumMod val="75000"/>
                  </a:schemeClr>
                </a:solidFill>
              </a:rPr>
              <a:t>)</a:t>
            </a:r>
            <a:r>
              <a:rPr lang="en-US" sz="3200" b="1"/>
              <a:t> </a:t>
            </a:r>
            <a:r>
              <a:rPr lang="en-US" sz="3200" b="1">
                <a:solidFill>
                  <a:schemeClr val="tx2">
                    <a:lumMod val="75000"/>
                    <a:lumOff val="25000"/>
                  </a:schemeClr>
                </a:solidFill>
              </a:rPr>
              <a:t>{</a:t>
            </a:r>
          </a:p>
          <a:p>
            <a:pPr marL="0" indent="0">
              <a:buNone/>
            </a:pPr>
            <a:r>
              <a:rPr lang="en-US" sz="3200" b="1"/>
              <a:t>    </a:t>
            </a:r>
            <a:r>
              <a:rPr lang="en-US" sz="3200" b="1" err="1">
                <a:solidFill>
                  <a:srgbClr val="00B050"/>
                </a:solidFill>
              </a:rPr>
              <a:t>imNotTouchingYou</a:t>
            </a:r>
            <a:r>
              <a:rPr lang="en-US" sz="3200" b="1">
                <a:solidFill>
                  <a:srgbClr val="00B050"/>
                </a:solidFill>
              </a:rPr>
              <a:t>();</a:t>
            </a:r>
          </a:p>
          <a:p>
            <a:pPr marL="0" indent="0">
              <a:buNone/>
            </a:pPr>
            <a:r>
              <a:rPr lang="en-US" sz="3200" b="1">
                <a:solidFill>
                  <a:schemeClr val="tx2">
                    <a:lumMod val="75000"/>
                    <a:lumOff val="25000"/>
                  </a:schemeClr>
                </a:solidFill>
              </a:rPr>
              <a:t>}</a:t>
            </a:r>
            <a:r>
              <a:rPr lang="en-US" sz="3200" b="1"/>
              <a:t> </a:t>
            </a:r>
          </a:p>
        </p:txBody>
      </p:sp>
      <p:sp>
        <p:nvSpPr>
          <p:cNvPr id="8" name="Arrow: Right 7">
            <a:extLst>
              <a:ext uri="{FF2B5EF4-FFF2-40B4-BE49-F238E27FC236}">
                <a16:creationId xmlns:a16="http://schemas.microsoft.com/office/drawing/2014/main" id="{0B9BA0B8-26CD-9AE5-E701-426EFCAE4925}"/>
              </a:ext>
            </a:extLst>
          </p:cNvPr>
          <p:cNvSpPr/>
          <p:nvPr/>
        </p:nvSpPr>
        <p:spPr>
          <a:xfrm rot="7884907">
            <a:off x="2560323" y="2660256"/>
            <a:ext cx="996696" cy="4754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D767CF0-B70C-1E63-0448-AAC088A91799}"/>
              </a:ext>
            </a:extLst>
          </p:cNvPr>
          <p:cNvSpPr txBox="1"/>
          <p:nvPr/>
        </p:nvSpPr>
        <p:spPr>
          <a:xfrm>
            <a:off x="3566627" y="1561489"/>
            <a:ext cx="3704376" cy="1015663"/>
          </a:xfrm>
          <a:prstGeom prst="rect">
            <a:avLst/>
          </a:prstGeom>
          <a:noFill/>
        </p:spPr>
        <p:txBody>
          <a:bodyPr wrap="square" rtlCol="0">
            <a:spAutoFit/>
          </a:bodyPr>
          <a:lstStyle/>
          <a:p>
            <a:r>
              <a:rPr lang="en-US" sz="2000" b="1"/>
              <a:t>Just like “if” statements, we put a conditional expression inside the parentheses </a:t>
            </a:r>
          </a:p>
        </p:txBody>
      </p:sp>
    </p:spTree>
    <p:extLst>
      <p:ext uri="{BB962C8B-B14F-4D97-AF65-F5344CB8AC3E}">
        <p14:creationId xmlns:p14="http://schemas.microsoft.com/office/powerpoint/2010/main" val="3813948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a:extLst>
            <a:ext uri="{FF2B5EF4-FFF2-40B4-BE49-F238E27FC236}">
              <a16:creationId xmlns:a16="http://schemas.microsoft.com/office/drawing/2014/main" id="{2E38F52E-BBA2-54CA-EF5E-428B5F0DEC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D836F2-C7E5-D2C7-A134-E13BFF21FCBE}"/>
              </a:ext>
            </a:extLst>
          </p:cNvPr>
          <p:cNvSpPr>
            <a:spLocks noGrp="1"/>
          </p:cNvSpPr>
          <p:nvPr>
            <p:ph type="title"/>
          </p:nvPr>
        </p:nvSpPr>
        <p:spPr>
          <a:xfrm>
            <a:off x="6442542" y="441961"/>
            <a:ext cx="5295355" cy="2667000"/>
          </a:xfrm>
        </p:spPr>
        <p:txBody>
          <a:bodyPr/>
          <a:lstStyle/>
          <a:p>
            <a:r>
              <a:rPr lang="en-US">
                <a:solidFill>
                  <a:schemeClr val="accent6">
                    <a:lumMod val="50000"/>
                  </a:schemeClr>
                </a:solidFill>
                <a:effectLst>
                  <a:glow rad="127000">
                    <a:srgbClr val="A2DEF4"/>
                  </a:glow>
                </a:effectLst>
              </a:rPr>
              <a:t>Functions</a:t>
            </a:r>
            <a:endParaRPr lang="en-US">
              <a:solidFill>
                <a:schemeClr val="accent6">
                  <a:lumMod val="50000"/>
                </a:schemeClr>
              </a:solidFill>
              <a:effectLst>
                <a:glow rad="127000">
                  <a:srgbClr val="A2DEF4"/>
                </a:glow>
              </a:effectLst>
              <a:cs typeface="Posterama"/>
            </a:endParaRPr>
          </a:p>
        </p:txBody>
      </p:sp>
      <p:sp>
        <p:nvSpPr>
          <p:cNvPr id="4" name="Text Placeholder 3">
            <a:extLst>
              <a:ext uri="{FF2B5EF4-FFF2-40B4-BE49-F238E27FC236}">
                <a16:creationId xmlns:a16="http://schemas.microsoft.com/office/drawing/2014/main" id="{F9C73376-4246-764F-C9BE-628CF5207115}"/>
              </a:ext>
            </a:extLst>
          </p:cNvPr>
          <p:cNvSpPr>
            <a:spLocks noGrp="1"/>
          </p:cNvSpPr>
          <p:nvPr>
            <p:ph type="body" sz="quarter" idx="13"/>
          </p:nvPr>
        </p:nvSpPr>
        <p:spPr>
          <a:xfrm>
            <a:off x="5592028" y="3429000"/>
            <a:ext cx="4914174" cy="2197590"/>
          </a:xfrm>
        </p:spPr>
        <p:txBody>
          <a:bodyPr vert="horz" lIns="91440" tIns="45720" rIns="91440" bIns="45720" rtlCol="0" anchor="t">
            <a:normAutofit/>
          </a:bodyPr>
          <a:lstStyle/>
          <a:p>
            <a:pPr algn="ctr"/>
            <a:endParaRPr lang="en-US"/>
          </a:p>
          <a:p>
            <a:pPr algn="ctr"/>
            <a:r>
              <a:rPr lang="en-US" b="1">
                <a:solidFill>
                  <a:srgbClr val="0A4054"/>
                </a:solidFill>
              </a:rPr>
              <a:t>Make your code modular and reusable</a:t>
            </a:r>
          </a:p>
        </p:txBody>
      </p:sp>
    </p:spTree>
    <p:extLst>
      <p:ext uri="{BB962C8B-B14F-4D97-AF65-F5344CB8AC3E}">
        <p14:creationId xmlns:p14="http://schemas.microsoft.com/office/powerpoint/2010/main" val="2351910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573E-D6D3-B0CD-C07C-459CD26AF0D2}"/>
              </a:ext>
            </a:extLst>
          </p:cNvPr>
          <p:cNvSpPr>
            <a:spLocks noGrp="1"/>
          </p:cNvSpPr>
          <p:nvPr>
            <p:ph type="title"/>
          </p:nvPr>
        </p:nvSpPr>
        <p:spPr>
          <a:xfrm>
            <a:off x="680085" y="3810"/>
            <a:ext cx="6162675" cy="1211580"/>
          </a:xfrm>
        </p:spPr>
        <p:txBody>
          <a:bodyPr/>
          <a:lstStyle/>
          <a:p>
            <a:r>
              <a:rPr lang="en-US" sz="4000">
                <a:solidFill>
                  <a:srgbClr val="468C8A"/>
                </a:solidFill>
              </a:rPr>
              <a:t>Functions</a:t>
            </a:r>
            <a:endParaRPr lang="en-US" sz="4000" b="0"/>
          </a:p>
        </p:txBody>
      </p:sp>
      <p:sp>
        <p:nvSpPr>
          <p:cNvPr id="9" name="Text Placeholder 8">
            <a:extLst>
              <a:ext uri="{FF2B5EF4-FFF2-40B4-BE49-F238E27FC236}">
                <a16:creationId xmlns:a16="http://schemas.microsoft.com/office/drawing/2014/main" id="{F96F6A56-A7AC-5ABB-0ED1-53EFE3095F10}"/>
              </a:ext>
            </a:extLst>
          </p:cNvPr>
          <p:cNvSpPr>
            <a:spLocks noGrp="1"/>
          </p:cNvSpPr>
          <p:nvPr>
            <p:ph type="body" sz="quarter" idx="11"/>
          </p:nvPr>
        </p:nvSpPr>
        <p:spPr>
          <a:xfrm>
            <a:off x="680085" y="2188845"/>
            <a:ext cx="4370070" cy="3911283"/>
          </a:xfrm>
        </p:spPr>
        <p:txBody>
          <a:bodyPr vert="horz" lIns="91440" tIns="45720" rIns="91440" bIns="45720" rtlCol="0" anchor="t">
            <a:normAutofit/>
          </a:bodyPr>
          <a:lstStyle/>
          <a:p>
            <a:r>
              <a:rPr lang="en-US" b="1"/>
              <a:t>Functions are blocks of code that accomplish a specific task.  </a:t>
            </a:r>
          </a:p>
          <a:p>
            <a:endParaRPr lang="en-US"/>
          </a:p>
          <a:p>
            <a:endParaRPr lang="en-US"/>
          </a:p>
          <a:p>
            <a:endParaRPr lang="en-US"/>
          </a:p>
          <a:p>
            <a:r>
              <a:rPr lang="en-US" b="1"/>
              <a:t>Functions can be called multiple times in your code</a:t>
            </a:r>
          </a:p>
        </p:txBody>
      </p:sp>
      <p:pic>
        <p:nvPicPr>
          <p:cNvPr id="15" name="Content Placeholder 14" descr="Chicken leg outline">
            <a:extLst>
              <a:ext uri="{FF2B5EF4-FFF2-40B4-BE49-F238E27FC236}">
                <a16:creationId xmlns:a16="http://schemas.microsoft.com/office/drawing/2014/main" id="{B5A18ED2-86CF-F979-8A6A-F5793D6E7313}"/>
              </a:ext>
            </a:extLst>
          </p:cNvPr>
          <p:cNvPicPr>
            <a:picLocks noGrp="1" noChangeAspect="1"/>
          </p:cNvPicPr>
          <p:nvPr>
            <p:ph sz="quarter" idx="13"/>
          </p:nvPr>
        </p:nvPicPr>
        <p:blipFill>
          <a:blip r:embed="rId2">
            <a:extLst>
              <a:ext uri="{96DAC541-7B7A-43D3-8B79-37D633B846F1}">
                <asvg:svgBlip xmlns:asvg="http://schemas.microsoft.com/office/drawing/2016/SVG/main" r:embed="rId3"/>
              </a:ext>
            </a:extLst>
          </a:blip>
          <a:stretch>
            <a:fillRect/>
          </a:stretch>
        </p:blipFill>
        <p:spPr>
          <a:xfrm>
            <a:off x="6953250" y="260872"/>
            <a:ext cx="1325880" cy="1325880"/>
          </a:xfrm>
        </p:spPr>
      </p:pic>
      <p:pic>
        <p:nvPicPr>
          <p:cNvPr id="17" name="Graphic 16" descr="Fuel outline">
            <a:extLst>
              <a:ext uri="{FF2B5EF4-FFF2-40B4-BE49-F238E27FC236}">
                <a16:creationId xmlns:a16="http://schemas.microsoft.com/office/drawing/2014/main" id="{86B954AA-3124-C7E0-7344-509AADE306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07930" y="260872"/>
            <a:ext cx="1325880" cy="1325880"/>
          </a:xfrm>
          <a:prstGeom prst="rect">
            <a:avLst/>
          </a:prstGeom>
        </p:spPr>
      </p:pic>
      <p:pic>
        <p:nvPicPr>
          <p:cNvPr id="19" name="Picture 18" descr="A bucket of fried chicken&#10;&#10;Description automatically generated">
            <a:extLst>
              <a:ext uri="{FF2B5EF4-FFF2-40B4-BE49-F238E27FC236}">
                <a16:creationId xmlns:a16="http://schemas.microsoft.com/office/drawing/2014/main" id="{965B25E7-C576-D274-89B5-BE7A91505C3A}"/>
              </a:ext>
            </a:extLst>
          </p:cNvPr>
          <p:cNvPicPr>
            <a:picLocks noChangeAspect="1"/>
          </p:cNvPicPr>
          <p:nvPr/>
        </p:nvPicPr>
        <p:blipFill>
          <a:blip r:embed="rId6"/>
          <a:stretch>
            <a:fillRect/>
          </a:stretch>
        </p:blipFill>
        <p:spPr>
          <a:xfrm>
            <a:off x="7616190" y="5038954"/>
            <a:ext cx="2730159" cy="1828571"/>
          </a:xfrm>
          <a:prstGeom prst="rect">
            <a:avLst/>
          </a:prstGeom>
        </p:spPr>
      </p:pic>
      <p:sp>
        <p:nvSpPr>
          <p:cNvPr id="20" name="Rectangle: Rounded Corners 19">
            <a:extLst>
              <a:ext uri="{FF2B5EF4-FFF2-40B4-BE49-F238E27FC236}">
                <a16:creationId xmlns:a16="http://schemas.microsoft.com/office/drawing/2014/main" id="{E8A2D338-6E41-DE89-44CE-5C9547535340}"/>
              </a:ext>
            </a:extLst>
          </p:cNvPr>
          <p:cNvSpPr/>
          <p:nvPr/>
        </p:nvSpPr>
        <p:spPr>
          <a:xfrm>
            <a:off x="6487839" y="2365813"/>
            <a:ext cx="5240064" cy="18285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err="1"/>
              <a:t>fastFoodFryer</a:t>
            </a:r>
            <a:r>
              <a:rPr lang="en-US" sz="2400" b="1"/>
              <a:t>(chicken, </a:t>
            </a:r>
            <a:r>
              <a:rPr lang="en-US" sz="2400" b="1" err="1"/>
              <a:t>motorOil</a:t>
            </a:r>
            <a:r>
              <a:rPr lang="en-US" sz="2400" b="1"/>
              <a:t>);</a:t>
            </a:r>
          </a:p>
        </p:txBody>
      </p:sp>
      <p:sp>
        <p:nvSpPr>
          <p:cNvPr id="22" name="Arrow: Down 21">
            <a:extLst>
              <a:ext uri="{FF2B5EF4-FFF2-40B4-BE49-F238E27FC236}">
                <a16:creationId xmlns:a16="http://schemas.microsoft.com/office/drawing/2014/main" id="{D00117F5-0E56-24E5-B53A-E076126698C2}"/>
              </a:ext>
            </a:extLst>
          </p:cNvPr>
          <p:cNvSpPr/>
          <p:nvPr/>
        </p:nvSpPr>
        <p:spPr>
          <a:xfrm>
            <a:off x="7258050" y="1586752"/>
            <a:ext cx="358140" cy="60772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C2718FF9-0571-9F39-FC55-D3224D91721B}"/>
              </a:ext>
            </a:extLst>
          </p:cNvPr>
          <p:cNvSpPr/>
          <p:nvPr/>
        </p:nvSpPr>
        <p:spPr>
          <a:xfrm>
            <a:off x="10441686" y="1586752"/>
            <a:ext cx="358140" cy="60772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10EDA6CC-D5E3-FC25-B135-6D5CBDD5A86E}"/>
              </a:ext>
            </a:extLst>
          </p:cNvPr>
          <p:cNvSpPr/>
          <p:nvPr/>
        </p:nvSpPr>
        <p:spPr>
          <a:xfrm>
            <a:off x="8928801" y="4403821"/>
            <a:ext cx="358140" cy="60772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9264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86A1-11A8-21B1-B6A0-AA1A1DAA5A9A}"/>
              </a:ext>
            </a:extLst>
          </p:cNvPr>
          <p:cNvSpPr>
            <a:spLocks noGrp="1"/>
          </p:cNvSpPr>
          <p:nvPr>
            <p:ph type="title"/>
          </p:nvPr>
        </p:nvSpPr>
        <p:spPr>
          <a:xfrm>
            <a:off x="6484018" y="-335063"/>
            <a:ext cx="5345848" cy="1530304"/>
          </a:xfrm>
        </p:spPr>
        <p:txBody>
          <a:bodyPr/>
          <a:lstStyle/>
          <a:p>
            <a:r>
              <a:rPr lang="en-US" sz="4000">
                <a:solidFill>
                  <a:srgbClr val="468C8A"/>
                </a:solidFill>
              </a:rPr>
              <a:t>Functions in java</a:t>
            </a:r>
            <a:endParaRPr lang="en-US" sz="4000" b="0"/>
          </a:p>
        </p:txBody>
      </p:sp>
      <p:sp>
        <p:nvSpPr>
          <p:cNvPr id="9" name="TextBox 8">
            <a:extLst>
              <a:ext uri="{FF2B5EF4-FFF2-40B4-BE49-F238E27FC236}">
                <a16:creationId xmlns:a16="http://schemas.microsoft.com/office/drawing/2014/main" id="{49C79FAC-6B6A-BFB1-6344-4B39FBF935C7}"/>
              </a:ext>
            </a:extLst>
          </p:cNvPr>
          <p:cNvSpPr txBox="1"/>
          <p:nvPr/>
        </p:nvSpPr>
        <p:spPr>
          <a:xfrm>
            <a:off x="364830" y="1759246"/>
            <a:ext cx="6119037"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C00000"/>
                </a:solidFill>
              </a:rPr>
              <a:t>int</a:t>
            </a:r>
            <a:r>
              <a:rPr lang="en-US" sz="2800" b="1"/>
              <a:t> </a:t>
            </a:r>
            <a:r>
              <a:rPr lang="en-US" sz="2800" b="1" err="1">
                <a:solidFill>
                  <a:schemeClr val="tx2">
                    <a:lumMod val="76000"/>
                    <a:lumOff val="24000"/>
                  </a:schemeClr>
                </a:solidFill>
              </a:rPr>
              <a:t>addFive</a:t>
            </a:r>
            <a:r>
              <a:rPr lang="en-US" sz="2800" b="1">
                <a:solidFill>
                  <a:schemeClr val="accent5">
                    <a:lumMod val="76000"/>
                  </a:schemeClr>
                </a:solidFill>
              </a:rPr>
              <a:t>(</a:t>
            </a:r>
            <a:r>
              <a:rPr lang="en-US" sz="2800" b="1">
                <a:solidFill>
                  <a:srgbClr val="C00000"/>
                </a:solidFill>
              </a:rPr>
              <a:t>int</a:t>
            </a:r>
            <a:r>
              <a:rPr lang="en-US" sz="2800" b="1"/>
              <a:t> </a:t>
            </a:r>
            <a:r>
              <a:rPr lang="en-US" sz="2800" b="1" err="1"/>
              <a:t>inputNumber</a:t>
            </a:r>
            <a:r>
              <a:rPr lang="en-US" sz="2800" b="1">
                <a:solidFill>
                  <a:schemeClr val="accent5">
                    <a:lumMod val="76000"/>
                  </a:schemeClr>
                </a:solidFill>
              </a:rPr>
              <a:t>)</a:t>
            </a:r>
            <a:r>
              <a:rPr lang="en-US" sz="2800" b="1"/>
              <a:t> </a:t>
            </a:r>
            <a:r>
              <a:rPr lang="en-US" sz="2800" b="1">
                <a:solidFill>
                  <a:srgbClr val="7030A0"/>
                </a:solidFill>
              </a:rPr>
              <a:t>{</a:t>
            </a:r>
          </a:p>
          <a:p>
            <a:endParaRPr lang="en-US" sz="2800" b="1"/>
          </a:p>
          <a:p>
            <a:r>
              <a:rPr lang="en-US" sz="2800" b="1"/>
              <a:t> </a:t>
            </a:r>
            <a:r>
              <a:rPr lang="en-US" sz="2800" b="1">
                <a:solidFill>
                  <a:schemeClr val="accent4">
                    <a:lumMod val="76000"/>
                  </a:schemeClr>
                </a:solidFill>
              </a:rPr>
              <a:t>return</a:t>
            </a:r>
            <a:r>
              <a:rPr lang="en-US" sz="2800" b="1"/>
              <a:t> </a:t>
            </a:r>
            <a:r>
              <a:rPr lang="en-US" sz="2800" b="1" err="1">
                <a:solidFill>
                  <a:schemeClr val="bg2">
                    <a:lumMod val="49000"/>
                  </a:schemeClr>
                </a:solidFill>
              </a:rPr>
              <a:t>inputNumber</a:t>
            </a:r>
            <a:r>
              <a:rPr lang="en-US" sz="2800" b="1"/>
              <a:t> + </a:t>
            </a:r>
            <a:r>
              <a:rPr lang="en-US" sz="2800" b="1">
                <a:solidFill>
                  <a:schemeClr val="bg2">
                    <a:lumMod val="25000"/>
                  </a:schemeClr>
                </a:solidFill>
              </a:rPr>
              <a:t>5;</a:t>
            </a:r>
          </a:p>
          <a:p>
            <a:endParaRPr lang="en-US" sz="2800" b="1"/>
          </a:p>
          <a:p>
            <a:r>
              <a:rPr lang="en-US" sz="2800" b="1">
                <a:solidFill>
                  <a:srgbClr val="7030A0"/>
                </a:solidFill>
              </a:rPr>
              <a:t>}</a:t>
            </a:r>
          </a:p>
        </p:txBody>
      </p:sp>
      <p:sp>
        <p:nvSpPr>
          <p:cNvPr id="12" name="TextBox 11">
            <a:extLst>
              <a:ext uri="{FF2B5EF4-FFF2-40B4-BE49-F238E27FC236}">
                <a16:creationId xmlns:a16="http://schemas.microsoft.com/office/drawing/2014/main" id="{B7A6B762-38F1-5AA0-02BE-20D9FB74AEAF}"/>
              </a:ext>
            </a:extLst>
          </p:cNvPr>
          <p:cNvSpPr txBox="1"/>
          <p:nvPr/>
        </p:nvSpPr>
        <p:spPr>
          <a:xfrm>
            <a:off x="298598" y="268692"/>
            <a:ext cx="2340492" cy="664052"/>
          </a:xfrm>
          <a:prstGeom prst="rect">
            <a:avLst/>
          </a:prstGeom>
          <a:noFill/>
          <a:ln w="57150">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The type of data the function returns</a:t>
            </a:r>
          </a:p>
        </p:txBody>
      </p:sp>
      <p:sp>
        <p:nvSpPr>
          <p:cNvPr id="14" name="TextBox 13">
            <a:extLst>
              <a:ext uri="{FF2B5EF4-FFF2-40B4-BE49-F238E27FC236}">
                <a16:creationId xmlns:a16="http://schemas.microsoft.com/office/drawing/2014/main" id="{7402FFCC-E7FF-328A-2FE9-472DB6B719CD}"/>
              </a:ext>
            </a:extLst>
          </p:cNvPr>
          <p:cNvSpPr txBox="1"/>
          <p:nvPr/>
        </p:nvSpPr>
        <p:spPr>
          <a:xfrm>
            <a:off x="3160528" y="268692"/>
            <a:ext cx="2340492" cy="646331"/>
          </a:xfrm>
          <a:prstGeom prst="rect">
            <a:avLst/>
          </a:prstGeom>
          <a:noFill/>
          <a:ln w="57150">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The input the function requires</a:t>
            </a:r>
            <a:endParaRPr lang="en-US"/>
          </a:p>
        </p:txBody>
      </p:sp>
      <p:sp>
        <p:nvSpPr>
          <p:cNvPr id="15" name="Arrow: Down 14">
            <a:extLst>
              <a:ext uri="{FF2B5EF4-FFF2-40B4-BE49-F238E27FC236}">
                <a16:creationId xmlns:a16="http://schemas.microsoft.com/office/drawing/2014/main" id="{7929C6C3-9483-53D9-C78C-9F31A453EB68}"/>
              </a:ext>
            </a:extLst>
          </p:cNvPr>
          <p:cNvSpPr/>
          <p:nvPr/>
        </p:nvSpPr>
        <p:spPr>
          <a:xfrm rot="840000">
            <a:off x="3506751" y="1117526"/>
            <a:ext cx="438149" cy="514350"/>
          </a:xfrm>
          <a:prstGeom prst="downArrow">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4C244E2E-4D40-E5C9-B2F0-3CBD24B170D9}"/>
              </a:ext>
            </a:extLst>
          </p:cNvPr>
          <p:cNvSpPr/>
          <p:nvPr/>
        </p:nvSpPr>
        <p:spPr>
          <a:xfrm rot="840000">
            <a:off x="635960" y="1117526"/>
            <a:ext cx="438149" cy="514350"/>
          </a:xfrm>
          <a:prstGeom prst="downArrow">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3EBBB30-EA40-DCC9-30EA-499F85B666DD}"/>
              </a:ext>
            </a:extLst>
          </p:cNvPr>
          <p:cNvSpPr txBox="1"/>
          <p:nvPr/>
        </p:nvSpPr>
        <p:spPr>
          <a:xfrm>
            <a:off x="3164735" y="4842687"/>
            <a:ext cx="5365896"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C00000"/>
                </a:solidFill>
              </a:rPr>
              <a:t>int</a:t>
            </a:r>
            <a:r>
              <a:rPr lang="en-US" sz="2800" b="1">
                <a:solidFill>
                  <a:srgbClr val="7030A0"/>
                </a:solidFill>
              </a:rPr>
              <a:t> result</a:t>
            </a:r>
            <a:r>
              <a:rPr lang="en-US" sz="2800" b="1"/>
              <a:t>;</a:t>
            </a:r>
          </a:p>
          <a:p>
            <a:r>
              <a:rPr lang="en-US" sz="2800" b="1">
                <a:solidFill>
                  <a:srgbClr val="C00000"/>
                </a:solidFill>
              </a:rPr>
              <a:t>int</a:t>
            </a:r>
            <a:r>
              <a:rPr lang="en-US" sz="2800" b="1">
                <a:solidFill>
                  <a:srgbClr val="7030A0"/>
                </a:solidFill>
              </a:rPr>
              <a:t> </a:t>
            </a:r>
            <a:r>
              <a:rPr lang="en-US" sz="2800" b="1" err="1">
                <a:solidFill>
                  <a:srgbClr val="7030A0"/>
                </a:solidFill>
              </a:rPr>
              <a:t>myNumber</a:t>
            </a:r>
            <a:r>
              <a:rPr lang="en-US" sz="2800" b="1">
                <a:solidFill>
                  <a:srgbClr val="7030A0"/>
                </a:solidFill>
              </a:rPr>
              <a:t> </a:t>
            </a:r>
            <a:r>
              <a:rPr lang="en-US" sz="2800" b="1">
                <a:solidFill>
                  <a:schemeClr val="tx2">
                    <a:lumMod val="76000"/>
                    <a:lumOff val="24000"/>
                  </a:schemeClr>
                </a:solidFill>
              </a:rPr>
              <a:t>=</a:t>
            </a:r>
            <a:r>
              <a:rPr lang="en-US" sz="2800" b="1">
                <a:solidFill>
                  <a:srgbClr val="7030A0"/>
                </a:solidFill>
              </a:rPr>
              <a:t> </a:t>
            </a:r>
            <a:r>
              <a:rPr lang="en-US" sz="2800" b="1"/>
              <a:t>3</a:t>
            </a:r>
            <a:r>
              <a:rPr lang="en-US" sz="2800" b="1">
                <a:solidFill>
                  <a:srgbClr val="000000"/>
                </a:solidFill>
              </a:rPr>
              <a:t>;</a:t>
            </a:r>
          </a:p>
          <a:p>
            <a:endParaRPr lang="en-US" sz="2800" b="1">
              <a:solidFill>
                <a:srgbClr val="7030A0"/>
              </a:solidFill>
            </a:endParaRPr>
          </a:p>
          <a:p>
            <a:r>
              <a:rPr lang="en-US" sz="2800" b="1">
                <a:solidFill>
                  <a:srgbClr val="7030A0"/>
                </a:solidFill>
              </a:rPr>
              <a:t>result = </a:t>
            </a:r>
            <a:r>
              <a:rPr lang="en-US" sz="2800" b="1" err="1">
                <a:solidFill>
                  <a:schemeClr val="tx2">
                    <a:lumMod val="76000"/>
                    <a:lumOff val="24000"/>
                  </a:schemeClr>
                </a:solidFill>
              </a:rPr>
              <a:t>addFive</a:t>
            </a:r>
            <a:r>
              <a:rPr lang="en-US" sz="2800" b="1">
                <a:solidFill>
                  <a:schemeClr val="accent5">
                    <a:lumMod val="49000"/>
                  </a:schemeClr>
                </a:solidFill>
              </a:rPr>
              <a:t>(</a:t>
            </a:r>
            <a:r>
              <a:rPr lang="en-US" sz="2800" b="1" err="1">
                <a:solidFill>
                  <a:srgbClr val="7030A0"/>
                </a:solidFill>
              </a:rPr>
              <a:t>myNumber</a:t>
            </a:r>
            <a:r>
              <a:rPr lang="en-US" sz="2800" b="1">
                <a:solidFill>
                  <a:schemeClr val="accent5">
                    <a:lumMod val="49000"/>
                  </a:schemeClr>
                </a:solidFill>
              </a:rPr>
              <a:t>)</a:t>
            </a:r>
            <a:r>
              <a:rPr lang="en-US" sz="2800" b="1"/>
              <a:t>;</a:t>
            </a:r>
          </a:p>
        </p:txBody>
      </p:sp>
      <p:sp>
        <p:nvSpPr>
          <p:cNvPr id="18" name="Arrow: Down 17">
            <a:extLst>
              <a:ext uri="{FF2B5EF4-FFF2-40B4-BE49-F238E27FC236}">
                <a16:creationId xmlns:a16="http://schemas.microsoft.com/office/drawing/2014/main" id="{A4D8D0AF-DF11-A162-1287-C5110D925E3F}"/>
              </a:ext>
            </a:extLst>
          </p:cNvPr>
          <p:cNvSpPr/>
          <p:nvPr/>
        </p:nvSpPr>
        <p:spPr>
          <a:xfrm rot="2040000">
            <a:off x="7565802" y="5339351"/>
            <a:ext cx="438149" cy="771303"/>
          </a:xfrm>
          <a:prstGeom prst="downArrow">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D57F6EF-8F88-D79E-9D3C-BF8C2CE3E17A}"/>
              </a:ext>
            </a:extLst>
          </p:cNvPr>
          <p:cNvSpPr txBox="1"/>
          <p:nvPr/>
        </p:nvSpPr>
        <p:spPr>
          <a:xfrm>
            <a:off x="7927458" y="4397668"/>
            <a:ext cx="3518933" cy="646331"/>
          </a:xfrm>
          <a:prstGeom prst="rect">
            <a:avLst/>
          </a:prstGeom>
          <a:noFill/>
          <a:ln w="57150">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We are passing "</a:t>
            </a:r>
            <a:r>
              <a:rPr lang="en-US" b="1" err="1"/>
              <a:t>myNumber</a:t>
            </a:r>
            <a:r>
              <a:rPr lang="en-US" b="1"/>
              <a:t>" to the function when we call it.</a:t>
            </a:r>
            <a:endParaRPr lang="en-US"/>
          </a:p>
        </p:txBody>
      </p:sp>
      <p:sp>
        <p:nvSpPr>
          <p:cNvPr id="20" name="Arrow: Down 19">
            <a:extLst>
              <a:ext uri="{FF2B5EF4-FFF2-40B4-BE49-F238E27FC236}">
                <a16:creationId xmlns:a16="http://schemas.microsoft.com/office/drawing/2014/main" id="{31487329-F54F-B163-7754-F60080006E23}"/>
              </a:ext>
            </a:extLst>
          </p:cNvPr>
          <p:cNvSpPr/>
          <p:nvPr/>
        </p:nvSpPr>
        <p:spPr>
          <a:xfrm rot="18660000">
            <a:off x="2497832" y="5654720"/>
            <a:ext cx="473590" cy="664979"/>
          </a:xfrm>
          <a:prstGeom prst="downArrow">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3B31C8A-B134-CC06-0165-A1B9862D3FDA}"/>
              </a:ext>
            </a:extLst>
          </p:cNvPr>
          <p:cNvSpPr txBox="1"/>
          <p:nvPr/>
        </p:nvSpPr>
        <p:spPr>
          <a:xfrm>
            <a:off x="147968" y="4574878"/>
            <a:ext cx="2588585" cy="923330"/>
          </a:xfrm>
          <a:prstGeom prst="rect">
            <a:avLst/>
          </a:prstGeom>
          <a:noFill/>
          <a:ln w="57150">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The result will be the sum of the number we pass in and 5</a:t>
            </a:r>
            <a:endParaRPr lang="en-US"/>
          </a:p>
        </p:txBody>
      </p:sp>
      <p:cxnSp>
        <p:nvCxnSpPr>
          <p:cNvPr id="22" name="Straight Arrow Connector 21">
            <a:extLst>
              <a:ext uri="{FF2B5EF4-FFF2-40B4-BE49-F238E27FC236}">
                <a16:creationId xmlns:a16="http://schemas.microsoft.com/office/drawing/2014/main" id="{AD735ED5-67CB-D2CE-7764-D440E04C3BF2}"/>
              </a:ext>
            </a:extLst>
          </p:cNvPr>
          <p:cNvCxnSpPr/>
          <p:nvPr/>
        </p:nvCxnSpPr>
        <p:spPr>
          <a:xfrm flipV="1">
            <a:off x="366824" y="3044457"/>
            <a:ext cx="11449492" cy="1167809"/>
          </a:xfrm>
          <a:prstGeom prst="straightConnector1">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465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C5DD-6B55-DF45-4C6B-6B767B71B1F8}"/>
              </a:ext>
            </a:extLst>
          </p:cNvPr>
          <p:cNvSpPr>
            <a:spLocks noGrp="1"/>
          </p:cNvSpPr>
          <p:nvPr>
            <p:ph type="title"/>
          </p:nvPr>
        </p:nvSpPr>
        <p:spPr>
          <a:xfrm>
            <a:off x="5909929" y="371076"/>
            <a:ext cx="5641897" cy="3316893"/>
          </a:xfrm>
        </p:spPr>
        <p:txBody>
          <a:bodyPr/>
          <a:lstStyle/>
          <a:p>
            <a:r>
              <a:rPr lang="en-US" sz="4000">
                <a:solidFill>
                  <a:srgbClr val="468C8A"/>
                </a:solidFill>
                <a:cs typeface="Posterama"/>
              </a:rPr>
              <a:t>Guessing Game</a:t>
            </a:r>
            <a:endParaRPr lang="en-US" sz="4000" b="0">
              <a:cs typeface="Posterama"/>
            </a:endParaRPr>
          </a:p>
        </p:txBody>
      </p:sp>
    </p:spTree>
    <p:extLst>
      <p:ext uri="{BB962C8B-B14F-4D97-AF65-F5344CB8AC3E}">
        <p14:creationId xmlns:p14="http://schemas.microsoft.com/office/powerpoint/2010/main" val="2981044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8D25-D403-2E2B-50DA-B21A0500AB0E}"/>
              </a:ext>
            </a:extLst>
          </p:cNvPr>
          <p:cNvSpPr>
            <a:spLocks noGrp="1"/>
          </p:cNvSpPr>
          <p:nvPr>
            <p:ph type="title"/>
          </p:nvPr>
        </p:nvSpPr>
        <p:spPr>
          <a:xfrm>
            <a:off x="1611329" y="-1196193"/>
            <a:ext cx="5775656" cy="3284932"/>
          </a:xfrm>
        </p:spPr>
        <p:txBody>
          <a:bodyPr/>
          <a:lstStyle/>
          <a:p>
            <a:r>
              <a:rPr lang="en-US"/>
              <a:t>That’s all</a:t>
            </a:r>
          </a:p>
        </p:txBody>
      </p:sp>
      <p:sp>
        <p:nvSpPr>
          <p:cNvPr id="3" name="Text Placeholder 2">
            <a:extLst>
              <a:ext uri="{FF2B5EF4-FFF2-40B4-BE49-F238E27FC236}">
                <a16:creationId xmlns:a16="http://schemas.microsoft.com/office/drawing/2014/main" id="{1EC6DB3D-3AE2-9478-3245-FE2F98B96EC7}"/>
              </a:ext>
            </a:extLst>
          </p:cNvPr>
          <p:cNvSpPr>
            <a:spLocks noGrp="1"/>
          </p:cNvSpPr>
          <p:nvPr>
            <p:ph type="body" sz="quarter" idx="13"/>
          </p:nvPr>
        </p:nvSpPr>
        <p:spPr>
          <a:xfrm>
            <a:off x="574655" y="3678187"/>
            <a:ext cx="5794248" cy="2346960"/>
          </a:xfrm>
        </p:spPr>
        <p:txBody>
          <a:bodyPr vert="horz" lIns="91440" tIns="45720" rIns="91440" bIns="45720" rtlCol="0" anchor="t">
            <a:normAutofit/>
          </a:bodyPr>
          <a:lstStyle/>
          <a:p>
            <a:r>
              <a:rPr lang="en-US" sz="2400" b="1"/>
              <a:t>If you'd like to review the concepts we covered in part 1 again, you can visit </a:t>
            </a:r>
            <a:r>
              <a:rPr lang="en-US" sz="2400" b="1">
                <a:hlinkClick r:id="rId2"/>
              </a:rPr>
              <a:t>www.fuzzlabs.net</a:t>
            </a:r>
            <a:r>
              <a:rPr lang="en-US" sz="2400" b="1"/>
              <a:t> for a quick refresher.</a:t>
            </a:r>
          </a:p>
        </p:txBody>
      </p:sp>
    </p:spTree>
    <p:extLst>
      <p:ext uri="{BB962C8B-B14F-4D97-AF65-F5344CB8AC3E}">
        <p14:creationId xmlns:p14="http://schemas.microsoft.com/office/powerpoint/2010/main" val="3493061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513588" y="2330519"/>
            <a:ext cx="10543032" cy="1326514"/>
          </a:xfrm>
        </p:spPr>
        <p:txBody>
          <a:bodyPr>
            <a:normAutofit/>
          </a:bodyPr>
          <a:lstStyle/>
          <a:p>
            <a:r>
              <a:rPr lang="en-US" sz="4000" dirty="0">
                <a:solidFill>
                  <a:schemeClr val="tx2">
                    <a:lumMod val="76000"/>
                    <a:lumOff val="24000"/>
                  </a:schemeClr>
                </a:solidFill>
                <a:effectLst>
                  <a:glow rad="63500">
                    <a:srgbClr val="A2DEF4">
                      <a:alpha val="40000"/>
                    </a:srgbClr>
                  </a:glow>
                  <a:outerShdw blurRad="88900" dist="88900" dir="3780000" sx="1000" sy="1000" algn="ctr" rotWithShape="0">
                    <a:srgbClr val="000000">
                      <a:alpha val="45000"/>
                    </a:srgbClr>
                  </a:outerShdw>
                </a:effectLst>
              </a:rPr>
              <a:t>Object Oriented Programming</a:t>
            </a:r>
            <a:endParaRPr lang="en-US" sz="2000" dirty="0">
              <a:solidFill>
                <a:schemeClr val="tx2">
                  <a:lumMod val="76000"/>
                  <a:lumOff val="24000"/>
                </a:schemeClr>
              </a:solidFill>
              <a:effectLst>
                <a:glow rad="63500">
                  <a:srgbClr val="A2DEF4">
                    <a:alpha val="40000"/>
                  </a:srgbClr>
                </a:glow>
                <a:outerShdw blurRad="88900" dist="88900" dir="3780000" sx="1000" sy="1000" algn="ctr" rotWithShape="0">
                  <a:srgbClr val="000000">
                    <a:alpha val="45000"/>
                  </a:srgbClr>
                </a:outerShdw>
              </a:effectLst>
              <a:cs typeface="Posterama"/>
            </a:endParaRPr>
          </a:p>
        </p:txBody>
      </p:sp>
    </p:spTree>
    <p:extLst>
      <p:ext uri="{BB962C8B-B14F-4D97-AF65-F5344CB8AC3E}">
        <p14:creationId xmlns:p14="http://schemas.microsoft.com/office/powerpoint/2010/main" val="1609865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7792CC6F-B3AB-5424-91D8-953FF9A715C1}"/>
              </a:ext>
            </a:extLst>
          </p:cNvPr>
          <p:cNvSpPr/>
          <p:nvPr/>
        </p:nvSpPr>
        <p:spPr>
          <a:xfrm>
            <a:off x="205816" y="1261872"/>
            <a:ext cx="5890184" cy="4971288"/>
          </a:xfrm>
          <a:prstGeom prst="roundRect">
            <a:avLst>
              <a:gd name="adj" fmla="val 6779"/>
            </a:avLst>
          </a:prstGeom>
          <a:noFill/>
          <a:ln w="2857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15EDC40B-48D5-F94C-DAFD-8CE7EC4EE1B1}"/>
              </a:ext>
            </a:extLst>
          </p:cNvPr>
          <p:cNvSpPr/>
          <p:nvPr/>
        </p:nvSpPr>
        <p:spPr>
          <a:xfrm>
            <a:off x="6631024" y="418342"/>
            <a:ext cx="5455920" cy="6366506"/>
          </a:xfrm>
          <a:prstGeom prst="roundRect">
            <a:avLst>
              <a:gd name="adj" fmla="val 6779"/>
            </a:avLst>
          </a:prstGeom>
          <a:noFill/>
          <a:ln w="2857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5BA0C7-4B10-03D7-2211-750D1F9E5A8A}"/>
              </a:ext>
            </a:extLst>
          </p:cNvPr>
          <p:cNvSpPr>
            <a:spLocks noGrp="1"/>
          </p:cNvSpPr>
          <p:nvPr>
            <p:ph type="title"/>
          </p:nvPr>
        </p:nvSpPr>
        <p:spPr>
          <a:xfrm>
            <a:off x="205816" y="-414638"/>
            <a:ext cx="6239256" cy="1326514"/>
          </a:xfrm>
        </p:spPr>
        <p:txBody>
          <a:bodyPr anchor="b">
            <a:normAutofit/>
          </a:bodyPr>
          <a:lstStyle/>
          <a:p>
            <a:r>
              <a:rPr lang="en-US" sz="4000" dirty="0">
                <a:solidFill>
                  <a:schemeClr val="accent6">
                    <a:lumMod val="50000"/>
                  </a:schemeClr>
                </a:solidFill>
                <a:effectLst>
                  <a:glow rad="38100">
                    <a:schemeClr val="bg1"/>
                  </a:glow>
                </a:effectLst>
              </a:rPr>
              <a:t>classes and objects</a:t>
            </a:r>
            <a:endParaRPr lang="en-US" dirty="0">
              <a:solidFill>
                <a:schemeClr val="accent6">
                  <a:lumMod val="50000"/>
                </a:schemeClr>
              </a:solidFill>
              <a:effectLst>
                <a:glow rad="38100">
                  <a:schemeClr val="bg1"/>
                </a:glow>
              </a:effectLst>
            </a:endParaRPr>
          </a:p>
        </p:txBody>
      </p:sp>
      <p:pic>
        <p:nvPicPr>
          <p:cNvPr id="7" name="Content Placeholder 6" descr="Blueprint outline">
            <a:extLst>
              <a:ext uri="{FF2B5EF4-FFF2-40B4-BE49-F238E27FC236}">
                <a16:creationId xmlns:a16="http://schemas.microsoft.com/office/drawing/2014/main" id="{72E90469-BC2D-3972-CA36-80A8716CE943}"/>
              </a:ext>
            </a:extLst>
          </p:cNvPr>
          <p:cNvPicPr>
            <a:picLocks noGrp="1" noChangeAspect="1"/>
          </p:cNvPicPr>
          <p:nvPr>
            <p:ph sz="quarter" idx="14"/>
          </p:nvPr>
        </p:nvPicPr>
        <p:blipFill>
          <a:blip r:embed="rId2">
            <a:extLst>
              <a:ext uri="{96DAC541-7B7A-43D3-8B79-37D633B846F1}">
                <asvg:svgBlip xmlns:asvg="http://schemas.microsoft.com/office/drawing/2016/SVG/main" r:embed="rId3"/>
              </a:ext>
            </a:extLst>
          </a:blip>
          <a:stretch>
            <a:fillRect/>
          </a:stretch>
        </p:blipFill>
        <p:spPr>
          <a:xfrm>
            <a:off x="1092622" y="2771858"/>
            <a:ext cx="3599825" cy="3599825"/>
          </a:xfrm>
        </p:spPr>
      </p:pic>
      <p:pic>
        <p:nvPicPr>
          <p:cNvPr id="9" name="Graphic 8" descr="House outline">
            <a:extLst>
              <a:ext uri="{FF2B5EF4-FFF2-40B4-BE49-F238E27FC236}">
                <a16:creationId xmlns:a16="http://schemas.microsoft.com/office/drawing/2014/main" id="{2D71B0DA-560D-646D-8465-975544BB846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97555" y="2335297"/>
            <a:ext cx="2096814" cy="2096814"/>
          </a:xfrm>
          <a:prstGeom prst="rect">
            <a:avLst/>
          </a:prstGeom>
        </p:spPr>
      </p:pic>
      <p:pic>
        <p:nvPicPr>
          <p:cNvPr id="10" name="Graphic 9" descr="House outline">
            <a:extLst>
              <a:ext uri="{FF2B5EF4-FFF2-40B4-BE49-F238E27FC236}">
                <a16:creationId xmlns:a16="http://schemas.microsoft.com/office/drawing/2014/main" id="{FB69C9C5-EB49-8B9A-409F-C7694995180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97701" y="3360827"/>
            <a:ext cx="2096813" cy="2096813"/>
          </a:xfrm>
          <a:prstGeom prst="rect">
            <a:avLst/>
          </a:prstGeom>
        </p:spPr>
      </p:pic>
      <p:pic>
        <p:nvPicPr>
          <p:cNvPr id="11" name="Graphic 10" descr="House outline">
            <a:extLst>
              <a:ext uri="{FF2B5EF4-FFF2-40B4-BE49-F238E27FC236}">
                <a16:creationId xmlns:a16="http://schemas.microsoft.com/office/drawing/2014/main" id="{2DA7B1B7-CEE3-D8ED-8996-E6A17A5DD1B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388529" y="4715714"/>
            <a:ext cx="2096813" cy="2096813"/>
          </a:xfrm>
          <a:prstGeom prst="rect">
            <a:avLst/>
          </a:prstGeom>
        </p:spPr>
      </p:pic>
      <p:sp>
        <p:nvSpPr>
          <p:cNvPr id="3" name="Arrow: Right 2">
            <a:extLst>
              <a:ext uri="{FF2B5EF4-FFF2-40B4-BE49-F238E27FC236}">
                <a16:creationId xmlns:a16="http://schemas.microsoft.com/office/drawing/2014/main" id="{592541B0-33A0-8DB5-F797-DB383825B483}"/>
              </a:ext>
            </a:extLst>
          </p:cNvPr>
          <p:cNvSpPr/>
          <p:nvPr/>
        </p:nvSpPr>
        <p:spPr>
          <a:xfrm rot="21006388">
            <a:off x="5267439" y="3658673"/>
            <a:ext cx="1793319" cy="380895"/>
          </a:xfrm>
          <a:prstGeom prst="rightArrow">
            <a:avLst/>
          </a:prstGeom>
          <a:noFill/>
          <a:ln w="2857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B41B1557-F123-2CFE-FAE7-52C24777CA57}"/>
              </a:ext>
            </a:extLst>
          </p:cNvPr>
          <p:cNvSpPr/>
          <p:nvPr/>
        </p:nvSpPr>
        <p:spPr>
          <a:xfrm rot="21426952">
            <a:off x="5379357" y="4571771"/>
            <a:ext cx="2612497" cy="380895"/>
          </a:xfrm>
          <a:prstGeom prst="rightArrow">
            <a:avLst/>
          </a:prstGeom>
          <a:noFill/>
          <a:ln w="2857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FBBB68BF-E418-1335-6009-831824B3B7EB}"/>
              </a:ext>
            </a:extLst>
          </p:cNvPr>
          <p:cNvSpPr/>
          <p:nvPr/>
        </p:nvSpPr>
        <p:spPr>
          <a:xfrm rot="561985">
            <a:off x="5369054" y="5573674"/>
            <a:ext cx="1655064" cy="380895"/>
          </a:xfrm>
          <a:prstGeom prst="rightArrow">
            <a:avLst/>
          </a:prstGeom>
          <a:noFill/>
          <a:ln w="2857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483EFEC-70E9-9A9A-7230-B3339A78BD2A}"/>
              </a:ext>
            </a:extLst>
          </p:cNvPr>
          <p:cNvSpPr txBox="1"/>
          <p:nvPr/>
        </p:nvSpPr>
        <p:spPr>
          <a:xfrm>
            <a:off x="256030" y="1499355"/>
            <a:ext cx="5839970" cy="1200329"/>
          </a:xfrm>
          <a:prstGeom prst="rect">
            <a:avLst/>
          </a:prstGeom>
          <a:noFill/>
        </p:spPr>
        <p:txBody>
          <a:bodyPr wrap="square" rtlCol="0">
            <a:spAutoFit/>
          </a:bodyPr>
          <a:lstStyle/>
          <a:p>
            <a:r>
              <a:rPr lang="en-US" sz="2400" b="1" dirty="0"/>
              <a:t>Classes can be viewed as like a blueprint.  They are templates used to construct objects.</a:t>
            </a:r>
          </a:p>
        </p:txBody>
      </p:sp>
      <p:sp>
        <p:nvSpPr>
          <p:cNvPr id="8" name="TextBox 7">
            <a:extLst>
              <a:ext uri="{FF2B5EF4-FFF2-40B4-BE49-F238E27FC236}">
                <a16:creationId xmlns:a16="http://schemas.microsoft.com/office/drawing/2014/main" id="{8F1EB4AE-E327-43C1-CE65-D80EDEC55730}"/>
              </a:ext>
            </a:extLst>
          </p:cNvPr>
          <p:cNvSpPr txBox="1"/>
          <p:nvPr/>
        </p:nvSpPr>
        <p:spPr>
          <a:xfrm>
            <a:off x="6803291" y="622203"/>
            <a:ext cx="5132679" cy="1569660"/>
          </a:xfrm>
          <a:prstGeom prst="rect">
            <a:avLst/>
          </a:prstGeom>
          <a:noFill/>
        </p:spPr>
        <p:txBody>
          <a:bodyPr wrap="square" rtlCol="0">
            <a:spAutoFit/>
          </a:bodyPr>
          <a:lstStyle/>
          <a:p>
            <a:r>
              <a:rPr lang="en-US" sz="2400" b="1" dirty="0"/>
              <a:t>Multiple objects can be constructed from a single class and can each have their own unique attributes, for instance, color.</a:t>
            </a:r>
          </a:p>
        </p:txBody>
      </p:sp>
    </p:spTree>
    <p:extLst>
      <p:ext uri="{BB962C8B-B14F-4D97-AF65-F5344CB8AC3E}">
        <p14:creationId xmlns:p14="http://schemas.microsoft.com/office/powerpoint/2010/main" val="3786907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a:extLst>
            <a:ext uri="{FF2B5EF4-FFF2-40B4-BE49-F238E27FC236}">
              <a16:creationId xmlns:a16="http://schemas.microsoft.com/office/drawing/2014/main" id="{8A12135E-57E2-F1E3-B97D-E4A5D176D3CC}"/>
            </a:ext>
          </a:extLst>
        </p:cNvPr>
        <p:cNvGrpSpPr/>
        <p:nvPr/>
      </p:nvGrpSpPr>
      <p:grpSpPr>
        <a:xfrm>
          <a:off x="0" y="0"/>
          <a:ext cx="0" cy="0"/>
          <a:chOff x="0" y="0"/>
          <a:chExt cx="0" cy="0"/>
        </a:xfrm>
      </p:grpSpPr>
      <p:sp>
        <p:nvSpPr>
          <p:cNvPr id="26" name="Content Placeholder 3">
            <a:extLst>
              <a:ext uri="{FF2B5EF4-FFF2-40B4-BE49-F238E27FC236}">
                <a16:creationId xmlns:a16="http://schemas.microsoft.com/office/drawing/2014/main" id="{68789892-6A04-42FD-4E8E-7AE3C1A00990}"/>
              </a:ext>
            </a:extLst>
          </p:cNvPr>
          <p:cNvSpPr>
            <a:spLocks noGrp="1"/>
          </p:cNvSpPr>
          <p:nvPr>
            <p:ph type="body" sz="quarter" idx="11"/>
          </p:nvPr>
        </p:nvSpPr>
        <p:spPr>
          <a:xfrm>
            <a:off x="475488" y="1395984"/>
            <a:ext cx="4714697" cy="3901758"/>
          </a:xfrm>
        </p:spPr>
        <p:txBody>
          <a:bodyPr>
            <a:normAutofit/>
          </a:bodyPr>
          <a:lstStyle/>
          <a:p>
            <a:r>
              <a:rPr lang="en-US" sz="2800" b="1" dirty="0"/>
              <a:t>Classes consist of common variables and functions; we call these attributes and methods.</a:t>
            </a:r>
          </a:p>
        </p:txBody>
      </p:sp>
      <p:pic>
        <p:nvPicPr>
          <p:cNvPr id="17" name="Content Placeholder 16" descr="A diagram of a car&#10;&#10;Description automatically generated">
            <a:extLst>
              <a:ext uri="{FF2B5EF4-FFF2-40B4-BE49-F238E27FC236}">
                <a16:creationId xmlns:a16="http://schemas.microsoft.com/office/drawing/2014/main" id="{581A4D39-9882-598D-0341-82C5C10DD4B5}"/>
              </a:ext>
            </a:extLst>
          </p:cNvPr>
          <p:cNvPicPr>
            <a:picLocks noGrp="1" noChangeAspect="1"/>
          </p:cNvPicPr>
          <p:nvPr>
            <p:ph sz="quarter" idx="13"/>
          </p:nvPr>
        </p:nvPicPr>
        <p:blipFill>
          <a:blip r:embed="rId2"/>
          <a:stretch>
            <a:fillRect/>
          </a:stretch>
        </p:blipFill>
        <p:spPr>
          <a:xfrm>
            <a:off x="5190185" y="1153887"/>
            <a:ext cx="6654762" cy="4774792"/>
          </a:xfrm>
          <a:noFill/>
          <a:scene3d>
            <a:camera prst="orthographicFront"/>
            <a:lightRig rig="threePt" dir="t"/>
          </a:scene3d>
          <a:sp3d>
            <a:bevelT w="69850"/>
            <a:bevelB w="63500"/>
          </a:sp3d>
        </p:spPr>
      </p:pic>
      <p:sp>
        <p:nvSpPr>
          <p:cNvPr id="20" name="Title 1">
            <a:extLst>
              <a:ext uri="{FF2B5EF4-FFF2-40B4-BE49-F238E27FC236}">
                <a16:creationId xmlns:a16="http://schemas.microsoft.com/office/drawing/2014/main" id="{829CA233-BCE2-98CB-ABF0-CF7560B712C7}"/>
              </a:ext>
            </a:extLst>
          </p:cNvPr>
          <p:cNvSpPr>
            <a:spLocks noGrp="1"/>
          </p:cNvSpPr>
          <p:nvPr>
            <p:ph type="title"/>
          </p:nvPr>
        </p:nvSpPr>
        <p:spPr>
          <a:xfrm>
            <a:off x="205816" y="-414638"/>
            <a:ext cx="6239256" cy="1326514"/>
          </a:xfrm>
        </p:spPr>
        <p:txBody>
          <a:bodyPr anchor="b">
            <a:normAutofit/>
          </a:bodyPr>
          <a:lstStyle/>
          <a:p>
            <a:r>
              <a:rPr lang="en-US" sz="4000" dirty="0">
                <a:solidFill>
                  <a:schemeClr val="accent6">
                    <a:lumMod val="50000"/>
                  </a:schemeClr>
                </a:solidFill>
                <a:effectLst>
                  <a:glow rad="38100">
                    <a:schemeClr val="bg1"/>
                  </a:glow>
                </a:effectLst>
              </a:rPr>
              <a:t>What's in a class?</a:t>
            </a:r>
            <a:endParaRPr lang="en-US" dirty="0">
              <a:solidFill>
                <a:schemeClr val="accent6">
                  <a:lumMod val="50000"/>
                </a:schemeClr>
              </a:solidFill>
              <a:effectLst>
                <a:glow rad="38100">
                  <a:schemeClr val="bg1"/>
                </a:glow>
              </a:effectLst>
            </a:endParaRPr>
          </a:p>
        </p:txBody>
      </p:sp>
      <p:sp>
        <p:nvSpPr>
          <p:cNvPr id="21" name="Speech Bubble: Rectangle with Corners Rounded 20">
            <a:extLst>
              <a:ext uri="{FF2B5EF4-FFF2-40B4-BE49-F238E27FC236}">
                <a16:creationId xmlns:a16="http://schemas.microsoft.com/office/drawing/2014/main" id="{0E8E9949-44C5-5273-4C5E-FE75425F6E27}"/>
              </a:ext>
            </a:extLst>
          </p:cNvPr>
          <p:cNvSpPr/>
          <p:nvPr/>
        </p:nvSpPr>
        <p:spPr>
          <a:xfrm>
            <a:off x="3325444" y="5119753"/>
            <a:ext cx="1563624" cy="914400"/>
          </a:xfrm>
          <a:prstGeom prst="wedgeRoundRectCallout">
            <a:avLst>
              <a:gd name="adj1" fmla="val 60701"/>
              <a:gd name="adj2" fmla="val -2561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AKA Attributes</a:t>
            </a:r>
          </a:p>
        </p:txBody>
      </p:sp>
    </p:spTree>
    <p:extLst>
      <p:ext uri="{BB962C8B-B14F-4D97-AF65-F5344CB8AC3E}">
        <p14:creationId xmlns:p14="http://schemas.microsoft.com/office/powerpoint/2010/main" val="408090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3FEC2-0179-5A0B-0999-1343A8FB6521}"/>
              </a:ext>
            </a:extLst>
          </p:cNvPr>
          <p:cNvSpPr>
            <a:spLocks noGrp="1"/>
          </p:cNvSpPr>
          <p:nvPr>
            <p:ph type="title"/>
          </p:nvPr>
        </p:nvSpPr>
        <p:spPr/>
        <p:txBody>
          <a:bodyPr/>
          <a:lstStyle/>
          <a:p>
            <a:r>
              <a:rPr lang="en-US" dirty="0"/>
              <a:t>Main</a:t>
            </a:r>
          </a:p>
        </p:txBody>
      </p:sp>
      <p:sp>
        <p:nvSpPr>
          <p:cNvPr id="3" name="Text Placeholder 2">
            <a:extLst>
              <a:ext uri="{FF2B5EF4-FFF2-40B4-BE49-F238E27FC236}">
                <a16:creationId xmlns:a16="http://schemas.microsoft.com/office/drawing/2014/main" id="{EDE1CF8B-1583-BBD4-2BB5-527E29017AFD}"/>
              </a:ext>
            </a:extLst>
          </p:cNvPr>
          <p:cNvSpPr>
            <a:spLocks noGrp="1"/>
          </p:cNvSpPr>
          <p:nvPr>
            <p:ph type="body" sz="quarter" idx="11"/>
          </p:nvPr>
        </p:nvSpPr>
        <p:spPr/>
        <p:txBody>
          <a:bodyPr/>
          <a:lstStyle/>
          <a:p>
            <a:r>
              <a:rPr lang="en-US" dirty="0"/>
              <a:t>Main differs from other classes in that it is used to run the central program. This program utilizes the other classes you have created to achieve the final result of your code.</a:t>
            </a:r>
          </a:p>
        </p:txBody>
      </p:sp>
      <p:sp>
        <p:nvSpPr>
          <p:cNvPr id="4" name="Content Placeholder 3">
            <a:extLst>
              <a:ext uri="{FF2B5EF4-FFF2-40B4-BE49-F238E27FC236}">
                <a16:creationId xmlns:a16="http://schemas.microsoft.com/office/drawing/2014/main" id="{089892D8-4C4A-0DBB-DFBE-4870BFFDA00C}"/>
              </a:ext>
            </a:extLst>
          </p:cNvPr>
          <p:cNvSpPr>
            <a:spLocks noGrp="1"/>
          </p:cNvSpPr>
          <p:nvPr>
            <p:ph sz="quarter" idx="13"/>
          </p:nvPr>
        </p:nvSpPr>
        <p:spPr/>
        <p:txBody>
          <a:bodyPr/>
          <a:lstStyle/>
          <a:p>
            <a:r>
              <a:rPr lang="en-US" dirty="0"/>
              <a:t>Illustrate the main() function inside of the Main class as taking other classes and using them inside of the main program.</a:t>
            </a:r>
          </a:p>
          <a:p>
            <a:r>
              <a:rPr lang="en-US" dirty="0"/>
              <a:t>Show other classes as data existing to be used in the </a:t>
            </a:r>
            <a:r>
              <a:rPr lang="en-US"/>
              <a:t>main program.</a:t>
            </a:r>
            <a:endParaRPr lang="en-US" dirty="0"/>
          </a:p>
        </p:txBody>
      </p:sp>
      <p:sp>
        <p:nvSpPr>
          <p:cNvPr id="5" name="Slide Number Placeholder 4">
            <a:extLst>
              <a:ext uri="{FF2B5EF4-FFF2-40B4-BE49-F238E27FC236}">
                <a16:creationId xmlns:a16="http://schemas.microsoft.com/office/drawing/2014/main" id="{F37E488A-FBCD-6ABE-C378-F778DD685B48}"/>
              </a:ext>
            </a:extLst>
          </p:cNvPr>
          <p:cNvSpPr>
            <a:spLocks noGrp="1"/>
          </p:cNvSpPr>
          <p:nvPr>
            <p:ph type="sldNum" sz="quarter" idx="12"/>
          </p:nvPr>
        </p:nvSpPr>
        <p:spPr/>
        <p:txBody>
          <a:bodyPr/>
          <a:lstStyle/>
          <a:p>
            <a:fld id="{B5CEABB6-07DC-46E8-9B57-56EC44A396E5}" type="slidenum">
              <a:rPr lang="en-US" smtClean="0"/>
              <a:pPr/>
              <a:t>6</a:t>
            </a:fld>
            <a:endParaRPr lang="en-US"/>
          </a:p>
        </p:txBody>
      </p:sp>
    </p:spTree>
    <p:extLst>
      <p:ext uri="{BB962C8B-B14F-4D97-AF65-F5344CB8AC3E}">
        <p14:creationId xmlns:p14="http://schemas.microsoft.com/office/powerpoint/2010/main" val="2152963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a:extLst>
            <a:ext uri="{FF2B5EF4-FFF2-40B4-BE49-F238E27FC236}">
              <a16:creationId xmlns:a16="http://schemas.microsoft.com/office/drawing/2014/main" id="{A235C56B-C4F1-019E-045D-DE26099869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C8BAFA-56E0-C994-A97B-534E894BB119}"/>
              </a:ext>
            </a:extLst>
          </p:cNvPr>
          <p:cNvSpPr>
            <a:spLocks noGrp="1"/>
          </p:cNvSpPr>
          <p:nvPr>
            <p:ph type="title"/>
          </p:nvPr>
        </p:nvSpPr>
        <p:spPr>
          <a:xfrm>
            <a:off x="205816" y="-414638"/>
            <a:ext cx="7484288" cy="1326514"/>
          </a:xfrm>
        </p:spPr>
        <p:txBody>
          <a:bodyPr anchor="b">
            <a:normAutofit/>
          </a:bodyPr>
          <a:lstStyle/>
          <a:p>
            <a:r>
              <a:rPr lang="en-US" sz="4000" dirty="0">
                <a:solidFill>
                  <a:schemeClr val="accent6">
                    <a:lumMod val="50000"/>
                  </a:schemeClr>
                </a:solidFill>
                <a:effectLst>
                  <a:glow rad="38100">
                    <a:schemeClr val="bg1"/>
                  </a:glow>
                </a:effectLst>
              </a:rPr>
              <a:t>Methods</a:t>
            </a:r>
            <a:endParaRPr lang="en-US" dirty="0">
              <a:solidFill>
                <a:schemeClr val="accent6">
                  <a:lumMod val="50000"/>
                </a:schemeClr>
              </a:solidFill>
              <a:effectLst>
                <a:glow rad="38100">
                  <a:schemeClr val="bg1"/>
                </a:glow>
              </a:effectLst>
            </a:endParaRPr>
          </a:p>
        </p:txBody>
      </p:sp>
      <p:sp>
        <p:nvSpPr>
          <p:cNvPr id="4" name="Rectangle: Rounded Corners 3">
            <a:extLst>
              <a:ext uri="{FF2B5EF4-FFF2-40B4-BE49-F238E27FC236}">
                <a16:creationId xmlns:a16="http://schemas.microsoft.com/office/drawing/2014/main" id="{E6CB7148-EAE9-C722-C9BB-5D5BF92B62F5}"/>
              </a:ext>
            </a:extLst>
          </p:cNvPr>
          <p:cNvSpPr/>
          <p:nvPr/>
        </p:nvSpPr>
        <p:spPr>
          <a:xfrm>
            <a:off x="7977511" y="1609344"/>
            <a:ext cx="4123944" cy="5056632"/>
          </a:xfrm>
          <a:prstGeom prst="roundRect">
            <a:avLst>
              <a:gd name="adj" fmla="val 453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F62844A4-2B93-53E7-B102-0E54DFA19B0E}"/>
              </a:ext>
            </a:extLst>
          </p:cNvPr>
          <p:cNvSpPr txBox="1"/>
          <p:nvPr/>
        </p:nvSpPr>
        <p:spPr>
          <a:xfrm>
            <a:off x="8051668" y="1739091"/>
            <a:ext cx="4032899" cy="461665"/>
          </a:xfrm>
          <a:prstGeom prst="rect">
            <a:avLst/>
          </a:prstGeom>
          <a:noFill/>
        </p:spPr>
        <p:txBody>
          <a:bodyPr wrap="none" rtlCol="0">
            <a:spAutoFit/>
          </a:bodyPr>
          <a:lstStyle/>
          <a:p>
            <a:r>
              <a:rPr lang="en-US" sz="2400" b="1" dirty="0">
                <a:solidFill>
                  <a:srgbClr val="C00000"/>
                </a:solidFill>
              </a:rPr>
              <a:t>public</a:t>
            </a:r>
            <a:r>
              <a:rPr lang="en-US" sz="2400" b="1" dirty="0">
                <a:solidFill>
                  <a:srgbClr val="006600"/>
                </a:solidFill>
              </a:rPr>
              <a:t> </a:t>
            </a:r>
            <a:r>
              <a:rPr lang="en-US" sz="2400" b="1" dirty="0">
                <a:solidFill>
                  <a:srgbClr val="FF00FF"/>
                </a:solidFill>
              </a:rPr>
              <a:t>class</a:t>
            </a:r>
            <a:r>
              <a:rPr lang="en-US" sz="2400" b="1" dirty="0">
                <a:solidFill>
                  <a:srgbClr val="006600"/>
                </a:solidFill>
              </a:rPr>
              <a:t> </a:t>
            </a:r>
            <a:r>
              <a:rPr lang="en-US" sz="2400" b="1" dirty="0" err="1">
                <a:solidFill>
                  <a:srgbClr val="006600"/>
                </a:solidFill>
              </a:rPr>
              <a:t>MyRobotClass</a:t>
            </a:r>
            <a:r>
              <a:rPr lang="en-US" sz="2400" b="1" dirty="0">
                <a:solidFill>
                  <a:srgbClr val="006600"/>
                </a:solidFill>
              </a:rPr>
              <a:t> </a:t>
            </a:r>
            <a:r>
              <a:rPr lang="en-US" sz="2400" b="1" dirty="0">
                <a:solidFill>
                  <a:schemeClr val="bg1"/>
                </a:solidFill>
              </a:rPr>
              <a:t>{</a:t>
            </a:r>
          </a:p>
        </p:txBody>
      </p:sp>
      <p:sp>
        <p:nvSpPr>
          <p:cNvPr id="7" name="Rectangle: Rounded Corners 6">
            <a:extLst>
              <a:ext uri="{FF2B5EF4-FFF2-40B4-BE49-F238E27FC236}">
                <a16:creationId xmlns:a16="http://schemas.microsoft.com/office/drawing/2014/main" id="{00D785DD-5D6E-4120-D25B-169157B252F4}"/>
              </a:ext>
            </a:extLst>
          </p:cNvPr>
          <p:cNvSpPr/>
          <p:nvPr/>
        </p:nvSpPr>
        <p:spPr>
          <a:xfrm>
            <a:off x="8170540" y="2439790"/>
            <a:ext cx="3786789" cy="3401783"/>
          </a:xfrm>
          <a:prstGeom prst="roundRect">
            <a:avLst>
              <a:gd name="adj" fmla="val 6721"/>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F596C94-DBDF-2342-5050-0D2F65BA0C18}"/>
              </a:ext>
            </a:extLst>
          </p:cNvPr>
          <p:cNvSpPr txBox="1"/>
          <p:nvPr/>
        </p:nvSpPr>
        <p:spPr>
          <a:xfrm>
            <a:off x="8216066" y="2475736"/>
            <a:ext cx="1183337" cy="369332"/>
          </a:xfrm>
          <a:prstGeom prst="rect">
            <a:avLst/>
          </a:prstGeom>
          <a:noFill/>
        </p:spPr>
        <p:txBody>
          <a:bodyPr wrap="none" rtlCol="0">
            <a:spAutoFit/>
          </a:bodyPr>
          <a:lstStyle/>
          <a:p>
            <a:r>
              <a:rPr lang="en-US" b="1" dirty="0">
                <a:solidFill>
                  <a:schemeClr val="tx1">
                    <a:lumMod val="85000"/>
                    <a:lumOff val="15000"/>
                  </a:schemeClr>
                </a:solidFill>
              </a:rPr>
              <a:t>Methods:</a:t>
            </a:r>
          </a:p>
        </p:txBody>
      </p:sp>
      <p:sp>
        <p:nvSpPr>
          <p:cNvPr id="11" name="TextBox 10">
            <a:extLst>
              <a:ext uri="{FF2B5EF4-FFF2-40B4-BE49-F238E27FC236}">
                <a16:creationId xmlns:a16="http://schemas.microsoft.com/office/drawing/2014/main" id="{7B70BF23-156C-68C4-3A06-60A65866DD5A}"/>
              </a:ext>
            </a:extLst>
          </p:cNvPr>
          <p:cNvSpPr txBox="1"/>
          <p:nvPr/>
        </p:nvSpPr>
        <p:spPr>
          <a:xfrm>
            <a:off x="8828908" y="3541589"/>
            <a:ext cx="3020406" cy="1631216"/>
          </a:xfrm>
          <a:prstGeom prst="rect">
            <a:avLst/>
          </a:prstGeom>
          <a:noFill/>
        </p:spPr>
        <p:txBody>
          <a:bodyPr wrap="square" rtlCol="0">
            <a:spAutoFit/>
          </a:bodyPr>
          <a:lstStyle/>
          <a:p>
            <a:r>
              <a:rPr lang="en-US" sz="2000" b="1" dirty="0">
                <a:solidFill>
                  <a:srgbClr val="C00000"/>
                </a:solidFill>
              </a:rPr>
              <a:t>void</a:t>
            </a:r>
            <a:r>
              <a:rPr lang="en-US" sz="2000" b="1" dirty="0">
                <a:solidFill>
                  <a:schemeClr val="bg1"/>
                </a:solidFill>
              </a:rPr>
              <a:t> </a:t>
            </a:r>
            <a:r>
              <a:rPr lang="en-US" sz="2000" b="1" dirty="0" err="1">
                <a:solidFill>
                  <a:srgbClr val="006600"/>
                </a:solidFill>
              </a:rPr>
              <a:t>sayHi</a:t>
            </a:r>
            <a:r>
              <a:rPr lang="en-US" sz="2000" b="1" dirty="0">
                <a:solidFill>
                  <a:srgbClr val="006600"/>
                </a:solidFill>
              </a:rPr>
              <a:t>() </a:t>
            </a:r>
            <a:r>
              <a:rPr lang="en-US" sz="2000" b="1" dirty="0">
                <a:solidFill>
                  <a:schemeClr val="bg1"/>
                </a:solidFill>
              </a:rPr>
              <a:t>{</a:t>
            </a:r>
          </a:p>
          <a:p>
            <a:endParaRPr lang="en-US" sz="2000" b="1" dirty="0">
              <a:solidFill>
                <a:schemeClr val="bg1"/>
              </a:solidFill>
            </a:endParaRPr>
          </a:p>
          <a:p>
            <a:r>
              <a:rPr lang="en-US" sz="2000" b="1" dirty="0">
                <a:solidFill>
                  <a:schemeClr val="bg1"/>
                </a:solidFill>
              </a:rPr>
              <a:t>    </a:t>
            </a:r>
            <a:r>
              <a:rPr lang="en-US" sz="2000" b="1" dirty="0" err="1">
                <a:solidFill>
                  <a:srgbClr val="7030A0"/>
                </a:solidFill>
              </a:rPr>
              <a:t>Sys.out.print</a:t>
            </a:r>
            <a:r>
              <a:rPr lang="en-US" sz="2000" b="1" dirty="0">
                <a:solidFill>
                  <a:srgbClr val="7030A0"/>
                </a:solidFill>
              </a:rPr>
              <a:t>(“Hi”)</a:t>
            </a:r>
            <a:r>
              <a:rPr lang="en-US" sz="2000" b="1" dirty="0">
                <a:solidFill>
                  <a:schemeClr val="bg1"/>
                </a:solidFill>
              </a:rPr>
              <a:t>;</a:t>
            </a:r>
          </a:p>
          <a:p>
            <a:endParaRPr lang="en-US" sz="2000" b="1" dirty="0">
              <a:solidFill>
                <a:schemeClr val="bg1"/>
              </a:solidFill>
            </a:endParaRPr>
          </a:p>
          <a:p>
            <a:r>
              <a:rPr lang="en-US" sz="2000" b="1" dirty="0">
                <a:solidFill>
                  <a:schemeClr val="bg1"/>
                </a:solidFill>
              </a:rPr>
              <a:t>}</a:t>
            </a:r>
          </a:p>
        </p:txBody>
      </p:sp>
      <p:cxnSp>
        <p:nvCxnSpPr>
          <p:cNvPr id="17" name="Straight Connector 16">
            <a:extLst>
              <a:ext uri="{FF2B5EF4-FFF2-40B4-BE49-F238E27FC236}">
                <a16:creationId xmlns:a16="http://schemas.microsoft.com/office/drawing/2014/main" id="{B335F831-8F6B-8EFE-74A5-2F87C280DB25}"/>
              </a:ext>
            </a:extLst>
          </p:cNvPr>
          <p:cNvCxnSpPr/>
          <p:nvPr/>
        </p:nvCxnSpPr>
        <p:spPr>
          <a:xfrm flipV="1">
            <a:off x="8233446" y="2723672"/>
            <a:ext cx="3612074" cy="12139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ADCA32F7-8E09-26A0-B1B5-D4711999A89C}"/>
              </a:ext>
            </a:extLst>
          </p:cNvPr>
          <p:cNvSpPr/>
          <p:nvPr/>
        </p:nvSpPr>
        <p:spPr>
          <a:xfrm>
            <a:off x="205816" y="2589860"/>
            <a:ext cx="5581028" cy="4076116"/>
          </a:xfrm>
          <a:prstGeom prst="roundRect">
            <a:avLst>
              <a:gd name="adj" fmla="val 453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68BC2798-54B5-B30F-CBF2-9AB83497038B}"/>
              </a:ext>
            </a:extLst>
          </p:cNvPr>
          <p:cNvSpPr/>
          <p:nvPr/>
        </p:nvSpPr>
        <p:spPr>
          <a:xfrm>
            <a:off x="329849" y="2779201"/>
            <a:ext cx="5302855" cy="1002791"/>
          </a:xfrm>
          <a:prstGeom prst="round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76A427D-FCFD-81ED-6E01-AF17F5F7A02F}"/>
              </a:ext>
            </a:extLst>
          </p:cNvPr>
          <p:cNvSpPr txBox="1"/>
          <p:nvPr/>
        </p:nvSpPr>
        <p:spPr>
          <a:xfrm>
            <a:off x="362739" y="3253913"/>
            <a:ext cx="5287345" cy="400110"/>
          </a:xfrm>
          <a:prstGeom prst="rect">
            <a:avLst/>
          </a:prstGeom>
          <a:noFill/>
        </p:spPr>
        <p:txBody>
          <a:bodyPr wrap="none" rtlCol="0">
            <a:spAutoFit/>
          </a:bodyPr>
          <a:lstStyle/>
          <a:p>
            <a:r>
              <a:rPr lang="en-US" sz="2000" b="1" dirty="0" err="1">
                <a:solidFill>
                  <a:schemeClr val="accent3">
                    <a:lumMod val="50000"/>
                  </a:schemeClr>
                </a:solidFill>
              </a:rPr>
              <a:t>myRobotClass</a:t>
            </a:r>
            <a:r>
              <a:rPr lang="en-US" sz="2000" b="1" dirty="0">
                <a:solidFill>
                  <a:schemeClr val="bg1"/>
                </a:solidFill>
              </a:rPr>
              <a:t> </a:t>
            </a:r>
            <a:r>
              <a:rPr lang="en-US" sz="2000" b="1" dirty="0">
                <a:solidFill>
                  <a:srgbClr val="006600"/>
                </a:solidFill>
              </a:rPr>
              <a:t>robot</a:t>
            </a:r>
            <a:r>
              <a:rPr lang="en-US" sz="2000" b="1" dirty="0">
                <a:solidFill>
                  <a:schemeClr val="bg1"/>
                </a:solidFill>
              </a:rPr>
              <a:t> = </a:t>
            </a:r>
            <a:r>
              <a:rPr lang="en-US" sz="2000" b="1" dirty="0">
                <a:solidFill>
                  <a:srgbClr val="002060"/>
                </a:solidFill>
              </a:rPr>
              <a:t>new</a:t>
            </a:r>
            <a:r>
              <a:rPr lang="en-US" sz="2000" b="1" dirty="0">
                <a:solidFill>
                  <a:schemeClr val="bg1"/>
                </a:solidFill>
              </a:rPr>
              <a:t> </a:t>
            </a:r>
            <a:r>
              <a:rPr lang="en-US" sz="2000" b="1" dirty="0" err="1">
                <a:solidFill>
                  <a:srgbClr val="7030A0"/>
                </a:solidFill>
              </a:rPr>
              <a:t>myRobotClass</a:t>
            </a:r>
            <a:r>
              <a:rPr lang="en-US" sz="2000" b="1" dirty="0">
                <a:solidFill>
                  <a:srgbClr val="7030A0"/>
                </a:solidFill>
              </a:rPr>
              <a:t>()</a:t>
            </a:r>
            <a:r>
              <a:rPr lang="en-US" sz="2000" b="1" dirty="0">
                <a:solidFill>
                  <a:schemeClr val="bg1"/>
                </a:solidFill>
              </a:rPr>
              <a:t>;</a:t>
            </a:r>
          </a:p>
        </p:txBody>
      </p:sp>
      <p:sp>
        <p:nvSpPr>
          <p:cNvPr id="22" name="TextBox 21">
            <a:extLst>
              <a:ext uri="{FF2B5EF4-FFF2-40B4-BE49-F238E27FC236}">
                <a16:creationId xmlns:a16="http://schemas.microsoft.com/office/drawing/2014/main" id="{4556C740-9F6A-AF57-2BB7-9B52FE925766}"/>
              </a:ext>
            </a:extLst>
          </p:cNvPr>
          <p:cNvSpPr txBox="1"/>
          <p:nvPr/>
        </p:nvSpPr>
        <p:spPr>
          <a:xfrm>
            <a:off x="329849" y="2779201"/>
            <a:ext cx="4983095" cy="369332"/>
          </a:xfrm>
          <a:prstGeom prst="rect">
            <a:avLst/>
          </a:prstGeom>
          <a:noFill/>
        </p:spPr>
        <p:txBody>
          <a:bodyPr wrap="none" rtlCol="0">
            <a:spAutoFit/>
          </a:bodyPr>
          <a:lstStyle/>
          <a:p>
            <a:r>
              <a:rPr lang="en-US" b="1" dirty="0">
                <a:solidFill>
                  <a:schemeClr val="tx1">
                    <a:lumMod val="85000"/>
                    <a:lumOff val="15000"/>
                  </a:schemeClr>
                </a:solidFill>
              </a:rPr>
              <a:t>Create an object called “robot” from our class:</a:t>
            </a:r>
          </a:p>
        </p:txBody>
      </p:sp>
      <p:cxnSp>
        <p:nvCxnSpPr>
          <p:cNvPr id="23" name="Straight Connector 22">
            <a:extLst>
              <a:ext uri="{FF2B5EF4-FFF2-40B4-BE49-F238E27FC236}">
                <a16:creationId xmlns:a16="http://schemas.microsoft.com/office/drawing/2014/main" id="{64ED28A1-FAC4-8E6D-0B95-B53AC343A2EB}"/>
              </a:ext>
            </a:extLst>
          </p:cNvPr>
          <p:cNvCxnSpPr>
            <a:cxnSpLocks/>
          </p:cNvCxnSpPr>
          <p:nvPr/>
        </p:nvCxnSpPr>
        <p:spPr>
          <a:xfrm flipV="1">
            <a:off x="396439" y="3083111"/>
            <a:ext cx="5134914" cy="95914"/>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DA294F62-7935-9284-CCE8-35EB651A9200}"/>
              </a:ext>
            </a:extLst>
          </p:cNvPr>
          <p:cNvSpPr/>
          <p:nvPr/>
        </p:nvSpPr>
        <p:spPr>
          <a:xfrm>
            <a:off x="312469" y="3908500"/>
            <a:ext cx="5302855" cy="1002791"/>
          </a:xfrm>
          <a:prstGeom prst="round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C30D890-E996-B8CF-18D4-ABBD9ED2B3BA}"/>
              </a:ext>
            </a:extLst>
          </p:cNvPr>
          <p:cNvSpPr txBox="1"/>
          <p:nvPr/>
        </p:nvSpPr>
        <p:spPr>
          <a:xfrm>
            <a:off x="345359" y="4383212"/>
            <a:ext cx="1736566" cy="400110"/>
          </a:xfrm>
          <a:prstGeom prst="rect">
            <a:avLst/>
          </a:prstGeom>
          <a:noFill/>
        </p:spPr>
        <p:txBody>
          <a:bodyPr wrap="none" rtlCol="0">
            <a:spAutoFit/>
          </a:bodyPr>
          <a:lstStyle/>
          <a:p>
            <a:r>
              <a:rPr lang="en-US" sz="2000" b="1" dirty="0" err="1">
                <a:solidFill>
                  <a:srgbClr val="006600"/>
                </a:solidFill>
              </a:rPr>
              <a:t>robot</a:t>
            </a:r>
            <a:r>
              <a:rPr lang="en-US" sz="2000" b="1" dirty="0" err="1">
                <a:solidFill>
                  <a:schemeClr val="bg1"/>
                </a:solidFill>
              </a:rPr>
              <a:t>.</a:t>
            </a:r>
            <a:r>
              <a:rPr lang="en-US" sz="2000" b="1" dirty="0" err="1">
                <a:solidFill>
                  <a:srgbClr val="006600"/>
                </a:solidFill>
              </a:rPr>
              <a:t>sayHi</a:t>
            </a:r>
            <a:r>
              <a:rPr lang="en-US" sz="2000" b="1" dirty="0">
                <a:solidFill>
                  <a:srgbClr val="006600"/>
                </a:solidFill>
              </a:rPr>
              <a:t>()</a:t>
            </a:r>
            <a:r>
              <a:rPr lang="en-US" sz="2000" b="1" dirty="0">
                <a:solidFill>
                  <a:schemeClr val="bg1"/>
                </a:solidFill>
              </a:rPr>
              <a:t>;</a:t>
            </a:r>
          </a:p>
        </p:txBody>
      </p:sp>
      <p:sp>
        <p:nvSpPr>
          <p:cNvPr id="29" name="TextBox 28">
            <a:extLst>
              <a:ext uri="{FF2B5EF4-FFF2-40B4-BE49-F238E27FC236}">
                <a16:creationId xmlns:a16="http://schemas.microsoft.com/office/drawing/2014/main" id="{C8D0584C-EA32-0F54-4ED7-A1E086215C22}"/>
              </a:ext>
            </a:extLst>
          </p:cNvPr>
          <p:cNvSpPr txBox="1"/>
          <p:nvPr/>
        </p:nvSpPr>
        <p:spPr>
          <a:xfrm>
            <a:off x="312469" y="3908500"/>
            <a:ext cx="4729372" cy="369332"/>
          </a:xfrm>
          <a:prstGeom prst="rect">
            <a:avLst/>
          </a:prstGeom>
          <a:noFill/>
        </p:spPr>
        <p:txBody>
          <a:bodyPr wrap="none" rtlCol="0">
            <a:spAutoFit/>
          </a:bodyPr>
          <a:lstStyle/>
          <a:p>
            <a:r>
              <a:rPr lang="en-US" b="1" dirty="0">
                <a:solidFill>
                  <a:schemeClr val="tx1">
                    <a:lumMod val="85000"/>
                    <a:lumOff val="15000"/>
                  </a:schemeClr>
                </a:solidFill>
              </a:rPr>
              <a:t>Call the “</a:t>
            </a:r>
            <a:r>
              <a:rPr lang="en-US" b="1" dirty="0" err="1">
                <a:solidFill>
                  <a:schemeClr val="tx1">
                    <a:lumMod val="85000"/>
                    <a:lumOff val="15000"/>
                  </a:schemeClr>
                </a:solidFill>
              </a:rPr>
              <a:t>printText</a:t>
            </a:r>
            <a:r>
              <a:rPr lang="en-US" b="1" dirty="0">
                <a:solidFill>
                  <a:schemeClr val="tx1">
                    <a:lumMod val="85000"/>
                    <a:lumOff val="15000"/>
                  </a:schemeClr>
                </a:solidFill>
              </a:rPr>
              <a:t>” method from the object:</a:t>
            </a:r>
          </a:p>
        </p:txBody>
      </p:sp>
      <p:cxnSp>
        <p:nvCxnSpPr>
          <p:cNvPr id="30" name="Straight Connector 29">
            <a:extLst>
              <a:ext uri="{FF2B5EF4-FFF2-40B4-BE49-F238E27FC236}">
                <a16:creationId xmlns:a16="http://schemas.microsoft.com/office/drawing/2014/main" id="{25A820CC-B1A8-AEBC-6A47-3BEBACCD90BC}"/>
              </a:ext>
            </a:extLst>
          </p:cNvPr>
          <p:cNvCxnSpPr>
            <a:cxnSpLocks/>
          </p:cNvCxnSpPr>
          <p:nvPr/>
        </p:nvCxnSpPr>
        <p:spPr>
          <a:xfrm flipV="1">
            <a:off x="362739" y="4207286"/>
            <a:ext cx="5134914" cy="95914"/>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B7D914F2-FB15-8343-CF9D-1AA7E09EC824}"/>
              </a:ext>
            </a:extLst>
          </p:cNvPr>
          <p:cNvSpPr/>
          <p:nvPr/>
        </p:nvSpPr>
        <p:spPr>
          <a:xfrm>
            <a:off x="329849" y="5533643"/>
            <a:ext cx="5302855" cy="1002791"/>
          </a:xfrm>
          <a:prstGeom prst="round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19A3FB5-B284-AC12-17D3-99F888560057}"/>
              </a:ext>
            </a:extLst>
          </p:cNvPr>
          <p:cNvSpPr txBox="1"/>
          <p:nvPr/>
        </p:nvSpPr>
        <p:spPr>
          <a:xfrm>
            <a:off x="362739" y="6008355"/>
            <a:ext cx="497252" cy="400110"/>
          </a:xfrm>
          <a:prstGeom prst="rect">
            <a:avLst/>
          </a:prstGeom>
          <a:noFill/>
        </p:spPr>
        <p:txBody>
          <a:bodyPr wrap="none" rtlCol="0">
            <a:spAutoFit/>
          </a:bodyPr>
          <a:lstStyle/>
          <a:p>
            <a:r>
              <a:rPr lang="en-US" sz="2000" b="1" dirty="0">
                <a:solidFill>
                  <a:schemeClr val="bg1"/>
                </a:solidFill>
              </a:rPr>
              <a:t> Hi</a:t>
            </a:r>
          </a:p>
        </p:txBody>
      </p:sp>
      <p:sp>
        <p:nvSpPr>
          <p:cNvPr id="33" name="TextBox 32">
            <a:extLst>
              <a:ext uri="{FF2B5EF4-FFF2-40B4-BE49-F238E27FC236}">
                <a16:creationId xmlns:a16="http://schemas.microsoft.com/office/drawing/2014/main" id="{F847729D-ACF1-40B5-9E24-B718CC55F514}"/>
              </a:ext>
            </a:extLst>
          </p:cNvPr>
          <p:cNvSpPr txBox="1"/>
          <p:nvPr/>
        </p:nvSpPr>
        <p:spPr>
          <a:xfrm>
            <a:off x="329849" y="5533643"/>
            <a:ext cx="1005403" cy="369332"/>
          </a:xfrm>
          <a:prstGeom prst="rect">
            <a:avLst/>
          </a:prstGeom>
          <a:noFill/>
        </p:spPr>
        <p:txBody>
          <a:bodyPr wrap="none" rtlCol="0">
            <a:spAutoFit/>
          </a:bodyPr>
          <a:lstStyle/>
          <a:p>
            <a:r>
              <a:rPr lang="en-US" b="1" dirty="0">
                <a:solidFill>
                  <a:schemeClr val="tx1">
                    <a:lumMod val="85000"/>
                    <a:lumOff val="15000"/>
                  </a:schemeClr>
                </a:solidFill>
              </a:rPr>
              <a:t>Output:</a:t>
            </a:r>
          </a:p>
        </p:txBody>
      </p:sp>
      <p:cxnSp>
        <p:nvCxnSpPr>
          <p:cNvPr id="34" name="Straight Connector 33">
            <a:extLst>
              <a:ext uri="{FF2B5EF4-FFF2-40B4-BE49-F238E27FC236}">
                <a16:creationId xmlns:a16="http://schemas.microsoft.com/office/drawing/2014/main" id="{291CD007-876F-3D0A-0E2D-4DA23DE498A4}"/>
              </a:ext>
            </a:extLst>
          </p:cNvPr>
          <p:cNvCxnSpPr>
            <a:cxnSpLocks/>
          </p:cNvCxnSpPr>
          <p:nvPr/>
        </p:nvCxnSpPr>
        <p:spPr>
          <a:xfrm flipV="1">
            <a:off x="380119" y="5832429"/>
            <a:ext cx="5134914" cy="95914"/>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5" name="Arrow: Down 34">
            <a:extLst>
              <a:ext uri="{FF2B5EF4-FFF2-40B4-BE49-F238E27FC236}">
                <a16:creationId xmlns:a16="http://schemas.microsoft.com/office/drawing/2014/main" id="{618D6281-F378-0C69-6FB4-EA65998A7B7D}"/>
              </a:ext>
            </a:extLst>
          </p:cNvPr>
          <p:cNvSpPr/>
          <p:nvPr/>
        </p:nvSpPr>
        <p:spPr>
          <a:xfrm>
            <a:off x="2778412" y="4979573"/>
            <a:ext cx="338328" cy="461007"/>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888E148D-D64B-7428-55EE-6A1DE7931BA1}"/>
              </a:ext>
            </a:extLst>
          </p:cNvPr>
          <p:cNvSpPr/>
          <p:nvPr/>
        </p:nvSpPr>
        <p:spPr>
          <a:xfrm rot="5400000">
            <a:off x="6487134" y="4188624"/>
            <a:ext cx="800236" cy="1031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AE1CD40-DAE2-BAF4-7F1B-E916354E422D}"/>
              </a:ext>
            </a:extLst>
          </p:cNvPr>
          <p:cNvSpPr txBox="1"/>
          <p:nvPr/>
        </p:nvSpPr>
        <p:spPr>
          <a:xfrm>
            <a:off x="8196605" y="6076185"/>
            <a:ext cx="277640" cy="461665"/>
          </a:xfrm>
          <a:prstGeom prst="rect">
            <a:avLst/>
          </a:prstGeom>
          <a:noFill/>
        </p:spPr>
        <p:txBody>
          <a:bodyPr wrap="none" rtlCol="0">
            <a:spAutoFit/>
          </a:bodyPr>
          <a:lstStyle/>
          <a:p>
            <a:r>
              <a:rPr lang="en-US" sz="2400" b="1" dirty="0">
                <a:solidFill>
                  <a:schemeClr val="bg1"/>
                </a:solidFill>
              </a:rPr>
              <a:t>}</a:t>
            </a:r>
          </a:p>
        </p:txBody>
      </p:sp>
      <p:sp>
        <p:nvSpPr>
          <p:cNvPr id="3" name="TextBox 2">
            <a:extLst>
              <a:ext uri="{FF2B5EF4-FFF2-40B4-BE49-F238E27FC236}">
                <a16:creationId xmlns:a16="http://schemas.microsoft.com/office/drawing/2014/main" id="{4A767EEB-6804-2755-72BB-2E457FA2C09F}"/>
              </a:ext>
            </a:extLst>
          </p:cNvPr>
          <p:cNvSpPr txBox="1"/>
          <p:nvPr/>
        </p:nvSpPr>
        <p:spPr>
          <a:xfrm>
            <a:off x="205816" y="1024516"/>
            <a:ext cx="6646115" cy="1200329"/>
          </a:xfrm>
          <a:prstGeom prst="rect">
            <a:avLst/>
          </a:prstGeom>
          <a:noFill/>
        </p:spPr>
        <p:txBody>
          <a:bodyPr wrap="square" rtlCol="0">
            <a:spAutoFit/>
          </a:bodyPr>
          <a:lstStyle/>
          <a:p>
            <a:r>
              <a:rPr lang="en-US" sz="2400" b="1" dirty="0"/>
              <a:t>Methods are functions that are created in a class.  Objects created from a class will inherit all its methods.</a:t>
            </a:r>
          </a:p>
        </p:txBody>
      </p:sp>
    </p:spTree>
    <p:extLst>
      <p:ext uri="{BB962C8B-B14F-4D97-AF65-F5344CB8AC3E}">
        <p14:creationId xmlns:p14="http://schemas.microsoft.com/office/powerpoint/2010/main" val="832670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7D52B-86C2-0B69-8EDC-036E627481E0}"/>
              </a:ext>
            </a:extLst>
          </p:cNvPr>
          <p:cNvSpPr>
            <a:spLocks noGrp="1"/>
          </p:cNvSpPr>
          <p:nvPr>
            <p:ph type="title"/>
          </p:nvPr>
        </p:nvSpPr>
        <p:spPr>
          <a:xfrm>
            <a:off x="205816" y="-414638"/>
            <a:ext cx="7484288" cy="1326514"/>
          </a:xfrm>
        </p:spPr>
        <p:txBody>
          <a:bodyPr anchor="b">
            <a:normAutofit/>
          </a:bodyPr>
          <a:lstStyle/>
          <a:p>
            <a:r>
              <a:rPr lang="en-US" sz="4000" dirty="0">
                <a:solidFill>
                  <a:schemeClr val="accent6">
                    <a:lumMod val="50000"/>
                  </a:schemeClr>
                </a:solidFill>
                <a:effectLst>
                  <a:glow rad="38100">
                    <a:schemeClr val="bg1"/>
                  </a:glow>
                </a:effectLst>
              </a:rPr>
              <a:t>Attributes</a:t>
            </a:r>
            <a:endParaRPr lang="en-US" dirty="0">
              <a:solidFill>
                <a:schemeClr val="accent6">
                  <a:lumMod val="50000"/>
                </a:schemeClr>
              </a:solidFill>
              <a:effectLst>
                <a:glow rad="38100">
                  <a:schemeClr val="bg1"/>
                </a:glow>
              </a:effectLst>
            </a:endParaRPr>
          </a:p>
        </p:txBody>
      </p:sp>
      <p:sp>
        <p:nvSpPr>
          <p:cNvPr id="4" name="Rectangle: Rounded Corners 3">
            <a:extLst>
              <a:ext uri="{FF2B5EF4-FFF2-40B4-BE49-F238E27FC236}">
                <a16:creationId xmlns:a16="http://schemas.microsoft.com/office/drawing/2014/main" id="{21BB2D93-D493-521F-5DEF-8D603E8E6E2E}"/>
              </a:ext>
            </a:extLst>
          </p:cNvPr>
          <p:cNvSpPr/>
          <p:nvPr/>
        </p:nvSpPr>
        <p:spPr>
          <a:xfrm>
            <a:off x="6638825" y="135636"/>
            <a:ext cx="4369536" cy="2741168"/>
          </a:xfrm>
          <a:prstGeom prst="roundRect">
            <a:avLst>
              <a:gd name="adj" fmla="val 453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3111A73-034A-C534-8638-4C892E3CC86D}"/>
              </a:ext>
            </a:extLst>
          </p:cNvPr>
          <p:cNvSpPr txBox="1"/>
          <p:nvPr/>
        </p:nvSpPr>
        <p:spPr>
          <a:xfrm>
            <a:off x="6807068" y="219663"/>
            <a:ext cx="2885149" cy="461665"/>
          </a:xfrm>
          <a:prstGeom prst="rect">
            <a:avLst/>
          </a:prstGeom>
          <a:noFill/>
        </p:spPr>
        <p:txBody>
          <a:bodyPr wrap="none" rtlCol="0">
            <a:spAutoFit/>
          </a:bodyPr>
          <a:lstStyle/>
          <a:p>
            <a:r>
              <a:rPr lang="en-US" sz="2400" b="1" dirty="0">
                <a:solidFill>
                  <a:srgbClr val="C00000"/>
                </a:solidFill>
              </a:rPr>
              <a:t>public</a:t>
            </a:r>
            <a:r>
              <a:rPr lang="en-US" sz="2400" b="1" dirty="0">
                <a:solidFill>
                  <a:srgbClr val="006600"/>
                </a:solidFill>
              </a:rPr>
              <a:t> </a:t>
            </a:r>
            <a:r>
              <a:rPr lang="en-US" sz="2400" b="1" dirty="0">
                <a:solidFill>
                  <a:srgbClr val="FF00FF"/>
                </a:solidFill>
              </a:rPr>
              <a:t>class</a:t>
            </a:r>
            <a:r>
              <a:rPr lang="en-US" sz="2400" b="1" dirty="0">
                <a:solidFill>
                  <a:srgbClr val="006600"/>
                </a:solidFill>
              </a:rPr>
              <a:t> Robot </a:t>
            </a:r>
            <a:r>
              <a:rPr lang="en-US" sz="2400" b="1" dirty="0">
                <a:solidFill>
                  <a:schemeClr val="bg1"/>
                </a:solidFill>
              </a:rPr>
              <a:t>{</a:t>
            </a:r>
          </a:p>
        </p:txBody>
      </p:sp>
      <p:sp>
        <p:nvSpPr>
          <p:cNvPr id="8" name="Rectangle: Rounded Corners 7">
            <a:extLst>
              <a:ext uri="{FF2B5EF4-FFF2-40B4-BE49-F238E27FC236}">
                <a16:creationId xmlns:a16="http://schemas.microsoft.com/office/drawing/2014/main" id="{C301E62D-FED5-8462-D085-AE8E63669ED5}"/>
              </a:ext>
            </a:extLst>
          </p:cNvPr>
          <p:cNvSpPr/>
          <p:nvPr/>
        </p:nvSpPr>
        <p:spPr>
          <a:xfrm>
            <a:off x="6949821" y="779328"/>
            <a:ext cx="3786789" cy="1453783"/>
          </a:xfrm>
          <a:prstGeom prst="round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9879945-5701-31BE-66A8-2358DB2EF64B}"/>
              </a:ext>
            </a:extLst>
          </p:cNvPr>
          <p:cNvSpPr txBox="1"/>
          <p:nvPr/>
        </p:nvSpPr>
        <p:spPr>
          <a:xfrm>
            <a:off x="7608190" y="1321305"/>
            <a:ext cx="1766959" cy="400110"/>
          </a:xfrm>
          <a:prstGeom prst="rect">
            <a:avLst/>
          </a:prstGeom>
          <a:noFill/>
        </p:spPr>
        <p:txBody>
          <a:bodyPr wrap="none" rtlCol="0">
            <a:spAutoFit/>
          </a:bodyPr>
          <a:lstStyle/>
          <a:p>
            <a:r>
              <a:rPr lang="en-US" sz="2000" b="1" dirty="0">
                <a:solidFill>
                  <a:schemeClr val="accent3">
                    <a:lumMod val="50000"/>
                  </a:schemeClr>
                </a:solidFill>
              </a:rPr>
              <a:t>String</a:t>
            </a:r>
            <a:r>
              <a:rPr lang="en-US" sz="2000" b="1" dirty="0">
                <a:solidFill>
                  <a:schemeClr val="bg1"/>
                </a:solidFill>
              </a:rPr>
              <a:t> </a:t>
            </a:r>
            <a:r>
              <a:rPr lang="en-US" sz="2000" b="1" dirty="0">
                <a:solidFill>
                  <a:srgbClr val="006600"/>
                </a:solidFill>
              </a:rPr>
              <a:t>model</a:t>
            </a:r>
            <a:r>
              <a:rPr lang="en-US" sz="2000" b="1" dirty="0">
                <a:solidFill>
                  <a:schemeClr val="bg1"/>
                </a:solidFill>
              </a:rPr>
              <a:t>;</a:t>
            </a:r>
          </a:p>
        </p:txBody>
      </p:sp>
      <p:sp>
        <p:nvSpPr>
          <p:cNvPr id="9" name="TextBox 8">
            <a:extLst>
              <a:ext uri="{FF2B5EF4-FFF2-40B4-BE49-F238E27FC236}">
                <a16:creationId xmlns:a16="http://schemas.microsoft.com/office/drawing/2014/main" id="{BD1748AE-FF61-3C3B-FF04-08F2C2757696}"/>
              </a:ext>
            </a:extLst>
          </p:cNvPr>
          <p:cNvSpPr txBox="1"/>
          <p:nvPr/>
        </p:nvSpPr>
        <p:spPr>
          <a:xfrm>
            <a:off x="6975887" y="823929"/>
            <a:ext cx="1271887" cy="369332"/>
          </a:xfrm>
          <a:prstGeom prst="rect">
            <a:avLst/>
          </a:prstGeom>
          <a:noFill/>
        </p:spPr>
        <p:txBody>
          <a:bodyPr wrap="none" rtlCol="0">
            <a:spAutoFit/>
          </a:bodyPr>
          <a:lstStyle/>
          <a:p>
            <a:r>
              <a:rPr lang="en-US" b="1" dirty="0">
                <a:solidFill>
                  <a:schemeClr val="tx1">
                    <a:lumMod val="85000"/>
                    <a:lumOff val="15000"/>
                  </a:schemeClr>
                </a:solidFill>
              </a:rPr>
              <a:t>Attributes:</a:t>
            </a:r>
          </a:p>
        </p:txBody>
      </p:sp>
      <p:cxnSp>
        <p:nvCxnSpPr>
          <p:cNvPr id="15" name="Straight Connector 14">
            <a:extLst>
              <a:ext uri="{FF2B5EF4-FFF2-40B4-BE49-F238E27FC236}">
                <a16:creationId xmlns:a16="http://schemas.microsoft.com/office/drawing/2014/main" id="{AA810F41-DF8E-33AA-F6EB-AF85EEF703A2}"/>
              </a:ext>
            </a:extLst>
          </p:cNvPr>
          <p:cNvCxnSpPr/>
          <p:nvPr/>
        </p:nvCxnSpPr>
        <p:spPr>
          <a:xfrm flipV="1">
            <a:off x="7037179" y="1058470"/>
            <a:ext cx="3612074" cy="12139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6" name="Arrow: Down 35">
            <a:extLst>
              <a:ext uri="{FF2B5EF4-FFF2-40B4-BE49-F238E27FC236}">
                <a16:creationId xmlns:a16="http://schemas.microsoft.com/office/drawing/2014/main" id="{0D2354F4-8552-BB14-9B43-2D2DEAAAFFA2}"/>
              </a:ext>
            </a:extLst>
          </p:cNvPr>
          <p:cNvSpPr/>
          <p:nvPr/>
        </p:nvSpPr>
        <p:spPr>
          <a:xfrm>
            <a:off x="10087805" y="3066966"/>
            <a:ext cx="800236" cy="1031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6A97068B-A6B1-4C18-F047-C9F115D818A8}"/>
              </a:ext>
            </a:extLst>
          </p:cNvPr>
          <p:cNvSpPr txBox="1"/>
          <p:nvPr/>
        </p:nvSpPr>
        <p:spPr>
          <a:xfrm>
            <a:off x="6888862" y="2273693"/>
            <a:ext cx="277640" cy="461665"/>
          </a:xfrm>
          <a:prstGeom prst="rect">
            <a:avLst/>
          </a:prstGeom>
          <a:noFill/>
        </p:spPr>
        <p:txBody>
          <a:bodyPr wrap="none" rtlCol="0">
            <a:spAutoFit/>
          </a:bodyPr>
          <a:lstStyle/>
          <a:p>
            <a:r>
              <a:rPr lang="en-US" sz="2400" b="1" dirty="0">
                <a:solidFill>
                  <a:schemeClr val="bg1"/>
                </a:solidFill>
              </a:rPr>
              <a:t>}</a:t>
            </a:r>
          </a:p>
        </p:txBody>
      </p:sp>
      <p:sp>
        <p:nvSpPr>
          <p:cNvPr id="12" name="Arrow: Down 11">
            <a:extLst>
              <a:ext uri="{FF2B5EF4-FFF2-40B4-BE49-F238E27FC236}">
                <a16:creationId xmlns:a16="http://schemas.microsoft.com/office/drawing/2014/main" id="{AB84A178-1989-EA5B-E5D3-6401C041A491}"/>
              </a:ext>
            </a:extLst>
          </p:cNvPr>
          <p:cNvSpPr/>
          <p:nvPr/>
        </p:nvSpPr>
        <p:spPr>
          <a:xfrm rot="3368802">
            <a:off x="5402278" y="2839221"/>
            <a:ext cx="800236" cy="1031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45560D0-5617-CE31-366A-D97E82600850}"/>
              </a:ext>
            </a:extLst>
          </p:cNvPr>
          <p:cNvSpPr txBox="1"/>
          <p:nvPr/>
        </p:nvSpPr>
        <p:spPr>
          <a:xfrm>
            <a:off x="7597014" y="1701921"/>
            <a:ext cx="1605055" cy="400110"/>
          </a:xfrm>
          <a:prstGeom prst="rect">
            <a:avLst/>
          </a:prstGeom>
          <a:noFill/>
        </p:spPr>
        <p:txBody>
          <a:bodyPr wrap="none" rtlCol="0">
            <a:spAutoFit/>
          </a:bodyPr>
          <a:lstStyle/>
          <a:p>
            <a:r>
              <a:rPr lang="en-US" sz="2000" b="1" dirty="0">
                <a:solidFill>
                  <a:schemeClr val="accent3">
                    <a:lumMod val="50000"/>
                  </a:schemeClr>
                </a:solidFill>
              </a:rPr>
              <a:t>String</a:t>
            </a:r>
            <a:r>
              <a:rPr lang="en-US" sz="2000" b="1" dirty="0">
                <a:solidFill>
                  <a:schemeClr val="bg1"/>
                </a:solidFill>
              </a:rPr>
              <a:t> </a:t>
            </a:r>
            <a:r>
              <a:rPr lang="en-US" sz="2000" b="1" dirty="0">
                <a:solidFill>
                  <a:srgbClr val="006600"/>
                </a:solidFill>
              </a:rPr>
              <a:t>color</a:t>
            </a:r>
            <a:r>
              <a:rPr lang="en-US" sz="2000" b="1" dirty="0">
                <a:solidFill>
                  <a:schemeClr val="bg1"/>
                </a:solidFill>
              </a:rPr>
              <a:t>;</a:t>
            </a:r>
          </a:p>
        </p:txBody>
      </p:sp>
      <p:sp>
        <p:nvSpPr>
          <p:cNvPr id="3" name="Rectangle: Rounded Corners 2">
            <a:extLst>
              <a:ext uri="{FF2B5EF4-FFF2-40B4-BE49-F238E27FC236}">
                <a16:creationId xmlns:a16="http://schemas.microsoft.com/office/drawing/2014/main" id="{F65555DD-CBA6-D870-B64E-31EFC596B9E3}"/>
              </a:ext>
            </a:extLst>
          </p:cNvPr>
          <p:cNvSpPr/>
          <p:nvPr/>
        </p:nvSpPr>
        <p:spPr>
          <a:xfrm>
            <a:off x="7692703" y="4288536"/>
            <a:ext cx="3794760" cy="21854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6EC6462-75A4-9E0A-A10D-E3EA2E611344}"/>
              </a:ext>
            </a:extLst>
          </p:cNvPr>
          <p:cNvSpPr/>
          <p:nvPr/>
        </p:nvSpPr>
        <p:spPr>
          <a:xfrm>
            <a:off x="1146055" y="3621024"/>
            <a:ext cx="3794760" cy="21854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Robot with solid fill">
            <a:extLst>
              <a:ext uri="{FF2B5EF4-FFF2-40B4-BE49-F238E27FC236}">
                <a16:creationId xmlns:a16="http://schemas.microsoft.com/office/drawing/2014/main" id="{756AC6D8-49BA-EE2D-3CBD-E35BF149CD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90104" y="4370832"/>
            <a:ext cx="914400" cy="914400"/>
          </a:xfrm>
          <a:prstGeom prst="rect">
            <a:avLst/>
          </a:prstGeom>
        </p:spPr>
      </p:pic>
      <p:pic>
        <p:nvPicPr>
          <p:cNvPr id="10" name="Graphic 9" descr="Robot with solid fill">
            <a:extLst>
              <a:ext uri="{FF2B5EF4-FFF2-40B4-BE49-F238E27FC236}">
                <a16:creationId xmlns:a16="http://schemas.microsoft.com/office/drawing/2014/main" id="{91EE7684-1494-1A56-2147-726A46C3A4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6055" y="3703320"/>
            <a:ext cx="914400" cy="914400"/>
          </a:xfrm>
          <a:prstGeom prst="rect">
            <a:avLst/>
          </a:prstGeom>
        </p:spPr>
      </p:pic>
      <p:sp>
        <p:nvSpPr>
          <p:cNvPr id="11" name="TextBox 10">
            <a:extLst>
              <a:ext uri="{FF2B5EF4-FFF2-40B4-BE49-F238E27FC236}">
                <a16:creationId xmlns:a16="http://schemas.microsoft.com/office/drawing/2014/main" id="{6688B8A7-1442-4759-D982-F28410B21C04}"/>
              </a:ext>
            </a:extLst>
          </p:cNvPr>
          <p:cNvSpPr txBox="1"/>
          <p:nvPr/>
        </p:nvSpPr>
        <p:spPr>
          <a:xfrm>
            <a:off x="8095026" y="5310051"/>
            <a:ext cx="3062249" cy="400110"/>
          </a:xfrm>
          <a:prstGeom prst="rect">
            <a:avLst/>
          </a:prstGeom>
          <a:noFill/>
        </p:spPr>
        <p:txBody>
          <a:bodyPr wrap="none" rtlCol="0">
            <a:spAutoFit/>
          </a:bodyPr>
          <a:lstStyle/>
          <a:p>
            <a:r>
              <a:rPr lang="en-US" sz="2000" b="1" dirty="0">
                <a:solidFill>
                  <a:srgbClr val="006600"/>
                </a:solidFill>
              </a:rPr>
              <a:t>robot1.model</a:t>
            </a:r>
            <a:r>
              <a:rPr lang="en-US" sz="2000" b="1" dirty="0">
                <a:solidFill>
                  <a:schemeClr val="bg1"/>
                </a:solidFill>
              </a:rPr>
              <a:t> = “C3PO”;</a:t>
            </a:r>
          </a:p>
        </p:txBody>
      </p:sp>
      <p:sp>
        <p:nvSpPr>
          <p:cNvPr id="17" name="TextBox 16">
            <a:extLst>
              <a:ext uri="{FF2B5EF4-FFF2-40B4-BE49-F238E27FC236}">
                <a16:creationId xmlns:a16="http://schemas.microsoft.com/office/drawing/2014/main" id="{F211D503-F1FC-E9A7-8F7C-E7E1CBEFC949}"/>
              </a:ext>
            </a:extLst>
          </p:cNvPr>
          <p:cNvSpPr txBox="1"/>
          <p:nvPr/>
        </p:nvSpPr>
        <p:spPr>
          <a:xfrm>
            <a:off x="1548378" y="4700016"/>
            <a:ext cx="3006144" cy="400110"/>
          </a:xfrm>
          <a:prstGeom prst="rect">
            <a:avLst/>
          </a:prstGeom>
          <a:noFill/>
        </p:spPr>
        <p:txBody>
          <a:bodyPr wrap="none" rtlCol="0">
            <a:spAutoFit/>
          </a:bodyPr>
          <a:lstStyle/>
          <a:p>
            <a:r>
              <a:rPr lang="en-US" sz="2000" b="1" dirty="0">
                <a:solidFill>
                  <a:srgbClr val="006600"/>
                </a:solidFill>
              </a:rPr>
              <a:t>robot2.model</a:t>
            </a:r>
            <a:r>
              <a:rPr lang="en-US" sz="2000" b="1" dirty="0">
                <a:solidFill>
                  <a:schemeClr val="bg1"/>
                </a:solidFill>
              </a:rPr>
              <a:t> = “R2D2”;</a:t>
            </a:r>
          </a:p>
        </p:txBody>
      </p:sp>
      <p:sp>
        <p:nvSpPr>
          <p:cNvPr id="18" name="TextBox 17">
            <a:extLst>
              <a:ext uri="{FF2B5EF4-FFF2-40B4-BE49-F238E27FC236}">
                <a16:creationId xmlns:a16="http://schemas.microsoft.com/office/drawing/2014/main" id="{4E721D1F-30B2-81CC-D7C6-A39FA51B7D89}"/>
              </a:ext>
            </a:extLst>
          </p:cNvPr>
          <p:cNvSpPr txBox="1"/>
          <p:nvPr/>
        </p:nvSpPr>
        <p:spPr>
          <a:xfrm>
            <a:off x="1548378" y="5104698"/>
            <a:ext cx="2719206" cy="400110"/>
          </a:xfrm>
          <a:prstGeom prst="rect">
            <a:avLst/>
          </a:prstGeom>
          <a:noFill/>
        </p:spPr>
        <p:txBody>
          <a:bodyPr wrap="none" rtlCol="0">
            <a:spAutoFit/>
          </a:bodyPr>
          <a:lstStyle/>
          <a:p>
            <a:r>
              <a:rPr lang="en-US" sz="2000" b="1" dirty="0">
                <a:solidFill>
                  <a:srgbClr val="006600"/>
                </a:solidFill>
              </a:rPr>
              <a:t>robot2.color</a:t>
            </a:r>
            <a:r>
              <a:rPr lang="en-US" sz="2000" b="1" dirty="0">
                <a:solidFill>
                  <a:schemeClr val="bg1"/>
                </a:solidFill>
              </a:rPr>
              <a:t> = “Blue”;</a:t>
            </a:r>
          </a:p>
        </p:txBody>
      </p:sp>
      <p:sp>
        <p:nvSpPr>
          <p:cNvPr id="19" name="TextBox 18">
            <a:extLst>
              <a:ext uri="{FF2B5EF4-FFF2-40B4-BE49-F238E27FC236}">
                <a16:creationId xmlns:a16="http://schemas.microsoft.com/office/drawing/2014/main" id="{63FE08B1-996C-2EED-28A1-8514497339F5}"/>
              </a:ext>
            </a:extLst>
          </p:cNvPr>
          <p:cNvSpPr txBox="1"/>
          <p:nvPr/>
        </p:nvSpPr>
        <p:spPr>
          <a:xfrm>
            <a:off x="8095026" y="5710161"/>
            <a:ext cx="2783326" cy="400110"/>
          </a:xfrm>
          <a:prstGeom prst="rect">
            <a:avLst/>
          </a:prstGeom>
          <a:noFill/>
        </p:spPr>
        <p:txBody>
          <a:bodyPr wrap="none" rtlCol="0">
            <a:spAutoFit/>
          </a:bodyPr>
          <a:lstStyle/>
          <a:p>
            <a:r>
              <a:rPr lang="en-US" sz="2000" b="1" dirty="0">
                <a:solidFill>
                  <a:srgbClr val="006600"/>
                </a:solidFill>
              </a:rPr>
              <a:t>robot1.color</a:t>
            </a:r>
            <a:r>
              <a:rPr lang="en-US" sz="2000" b="1" dirty="0">
                <a:solidFill>
                  <a:schemeClr val="bg1"/>
                </a:solidFill>
              </a:rPr>
              <a:t> = “Gold”;</a:t>
            </a:r>
          </a:p>
        </p:txBody>
      </p:sp>
      <p:sp>
        <p:nvSpPr>
          <p:cNvPr id="22" name="TextBox 21">
            <a:extLst>
              <a:ext uri="{FF2B5EF4-FFF2-40B4-BE49-F238E27FC236}">
                <a16:creationId xmlns:a16="http://schemas.microsoft.com/office/drawing/2014/main" id="{D904106A-6459-F040-8B42-649B4A9EC289}"/>
              </a:ext>
            </a:extLst>
          </p:cNvPr>
          <p:cNvSpPr txBox="1"/>
          <p:nvPr/>
        </p:nvSpPr>
        <p:spPr>
          <a:xfrm>
            <a:off x="205816" y="1157760"/>
            <a:ext cx="5038610" cy="1200329"/>
          </a:xfrm>
          <a:prstGeom prst="rect">
            <a:avLst/>
          </a:prstGeom>
          <a:noFill/>
        </p:spPr>
        <p:txBody>
          <a:bodyPr wrap="square" rtlCol="0">
            <a:spAutoFit/>
          </a:bodyPr>
          <a:lstStyle/>
          <a:p>
            <a:r>
              <a:rPr lang="en-US" sz="2400" b="1" dirty="0"/>
              <a:t>Attributes can be uniquely defined for each object created from the class.  </a:t>
            </a:r>
          </a:p>
        </p:txBody>
      </p:sp>
    </p:spTree>
    <p:extLst>
      <p:ext uri="{BB962C8B-B14F-4D97-AF65-F5344CB8AC3E}">
        <p14:creationId xmlns:p14="http://schemas.microsoft.com/office/powerpoint/2010/main" val="3590816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574181F3-7760-8482-33F0-F261366C1991}"/>
              </a:ext>
            </a:extLst>
          </p:cNvPr>
          <p:cNvSpPr/>
          <p:nvPr/>
        </p:nvSpPr>
        <p:spPr>
          <a:xfrm>
            <a:off x="6292204" y="4991939"/>
            <a:ext cx="4334256" cy="1171118"/>
          </a:xfrm>
          <a:prstGeom prst="roundRect">
            <a:avLst>
              <a:gd name="adj" fmla="val 510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6D90CCF5-4489-F9AA-9194-CFD17CBC00E0}"/>
              </a:ext>
            </a:extLst>
          </p:cNvPr>
          <p:cNvSpPr/>
          <p:nvPr/>
        </p:nvSpPr>
        <p:spPr>
          <a:xfrm>
            <a:off x="97536" y="1005841"/>
            <a:ext cx="5077968" cy="5157216"/>
          </a:xfrm>
          <a:prstGeom prst="roundRect">
            <a:avLst>
              <a:gd name="adj" fmla="val 336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170688" y="92461"/>
            <a:ext cx="4593336" cy="728997"/>
          </a:xfrm>
        </p:spPr>
        <p:txBody>
          <a:bodyPr>
            <a:normAutofit/>
          </a:bodyPr>
          <a:lstStyle/>
          <a:p>
            <a:r>
              <a:rPr lang="en-US" sz="4000" dirty="0">
                <a:solidFill>
                  <a:schemeClr val="accent6">
                    <a:lumMod val="50000"/>
                  </a:schemeClr>
                </a:solidFill>
                <a:effectLst>
                  <a:glow rad="63500">
                    <a:srgbClr val="A2DEF4"/>
                  </a:glow>
                </a:effectLst>
              </a:rPr>
              <a:t>Constructors</a:t>
            </a:r>
            <a:endParaRPr lang="en-ZA" sz="3200" dirty="0">
              <a:solidFill>
                <a:schemeClr val="accent6">
                  <a:lumMod val="50000"/>
                </a:schemeClr>
              </a:solidFill>
              <a:effectLst>
                <a:glow rad="63500">
                  <a:srgbClr val="A2DEF4"/>
                </a:glow>
              </a:effectLst>
            </a:endParaRPr>
          </a:p>
        </p:txBody>
      </p:sp>
      <p:sp>
        <p:nvSpPr>
          <p:cNvPr id="3" name="TextBox 2">
            <a:extLst>
              <a:ext uri="{FF2B5EF4-FFF2-40B4-BE49-F238E27FC236}">
                <a16:creationId xmlns:a16="http://schemas.microsoft.com/office/drawing/2014/main" id="{F164CB1D-2ED5-E16E-5646-A8B60CF528BA}"/>
              </a:ext>
            </a:extLst>
          </p:cNvPr>
          <p:cNvSpPr txBox="1"/>
          <p:nvPr/>
        </p:nvSpPr>
        <p:spPr>
          <a:xfrm>
            <a:off x="5206739" y="92461"/>
            <a:ext cx="6458712" cy="1200329"/>
          </a:xfrm>
          <a:prstGeom prst="rect">
            <a:avLst/>
          </a:prstGeom>
          <a:noFill/>
        </p:spPr>
        <p:txBody>
          <a:bodyPr wrap="square" rtlCol="0">
            <a:spAutoFit/>
          </a:bodyPr>
          <a:lstStyle/>
          <a:p>
            <a:r>
              <a:rPr lang="en-US" sz="2400" b="1" dirty="0"/>
              <a:t>Constructors allow you to pass in arguments to a newly created object.  This allows you to uniquely configure the object.</a:t>
            </a:r>
          </a:p>
        </p:txBody>
      </p:sp>
      <p:sp>
        <p:nvSpPr>
          <p:cNvPr id="4" name="TextBox 3">
            <a:extLst>
              <a:ext uri="{FF2B5EF4-FFF2-40B4-BE49-F238E27FC236}">
                <a16:creationId xmlns:a16="http://schemas.microsoft.com/office/drawing/2014/main" id="{A58F296C-5211-48D0-47E8-76126F759799}"/>
              </a:ext>
            </a:extLst>
          </p:cNvPr>
          <p:cNvSpPr txBox="1"/>
          <p:nvPr/>
        </p:nvSpPr>
        <p:spPr>
          <a:xfrm>
            <a:off x="97536" y="1085027"/>
            <a:ext cx="4974336" cy="4893647"/>
          </a:xfrm>
          <a:prstGeom prst="rect">
            <a:avLst/>
          </a:prstGeom>
          <a:noFill/>
        </p:spPr>
        <p:txBody>
          <a:bodyPr wrap="square" rtlCol="0">
            <a:spAutoFit/>
          </a:bodyPr>
          <a:lstStyle/>
          <a:p>
            <a:r>
              <a:rPr lang="en-US" sz="2400" b="1" dirty="0">
                <a:solidFill>
                  <a:srgbClr val="C00000"/>
                </a:solidFill>
              </a:rPr>
              <a:t>public</a:t>
            </a:r>
            <a:r>
              <a:rPr lang="en-US" sz="2400" b="1" dirty="0"/>
              <a:t> </a:t>
            </a:r>
            <a:r>
              <a:rPr lang="en-US" sz="2400" b="1" dirty="0">
                <a:solidFill>
                  <a:srgbClr val="FF00FF"/>
                </a:solidFill>
              </a:rPr>
              <a:t>class</a:t>
            </a:r>
            <a:r>
              <a:rPr lang="en-US" sz="2400" b="1" dirty="0"/>
              <a:t> </a:t>
            </a:r>
            <a:r>
              <a:rPr lang="en-US" sz="2400" b="1" dirty="0">
                <a:solidFill>
                  <a:srgbClr val="006600"/>
                </a:solidFill>
              </a:rPr>
              <a:t>Robot</a:t>
            </a:r>
            <a:r>
              <a:rPr lang="en-US" sz="2400" b="1" dirty="0"/>
              <a:t> </a:t>
            </a:r>
            <a:r>
              <a:rPr lang="en-US" sz="2400" b="1" dirty="0">
                <a:solidFill>
                  <a:schemeClr val="bg1"/>
                </a:solidFill>
              </a:rPr>
              <a:t>{</a:t>
            </a:r>
          </a:p>
          <a:p>
            <a:endParaRPr lang="en-US" sz="2400" b="1" dirty="0"/>
          </a:p>
          <a:p>
            <a:r>
              <a:rPr lang="en-US" sz="2400" b="1" dirty="0"/>
              <a:t>        </a:t>
            </a:r>
            <a:r>
              <a:rPr lang="en-US" sz="2400" b="1" dirty="0">
                <a:solidFill>
                  <a:srgbClr val="C00000"/>
                </a:solidFill>
              </a:rPr>
              <a:t>int</a:t>
            </a:r>
            <a:r>
              <a:rPr lang="en-US" sz="2400" b="1" dirty="0"/>
              <a:t> </a:t>
            </a:r>
            <a:r>
              <a:rPr lang="en-US" sz="2400" b="1" dirty="0" err="1">
                <a:solidFill>
                  <a:srgbClr val="006600"/>
                </a:solidFill>
              </a:rPr>
              <a:t>robotSpeed</a:t>
            </a:r>
            <a:r>
              <a:rPr lang="en-US" sz="2400" b="1" dirty="0">
                <a:solidFill>
                  <a:schemeClr val="bg1"/>
                </a:solidFill>
              </a:rPr>
              <a:t>;</a:t>
            </a:r>
          </a:p>
          <a:p>
            <a:endParaRPr lang="en-US" sz="2400" b="1" dirty="0"/>
          </a:p>
          <a:p>
            <a:r>
              <a:rPr lang="en-US" sz="2400" b="1" dirty="0"/>
              <a:t>        </a:t>
            </a:r>
            <a:r>
              <a:rPr lang="en-US" sz="2400" b="1" dirty="0">
                <a:solidFill>
                  <a:srgbClr val="C00000"/>
                </a:solidFill>
              </a:rPr>
              <a:t>public void </a:t>
            </a:r>
            <a:r>
              <a:rPr lang="en-US" sz="2400" b="1" dirty="0">
                <a:solidFill>
                  <a:srgbClr val="006600"/>
                </a:solidFill>
              </a:rPr>
              <a:t>Robot(</a:t>
            </a:r>
            <a:r>
              <a:rPr lang="en-US" sz="2400" b="1" dirty="0">
                <a:solidFill>
                  <a:srgbClr val="C00000"/>
                </a:solidFill>
              </a:rPr>
              <a:t>int</a:t>
            </a:r>
            <a:r>
              <a:rPr lang="en-US" sz="2400" b="1" dirty="0"/>
              <a:t> </a:t>
            </a:r>
            <a:r>
              <a:rPr lang="en-US" sz="2400" b="1" dirty="0">
                <a:solidFill>
                  <a:srgbClr val="0070C0"/>
                </a:solidFill>
              </a:rPr>
              <a:t>speed</a:t>
            </a:r>
            <a:r>
              <a:rPr lang="en-US" sz="2400" b="1" dirty="0">
                <a:solidFill>
                  <a:srgbClr val="006600"/>
                </a:solidFill>
              </a:rPr>
              <a:t>)</a:t>
            </a:r>
            <a:r>
              <a:rPr lang="en-US" sz="2400" b="1" dirty="0"/>
              <a:t> </a:t>
            </a:r>
            <a:r>
              <a:rPr lang="en-US" sz="2400" b="1" dirty="0">
                <a:solidFill>
                  <a:schemeClr val="bg1"/>
                </a:solidFill>
              </a:rPr>
              <a:t>{</a:t>
            </a:r>
          </a:p>
          <a:p>
            <a:r>
              <a:rPr lang="en-US" sz="2400" b="1" dirty="0"/>
              <a:t>                </a:t>
            </a:r>
            <a:r>
              <a:rPr lang="en-US" sz="2400" b="1" dirty="0" err="1">
                <a:solidFill>
                  <a:srgbClr val="006600"/>
                </a:solidFill>
              </a:rPr>
              <a:t>robotSpeed</a:t>
            </a:r>
            <a:r>
              <a:rPr lang="en-US" sz="2400" b="1" dirty="0"/>
              <a:t> </a:t>
            </a:r>
            <a:r>
              <a:rPr lang="en-US" sz="2400" b="1" dirty="0">
                <a:solidFill>
                  <a:schemeClr val="bg1"/>
                </a:solidFill>
              </a:rPr>
              <a:t>=</a:t>
            </a:r>
            <a:r>
              <a:rPr lang="en-US" sz="2400" b="1" dirty="0"/>
              <a:t> </a:t>
            </a:r>
            <a:r>
              <a:rPr lang="en-US" sz="2400" b="1" dirty="0">
                <a:solidFill>
                  <a:srgbClr val="0070C0"/>
                </a:solidFill>
              </a:rPr>
              <a:t>speed</a:t>
            </a:r>
            <a:r>
              <a:rPr lang="en-US" sz="2400" b="1" dirty="0">
                <a:solidFill>
                  <a:schemeClr val="bg1"/>
                </a:solidFill>
              </a:rPr>
              <a:t>;</a:t>
            </a:r>
          </a:p>
          <a:p>
            <a:r>
              <a:rPr lang="en-US" sz="2400" b="1" dirty="0"/>
              <a:t>       </a:t>
            </a:r>
            <a:r>
              <a:rPr lang="en-US" sz="2400" b="1" dirty="0">
                <a:solidFill>
                  <a:schemeClr val="bg1"/>
                </a:solidFill>
              </a:rPr>
              <a:t>}</a:t>
            </a:r>
          </a:p>
          <a:p>
            <a:endParaRPr lang="en-US" sz="2400" b="1" dirty="0"/>
          </a:p>
          <a:p>
            <a:r>
              <a:rPr lang="en-US" sz="2400" b="1" dirty="0"/>
              <a:t>       </a:t>
            </a:r>
            <a:r>
              <a:rPr lang="en-US" sz="2400" b="1" dirty="0">
                <a:solidFill>
                  <a:srgbClr val="C00000"/>
                </a:solidFill>
              </a:rPr>
              <a:t>private void </a:t>
            </a:r>
            <a:r>
              <a:rPr lang="en-US" sz="2400" b="1" dirty="0">
                <a:solidFill>
                  <a:srgbClr val="006600"/>
                </a:solidFill>
              </a:rPr>
              <a:t>go() </a:t>
            </a:r>
            <a:r>
              <a:rPr lang="en-US" sz="2400" b="1" dirty="0">
                <a:solidFill>
                  <a:schemeClr val="bg1"/>
                </a:solidFill>
              </a:rPr>
              <a:t>{</a:t>
            </a:r>
          </a:p>
          <a:p>
            <a:r>
              <a:rPr lang="en-US" sz="2400" b="1" dirty="0"/>
              <a:t>               </a:t>
            </a:r>
            <a:r>
              <a:rPr lang="en-US" sz="2400" b="1" dirty="0" err="1">
                <a:solidFill>
                  <a:srgbClr val="006600"/>
                </a:solidFill>
              </a:rPr>
              <a:t>Sys.out.print</a:t>
            </a:r>
            <a:r>
              <a:rPr lang="en-US" sz="2400" b="1" dirty="0">
                <a:solidFill>
                  <a:srgbClr val="006600"/>
                </a:solidFill>
              </a:rPr>
              <a:t>(</a:t>
            </a:r>
            <a:r>
              <a:rPr lang="en-US" sz="2400" b="1" dirty="0" err="1">
                <a:solidFill>
                  <a:srgbClr val="006600"/>
                </a:solidFill>
              </a:rPr>
              <a:t>robotSpeed</a:t>
            </a:r>
            <a:r>
              <a:rPr lang="en-US" sz="2400" b="1" dirty="0">
                <a:solidFill>
                  <a:srgbClr val="006600"/>
                </a:solidFill>
              </a:rPr>
              <a:t>)</a:t>
            </a:r>
            <a:r>
              <a:rPr lang="en-US" sz="2400" b="1" dirty="0">
                <a:solidFill>
                  <a:schemeClr val="bg1"/>
                </a:solidFill>
              </a:rPr>
              <a:t>;</a:t>
            </a:r>
          </a:p>
          <a:p>
            <a:r>
              <a:rPr lang="en-US" sz="2400" b="1" dirty="0"/>
              <a:t>       </a:t>
            </a:r>
            <a:r>
              <a:rPr lang="en-US" sz="2400" b="1" dirty="0">
                <a:solidFill>
                  <a:schemeClr val="bg1"/>
                </a:solidFill>
              </a:rPr>
              <a:t>}</a:t>
            </a:r>
          </a:p>
          <a:p>
            <a:endParaRPr lang="en-US" sz="2400" b="1" dirty="0"/>
          </a:p>
          <a:p>
            <a:r>
              <a:rPr lang="en-US" sz="2400" b="1" dirty="0">
                <a:solidFill>
                  <a:schemeClr val="bg1"/>
                </a:solidFill>
              </a:rPr>
              <a:t>}</a:t>
            </a:r>
          </a:p>
        </p:txBody>
      </p:sp>
      <p:sp>
        <p:nvSpPr>
          <p:cNvPr id="6" name="Rectangle: Rounded Corners 5">
            <a:extLst>
              <a:ext uri="{FF2B5EF4-FFF2-40B4-BE49-F238E27FC236}">
                <a16:creationId xmlns:a16="http://schemas.microsoft.com/office/drawing/2014/main" id="{14E0774D-2F6B-7FF8-48B1-B03B0E420B4E}"/>
              </a:ext>
            </a:extLst>
          </p:cNvPr>
          <p:cNvSpPr/>
          <p:nvPr/>
        </p:nvSpPr>
        <p:spPr>
          <a:xfrm>
            <a:off x="6268967" y="1682156"/>
            <a:ext cx="4334256" cy="2267712"/>
          </a:xfrm>
          <a:prstGeom prst="roundRect">
            <a:avLst>
              <a:gd name="adj" fmla="val 510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5128113-5936-7564-0888-D5C57956BB1C}"/>
              </a:ext>
            </a:extLst>
          </p:cNvPr>
          <p:cNvSpPr txBox="1"/>
          <p:nvPr/>
        </p:nvSpPr>
        <p:spPr>
          <a:xfrm>
            <a:off x="6447275" y="2246036"/>
            <a:ext cx="3977640" cy="461665"/>
          </a:xfrm>
          <a:prstGeom prst="rect">
            <a:avLst/>
          </a:prstGeom>
          <a:noFill/>
        </p:spPr>
        <p:txBody>
          <a:bodyPr wrap="square" rtlCol="0">
            <a:spAutoFit/>
          </a:bodyPr>
          <a:lstStyle/>
          <a:p>
            <a:r>
              <a:rPr lang="en-US" sz="2400" b="1" dirty="0">
                <a:solidFill>
                  <a:srgbClr val="C00000"/>
                </a:solidFill>
              </a:rPr>
              <a:t>Robot</a:t>
            </a:r>
            <a:r>
              <a:rPr lang="en-US" sz="2400" b="1" dirty="0"/>
              <a:t> </a:t>
            </a:r>
            <a:r>
              <a:rPr lang="en-US" sz="2400" b="1" dirty="0">
                <a:solidFill>
                  <a:srgbClr val="006600"/>
                </a:solidFill>
              </a:rPr>
              <a:t>bot</a:t>
            </a:r>
            <a:r>
              <a:rPr lang="en-US" sz="2400" b="1" dirty="0"/>
              <a:t> = </a:t>
            </a:r>
            <a:r>
              <a:rPr lang="en-US" sz="2400" b="1" dirty="0">
                <a:solidFill>
                  <a:srgbClr val="002060"/>
                </a:solidFill>
              </a:rPr>
              <a:t>new</a:t>
            </a:r>
            <a:r>
              <a:rPr lang="en-US" sz="2400" b="1" dirty="0"/>
              <a:t> </a:t>
            </a:r>
            <a:r>
              <a:rPr lang="en-US" sz="2400" b="1" dirty="0">
                <a:solidFill>
                  <a:srgbClr val="7030A0"/>
                </a:solidFill>
              </a:rPr>
              <a:t>Robot(</a:t>
            </a:r>
            <a:r>
              <a:rPr lang="en-US" sz="2400" b="1" dirty="0">
                <a:solidFill>
                  <a:srgbClr val="0070C0"/>
                </a:solidFill>
              </a:rPr>
              <a:t>5</a:t>
            </a:r>
            <a:r>
              <a:rPr lang="en-US" sz="2400" b="1" dirty="0">
                <a:solidFill>
                  <a:srgbClr val="7030A0"/>
                </a:solidFill>
              </a:rPr>
              <a:t>)</a:t>
            </a:r>
            <a:r>
              <a:rPr lang="en-US" sz="2400" b="1" dirty="0">
                <a:solidFill>
                  <a:schemeClr val="bg1"/>
                </a:solidFill>
              </a:rPr>
              <a:t>;</a:t>
            </a:r>
          </a:p>
        </p:txBody>
      </p:sp>
      <p:sp>
        <p:nvSpPr>
          <p:cNvPr id="9" name="TextBox 8">
            <a:extLst>
              <a:ext uri="{FF2B5EF4-FFF2-40B4-BE49-F238E27FC236}">
                <a16:creationId xmlns:a16="http://schemas.microsoft.com/office/drawing/2014/main" id="{87D96926-E4A4-DD3C-A984-95CE66A95A5B}"/>
              </a:ext>
            </a:extLst>
          </p:cNvPr>
          <p:cNvSpPr txBox="1"/>
          <p:nvPr/>
        </p:nvSpPr>
        <p:spPr>
          <a:xfrm>
            <a:off x="6447275" y="1749629"/>
            <a:ext cx="4024115" cy="369332"/>
          </a:xfrm>
          <a:prstGeom prst="rect">
            <a:avLst/>
          </a:prstGeom>
          <a:noFill/>
        </p:spPr>
        <p:txBody>
          <a:bodyPr wrap="none" rtlCol="0">
            <a:spAutoFit/>
          </a:bodyPr>
          <a:lstStyle/>
          <a:p>
            <a:r>
              <a:rPr lang="en-US" b="1" dirty="0">
                <a:solidFill>
                  <a:schemeClr val="tx1">
                    <a:lumMod val="85000"/>
                    <a:lumOff val="15000"/>
                  </a:schemeClr>
                </a:solidFill>
              </a:rPr>
              <a:t>Create object and pass in our speed:</a:t>
            </a:r>
          </a:p>
        </p:txBody>
      </p:sp>
      <p:cxnSp>
        <p:nvCxnSpPr>
          <p:cNvPr id="10" name="Straight Connector 9">
            <a:extLst>
              <a:ext uri="{FF2B5EF4-FFF2-40B4-BE49-F238E27FC236}">
                <a16:creationId xmlns:a16="http://schemas.microsoft.com/office/drawing/2014/main" id="{2D007A47-41F4-967A-AD40-54612109D270}"/>
              </a:ext>
            </a:extLst>
          </p:cNvPr>
          <p:cNvCxnSpPr/>
          <p:nvPr/>
        </p:nvCxnSpPr>
        <p:spPr>
          <a:xfrm flipV="1">
            <a:off x="6630058" y="2058263"/>
            <a:ext cx="3612074" cy="12139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D18362E-0A83-AF84-C0D5-E4A976BD5685}"/>
              </a:ext>
            </a:extLst>
          </p:cNvPr>
          <p:cNvSpPr txBox="1"/>
          <p:nvPr/>
        </p:nvSpPr>
        <p:spPr>
          <a:xfrm>
            <a:off x="6400800" y="2931150"/>
            <a:ext cx="3300775" cy="369332"/>
          </a:xfrm>
          <a:prstGeom prst="rect">
            <a:avLst/>
          </a:prstGeom>
          <a:noFill/>
        </p:spPr>
        <p:txBody>
          <a:bodyPr wrap="none" rtlCol="0">
            <a:spAutoFit/>
          </a:bodyPr>
          <a:lstStyle/>
          <a:p>
            <a:r>
              <a:rPr lang="en-US" b="1" dirty="0">
                <a:solidFill>
                  <a:schemeClr val="tx1">
                    <a:lumMod val="85000"/>
                    <a:lumOff val="15000"/>
                  </a:schemeClr>
                </a:solidFill>
              </a:rPr>
              <a:t>Call the object’s “go” method:</a:t>
            </a:r>
          </a:p>
        </p:txBody>
      </p:sp>
      <p:cxnSp>
        <p:nvCxnSpPr>
          <p:cNvPr id="12" name="Straight Connector 11">
            <a:extLst>
              <a:ext uri="{FF2B5EF4-FFF2-40B4-BE49-F238E27FC236}">
                <a16:creationId xmlns:a16="http://schemas.microsoft.com/office/drawing/2014/main" id="{76D1B450-5A09-CF13-058C-2B1AB8F5F253}"/>
              </a:ext>
            </a:extLst>
          </p:cNvPr>
          <p:cNvCxnSpPr/>
          <p:nvPr/>
        </p:nvCxnSpPr>
        <p:spPr>
          <a:xfrm flipV="1">
            <a:off x="6583583" y="3239784"/>
            <a:ext cx="3612074" cy="12139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DC7ECB9-DCE1-5CE5-1C06-EB7A54892667}"/>
              </a:ext>
            </a:extLst>
          </p:cNvPr>
          <p:cNvSpPr txBox="1"/>
          <p:nvPr/>
        </p:nvSpPr>
        <p:spPr>
          <a:xfrm>
            <a:off x="6447275" y="3393077"/>
            <a:ext cx="3977640" cy="461665"/>
          </a:xfrm>
          <a:prstGeom prst="rect">
            <a:avLst/>
          </a:prstGeom>
          <a:noFill/>
        </p:spPr>
        <p:txBody>
          <a:bodyPr wrap="square" rtlCol="0">
            <a:spAutoFit/>
          </a:bodyPr>
          <a:lstStyle/>
          <a:p>
            <a:r>
              <a:rPr lang="en-US" sz="2400" b="1" dirty="0" err="1">
                <a:solidFill>
                  <a:srgbClr val="006600"/>
                </a:solidFill>
              </a:rPr>
              <a:t>bot</a:t>
            </a:r>
            <a:r>
              <a:rPr lang="en-US" sz="2400" b="1" dirty="0" err="1">
                <a:solidFill>
                  <a:schemeClr val="bg1"/>
                </a:solidFill>
              </a:rPr>
              <a:t>.</a:t>
            </a:r>
            <a:r>
              <a:rPr lang="en-US" sz="2400" b="1" dirty="0" err="1">
                <a:solidFill>
                  <a:srgbClr val="006600"/>
                </a:solidFill>
              </a:rPr>
              <a:t>go</a:t>
            </a:r>
            <a:r>
              <a:rPr lang="en-US" sz="2400" b="1" dirty="0">
                <a:solidFill>
                  <a:srgbClr val="006600"/>
                </a:solidFill>
              </a:rPr>
              <a:t>()</a:t>
            </a:r>
            <a:r>
              <a:rPr lang="en-US" sz="2400" b="1" dirty="0">
                <a:solidFill>
                  <a:schemeClr val="bg1"/>
                </a:solidFill>
              </a:rPr>
              <a:t>;</a:t>
            </a:r>
          </a:p>
        </p:txBody>
      </p:sp>
      <p:sp>
        <p:nvSpPr>
          <p:cNvPr id="14" name="Arrow: Down 13">
            <a:extLst>
              <a:ext uri="{FF2B5EF4-FFF2-40B4-BE49-F238E27FC236}">
                <a16:creationId xmlns:a16="http://schemas.microsoft.com/office/drawing/2014/main" id="{4B27B0B9-9B69-4B18-F742-A91525E18203}"/>
              </a:ext>
            </a:extLst>
          </p:cNvPr>
          <p:cNvSpPr/>
          <p:nvPr/>
        </p:nvSpPr>
        <p:spPr>
          <a:xfrm>
            <a:off x="8148828" y="4123431"/>
            <a:ext cx="393192" cy="6949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A0D088C-A9F4-2420-8796-E2707B27CAF7}"/>
              </a:ext>
            </a:extLst>
          </p:cNvPr>
          <p:cNvSpPr txBox="1"/>
          <p:nvPr/>
        </p:nvSpPr>
        <p:spPr>
          <a:xfrm>
            <a:off x="6553200" y="5085930"/>
            <a:ext cx="1005403" cy="369332"/>
          </a:xfrm>
          <a:prstGeom prst="rect">
            <a:avLst/>
          </a:prstGeom>
          <a:noFill/>
        </p:spPr>
        <p:txBody>
          <a:bodyPr wrap="none" rtlCol="0">
            <a:spAutoFit/>
          </a:bodyPr>
          <a:lstStyle/>
          <a:p>
            <a:r>
              <a:rPr lang="en-US" b="1" dirty="0">
                <a:solidFill>
                  <a:schemeClr val="tx1">
                    <a:lumMod val="85000"/>
                    <a:lumOff val="15000"/>
                  </a:schemeClr>
                </a:solidFill>
              </a:rPr>
              <a:t>Output:</a:t>
            </a:r>
          </a:p>
        </p:txBody>
      </p:sp>
      <p:cxnSp>
        <p:nvCxnSpPr>
          <p:cNvPr id="16" name="Straight Connector 15">
            <a:extLst>
              <a:ext uri="{FF2B5EF4-FFF2-40B4-BE49-F238E27FC236}">
                <a16:creationId xmlns:a16="http://schemas.microsoft.com/office/drawing/2014/main" id="{17A358C0-C365-5FC1-0FD0-C698D9685E07}"/>
              </a:ext>
            </a:extLst>
          </p:cNvPr>
          <p:cNvCxnSpPr/>
          <p:nvPr/>
        </p:nvCxnSpPr>
        <p:spPr>
          <a:xfrm flipV="1">
            <a:off x="6735983" y="5394564"/>
            <a:ext cx="3612074" cy="12139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7647EC7-73F4-7D59-42B6-A09ED7F34C77}"/>
              </a:ext>
            </a:extLst>
          </p:cNvPr>
          <p:cNvSpPr txBox="1"/>
          <p:nvPr/>
        </p:nvSpPr>
        <p:spPr>
          <a:xfrm>
            <a:off x="6553200" y="5608676"/>
            <a:ext cx="3977640" cy="461665"/>
          </a:xfrm>
          <a:prstGeom prst="rect">
            <a:avLst/>
          </a:prstGeom>
          <a:noFill/>
        </p:spPr>
        <p:txBody>
          <a:bodyPr wrap="square" rtlCol="0">
            <a:spAutoFit/>
          </a:bodyPr>
          <a:lstStyle/>
          <a:p>
            <a:r>
              <a:rPr lang="en-US" sz="2400" b="1" dirty="0">
                <a:solidFill>
                  <a:schemeClr val="bg1"/>
                </a:solidFill>
              </a:rPr>
              <a:t> 5</a:t>
            </a:r>
          </a:p>
        </p:txBody>
      </p:sp>
      <p:sp>
        <p:nvSpPr>
          <p:cNvPr id="19" name="Arrow: Down 18">
            <a:extLst>
              <a:ext uri="{FF2B5EF4-FFF2-40B4-BE49-F238E27FC236}">
                <a16:creationId xmlns:a16="http://schemas.microsoft.com/office/drawing/2014/main" id="{4704F3BF-87C9-3FE2-8102-6A4833B6BEF7}"/>
              </a:ext>
            </a:extLst>
          </p:cNvPr>
          <p:cNvSpPr/>
          <p:nvPr/>
        </p:nvSpPr>
        <p:spPr>
          <a:xfrm rot="16200000">
            <a:off x="5553875" y="2509861"/>
            <a:ext cx="393192" cy="6949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9008355"/>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5040CA-20CC-43C6-BC0C-8D8696B6AF89}">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CC02FA78-7B40-45E2-B806-470B0FC280F6}">
  <ds:schemaRefs>
    <ds:schemaRef ds:uri="http://schemas.microsoft.com/sharepoint/v3/contenttype/forms"/>
  </ds:schemaRefs>
</ds:datastoreItem>
</file>

<file path=customXml/itemProps3.xml><?xml version="1.0" encoding="utf-8"?>
<ds:datastoreItem xmlns:ds="http://schemas.openxmlformats.org/officeDocument/2006/customXml" ds:itemID="{BFBA14A9-9290-4E1F-A1C4-0305BFA570E9}">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{406BA02A-0C40-4503-AC34-49754CBB4940}tf16411248_win32</Template>
  <TotalTime>519</TotalTime>
  <Words>963</Words>
  <Application>Microsoft Office PowerPoint</Application>
  <PresentationFormat>Widescreen</PresentationFormat>
  <Paragraphs>167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Avenir Next LT Pro Light</vt:lpstr>
      <vt:lpstr>Calibri</vt:lpstr>
      <vt:lpstr>Posterama</vt:lpstr>
      <vt:lpstr>Custom</vt:lpstr>
      <vt:lpstr>  tellar Robotics Presents:   java and robots!    Part 2</vt:lpstr>
      <vt:lpstr> Agenda</vt:lpstr>
      <vt:lpstr>Object Oriented Programming</vt:lpstr>
      <vt:lpstr>classes and objects</vt:lpstr>
      <vt:lpstr>What's in a class?</vt:lpstr>
      <vt:lpstr>Main</vt:lpstr>
      <vt:lpstr>Methods</vt:lpstr>
      <vt:lpstr>Attributes</vt:lpstr>
      <vt:lpstr>Constructors</vt:lpstr>
      <vt:lpstr>Public and Private:  Access Modifiers</vt:lpstr>
      <vt:lpstr>PowerPoint Presentation</vt:lpstr>
      <vt:lpstr>ACCESS MODIFIERS</vt:lpstr>
      <vt:lpstr>Variables and Arrays</vt:lpstr>
      <vt:lpstr>The Fundamental variable</vt:lpstr>
      <vt:lpstr>Variables in java</vt:lpstr>
      <vt:lpstr>Arrays</vt:lpstr>
      <vt:lpstr>Conditional Statements and loops</vt:lpstr>
      <vt:lpstr>If Statements</vt:lpstr>
      <vt:lpstr>IF Statements in java</vt:lpstr>
      <vt:lpstr>Loops (while loops)</vt:lpstr>
      <vt:lpstr>Functions</vt:lpstr>
      <vt:lpstr>Functions</vt:lpstr>
      <vt:lpstr>Functions in java</vt:lpstr>
      <vt:lpstr>Guessing Game</vt:lpstr>
      <vt:lpstr>That’s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Gabe Melvin</dc:creator>
  <cp:lastModifiedBy>Q K</cp:lastModifiedBy>
  <cp:revision>3</cp:revision>
  <dcterms:created xsi:type="dcterms:W3CDTF">2024-10-17T18:41:45Z</dcterms:created>
  <dcterms:modified xsi:type="dcterms:W3CDTF">2024-11-07T00:09:39Z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