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335" r:id="rId5"/>
    <p:sldId id="336" r:id="rId6"/>
    <p:sldId id="353" r:id="rId7"/>
    <p:sldId id="337" r:id="rId8"/>
    <p:sldId id="358" r:id="rId9"/>
    <p:sldId id="360" r:id="rId10"/>
    <p:sldId id="357" r:id="rId11"/>
    <p:sldId id="338" r:id="rId12"/>
    <p:sldId id="339" r:id="rId13"/>
    <p:sldId id="356" r:id="rId14"/>
    <p:sldId id="361" r:id="rId15"/>
    <p:sldId id="347" r:id="rId16"/>
    <p:sldId id="359" r:id="rId17"/>
    <p:sldId id="35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6600"/>
    <a:srgbClr val="FF00FF"/>
    <a:srgbClr val="66B2B0"/>
    <a:srgbClr val="A2DEF4"/>
    <a:srgbClr val="468C8A"/>
    <a:srgbClr val="BDFFEF"/>
    <a:srgbClr val="0A4054"/>
    <a:srgbClr val="ABFF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B9CE99-2DE0-4C07-B670-5F7FC7088262}" v="176" dt="2024-11-07T14:26:19.463"/>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guide pos="6504"/>
        <p:guide orient="horz" pos="3696"/>
        <p:guide orient="horz" pos="196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e Melvin" userId="1e9941de-5937-4211-b949-000b3479f9fd" providerId="ADAL" clId="{1EB9CE99-2DE0-4C07-B670-5F7FC7088262}"/>
    <pc:docChg chg="undo custSel addSld delSld modSld sldOrd">
      <pc:chgData name="Gabe Melvin" userId="1e9941de-5937-4211-b949-000b3479f9fd" providerId="ADAL" clId="{1EB9CE99-2DE0-4C07-B670-5F7FC7088262}" dt="2024-11-07T14:26:30.614" v="5219" actId="313"/>
      <pc:docMkLst>
        <pc:docMk/>
      </pc:docMkLst>
      <pc:sldChg chg="modSp mod">
        <pc:chgData name="Gabe Melvin" userId="1e9941de-5937-4211-b949-000b3479f9fd" providerId="ADAL" clId="{1EB9CE99-2DE0-4C07-B670-5F7FC7088262}" dt="2024-11-06T21:13:57.999" v="4477" actId="1076"/>
        <pc:sldMkLst>
          <pc:docMk/>
          <pc:sldMk cId="954410245" sldId="335"/>
        </pc:sldMkLst>
        <pc:spChg chg="mod">
          <ac:chgData name="Gabe Melvin" userId="1e9941de-5937-4211-b949-000b3479f9fd" providerId="ADAL" clId="{1EB9CE99-2DE0-4C07-B670-5F7FC7088262}" dt="2024-10-31T15:49:55.650" v="1" actId="20577"/>
          <ac:spMkLst>
            <pc:docMk/>
            <pc:sldMk cId="954410245" sldId="335"/>
            <ac:spMk id="3" creationId="{2BE0BCE3-7A85-71CE-E027-A8E454AF1454}"/>
          </ac:spMkLst>
        </pc:spChg>
        <pc:picChg chg="mod">
          <ac:chgData name="Gabe Melvin" userId="1e9941de-5937-4211-b949-000b3479f9fd" providerId="ADAL" clId="{1EB9CE99-2DE0-4C07-B670-5F7FC7088262}" dt="2024-11-06T21:13:57.999" v="4477" actId="1076"/>
          <ac:picMkLst>
            <pc:docMk/>
            <pc:sldMk cId="954410245" sldId="335"/>
            <ac:picMk id="4" creationId="{3464B011-759E-DD00-29F8-DB02F54A21BB}"/>
          </ac:picMkLst>
        </pc:picChg>
      </pc:sldChg>
      <pc:sldChg chg="modSp mod">
        <pc:chgData name="Gabe Melvin" userId="1e9941de-5937-4211-b949-000b3479f9fd" providerId="ADAL" clId="{1EB9CE99-2DE0-4C07-B670-5F7FC7088262}" dt="2024-10-31T15:56:44.925" v="334" actId="1076"/>
        <pc:sldMkLst>
          <pc:docMk/>
          <pc:sldMk cId="582749365" sldId="336"/>
        </pc:sldMkLst>
        <pc:spChg chg="mod">
          <ac:chgData name="Gabe Melvin" userId="1e9941de-5937-4211-b949-000b3479f9fd" providerId="ADAL" clId="{1EB9CE99-2DE0-4C07-B670-5F7FC7088262}" dt="2024-10-31T15:56:44.925" v="334" actId="1076"/>
          <ac:spMkLst>
            <pc:docMk/>
            <pc:sldMk cId="582749365" sldId="336"/>
            <ac:spMk id="7" creationId="{70B4EC43-20C2-1DA5-646B-B8D26CF7D003}"/>
          </ac:spMkLst>
        </pc:spChg>
        <pc:picChg chg="mod">
          <ac:chgData name="Gabe Melvin" userId="1e9941de-5937-4211-b949-000b3479f9fd" providerId="ADAL" clId="{1EB9CE99-2DE0-4C07-B670-5F7FC7088262}" dt="2024-10-31T15:56:44.925" v="334" actId="1076"/>
          <ac:picMkLst>
            <pc:docMk/>
            <pc:sldMk cId="582749365" sldId="336"/>
            <ac:picMk id="5" creationId="{54A67856-AE6A-1764-F253-83EB9C97190B}"/>
          </ac:picMkLst>
        </pc:picChg>
      </pc:sldChg>
      <pc:sldChg chg="addSp delSp modSp mod">
        <pc:chgData name="Gabe Melvin" userId="1e9941de-5937-4211-b949-000b3479f9fd" providerId="ADAL" clId="{1EB9CE99-2DE0-4C07-B670-5F7FC7088262}" dt="2024-11-01T14:47:29.863" v="1851" actId="1582"/>
        <pc:sldMkLst>
          <pc:docMk/>
          <pc:sldMk cId="3786907341" sldId="337"/>
        </pc:sldMkLst>
        <pc:spChg chg="mod">
          <ac:chgData name="Gabe Melvin" userId="1e9941de-5937-4211-b949-000b3479f9fd" providerId="ADAL" clId="{1EB9CE99-2DE0-4C07-B670-5F7FC7088262}" dt="2024-11-01T13:02:34.982" v="943" actId="1076"/>
          <ac:spMkLst>
            <pc:docMk/>
            <pc:sldMk cId="3786907341" sldId="337"/>
            <ac:spMk id="2" creationId="{EA5BA0C7-4B10-03D7-2211-750D1F9E5A8A}"/>
          </ac:spMkLst>
        </pc:spChg>
        <pc:spChg chg="add mod">
          <ac:chgData name="Gabe Melvin" userId="1e9941de-5937-4211-b949-000b3479f9fd" providerId="ADAL" clId="{1EB9CE99-2DE0-4C07-B670-5F7FC7088262}" dt="2024-11-01T14:47:29.863" v="1851" actId="1582"/>
          <ac:spMkLst>
            <pc:docMk/>
            <pc:sldMk cId="3786907341" sldId="337"/>
            <ac:spMk id="3" creationId="{592541B0-33A0-8DB5-F797-DB383825B483}"/>
          </ac:spMkLst>
        </pc:spChg>
        <pc:spChg chg="add del mod">
          <ac:chgData name="Gabe Melvin" userId="1e9941de-5937-4211-b949-000b3479f9fd" providerId="ADAL" clId="{1EB9CE99-2DE0-4C07-B670-5F7FC7088262}" dt="2024-10-31T16:35:02.780" v="454" actId="931"/>
          <ac:spMkLst>
            <pc:docMk/>
            <pc:sldMk cId="3786907341" sldId="337"/>
            <ac:spMk id="4" creationId="{74C719C5-858C-4964-9345-C68ADCB312D5}"/>
          </ac:spMkLst>
        </pc:spChg>
        <pc:spChg chg="add mod">
          <ac:chgData name="Gabe Melvin" userId="1e9941de-5937-4211-b949-000b3479f9fd" providerId="ADAL" clId="{1EB9CE99-2DE0-4C07-B670-5F7FC7088262}" dt="2024-11-01T14:47:22.169" v="1850" actId="1582"/>
          <ac:spMkLst>
            <pc:docMk/>
            <pc:sldMk cId="3786907341" sldId="337"/>
            <ac:spMk id="4" creationId="{B41B1557-F123-2CFE-FAE7-52C24777CA57}"/>
          </ac:spMkLst>
        </pc:spChg>
        <pc:spChg chg="add mod">
          <ac:chgData name="Gabe Melvin" userId="1e9941de-5937-4211-b949-000b3479f9fd" providerId="ADAL" clId="{1EB9CE99-2DE0-4C07-B670-5F7FC7088262}" dt="2024-11-01T14:47:12.954" v="1849" actId="1582"/>
          <ac:spMkLst>
            <pc:docMk/>
            <pc:sldMk cId="3786907341" sldId="337"/>
            <ac:spMk id="5" creationId="{FBBB68BF-E418-1335-6009-831824B3B7EB}"/>
          </ac:spMkLst>
        </pc:spChg>
        <pc:spChg chg="add mod">
          <ac:chgData name="Gabe Melvin" userId="1e9941de-5937-4211-b949-000b3479f9fd" providerId="ADAL" clId="{1EB9CE99-2DE0-4C07-B670-5F7FC7088262}" dt="2024-11-01T12:54:48.833" v="752" actId="14100"/>
          <ac:spMkLst>
            <pc:docMk/>
            <pc:sldMk cId="3786907341" sldId="337"/>
            <ac:spMk id="6" creationId="{2483EFEC-70E9-9A9A-7230-B3339A78BD2A}"/>
          </ac:spMkLst>
        </pc:spChg>
        <pc:spChg chg="add mod">
          <ac:chgData name="Gabe Melvin" userId="1e9941de-5937-4211-b949-000b3479f9fd" providerId="ADAL" clId="{1EB9CE99-2DE0-4C07-B670-5F7FC7088262}" dt="2024-11-01T13:03:58.105" v="944" actId="1076"/>
          <ac:spMkLst>
            <pc:docMk/>
            <pc:sldMk cId="3786907341" sldId="337"/>
            <ac:spMk id="8" creationId="{8F1EB4AE-E327-43C1-CE65-D80EDEC55730}"/>
          </ac:spMkLst>
        </pc:spChg>
        <pc:spChg chg="add mod ord">
          <ac:chgData name="Gabe Melvin" userId="1e9941de-5937-4211-b949-000b3479f9fd" providerId="ADAL" clId="{1EB9CE99-2DE0-4C07-B670-5F7FC7088262}" dt="2024-11-01T12:59:23.290" v="933" actId="14100"/>
          <ac:spMkLst>
            <pc:docMk/>
            <pc:sldMk cId="3786907341" sldId="337"/>
            <ac:spMk id="12" creationId="{15EDC40B-48D5-F94C-DAFD-8CE7EC4EE1B1}"/>
          </ac:spMkLst>
        </pc:spChg>
        <pc:spChg chg="add mod ord">
          <ac:chgData name="Gabe Melvin" userId="1e9941de-5937-4211-b949-000b3479f9fd" providerId="ADAL" clId="{1EB9CE99-2DE0-4C07-B670-5F7FC7088262}" dt="2024-11-01T13:00:18.864" v="940" actId="167"/>
          <ac:spMkLst>
            <pc:docMk/>
            <pc:sldMk cId="3786907341" sldId="337"/>
            <ac:spMk id="13" creationId="{7792CC6F-B3AB-5424-91D8-953FF9A715C1}"/>
          </ac:spMkLst>
        </pc:spChg>
        <pc:picChg chg="del">
          <ac:chgData name="Gabe Melvin" userId="1e9941de-5937-4211-b949-000b3479f9fd" providerId="ADAL" clId="{1EB9CE99-2DE0-4C07-B670-5F7FC7088262}" dt="2024-10-31T16:34:11.162" v="399" actId="478"/>
          <ac:picMkLst>
            <pc:docMk/>
            <pc:sldMk cId="3786907341" sldId="337"/>
            <ac:picMk id="6" creationId="{02758B79-1E15-AE44-5C26-9A92C425A744}"/>
          </ac:picMkLst>
        </pc:picChg>
        <pc:picChg chg="add mod">
          <ac:chgData name="Gabe Melvin" userId="1e9941de-5937-4211-b949-000b3479f9fd" providerId="ADAL" clId="{1EB9CE99-2DE0-4C07-B670-5F7FC7088262}" dt="2024-11-01T12:54:08.472" v="750" actId="1076"/>
          <ac:picMkLst>
            <pc:docMk/>
            <pc:sldMk cId="3786907341" sldId="337"/>
            <ac:picMk id="7" creationId="{72E90469-BC2D-3972-CA36-80A8716CE943}"/>
          </ac:picMkLst>
        </pc:picChg>
        <pc:picChg chg="add mod">
          <ac:chgData name="Gabe Melvin" userId="1e9941de-5937-4211-b949-000b3479f9fd" providerId="ADAL" clId="{1EB9CE99-2DE0-4C07-B670-5F7FC7088262}" dt="2024-11-01T13:03:58.105" v="944" actId="1076"/>
          <ac:picMkLst>
            <pc:docMk/>
            <pc:sldMk cId="3786907341" sldId="337"/>
            <ac:picMk id="9" creationId="{2D71B0DA-560D-646D-8465-975544BB846B}"/>
          </ac:picMkLst>
        </pc:picChg>
        <pc:picChg chg="add mod">
          <ac:chgData name="Gabe Melvin" userId="1e9941de-5937-4211-b949-000b3479f9fd" providerId="ADAL" clId="{1EB9CE99-2DE0-4C07-B670-5F7FC7088262}" dt="2024-11-01T13:03:58.105" v="944" actId="1076"/>
          <ac:picMkLst>
            <pc:docMk/>
            <pc:sldMk cId="3786907341" sldId="337"/>
            <ac:picMk id="10" creationId="{FB69C9C5-EB49-8B9A-409F-C7694995180F}"/>
          </ac:picMkLst>
        </pc:picChg>
        <pc:picChg chg="add mod">
          <ac:chgData name="Gabe Melvin" userId="1e9941de-5937-4211-b949-000b3479f9fd" providerId="ADAL" clId="{1EB9CE99-2DE0-4C07-B670-5F7FC7088262}" dt="2024-11-01T13:03:58.105" v="944" actId="1076"/>
          <ac:picMkLst>
            <pc:docMk/>
            <pc:sldMk cId="3786907341" sldId="337"/>
            <ac:picMk id="11" creationId="{2DA7B1B7-CEE3-D8ED-8996-E6A17A5DD1B6}"/>
          </ac:picMkLst>
        </pc:picChg>
      </pc:sldChg>
      <pc:sldChg chg="addSp delSp modSp mod">
        <pc:chgData name="Gabe Melvin" userId="1e9941de-5937-4211-b949-000b3479f9fd" providerId="ADAL" clId="{1EB9CE99-2DE0-4C07-B670-5F7FC7088262}" dt="2024-11-06T20:59:19.064" v="4143" actId="20577"/>
        <pc:sldMkLst>
          <pc:docMk/>
          <pc:sldMk cId="3590816519" sldId="338"/>
        </pc:sldMkLst>
        <pc:spChg chg="add mod">
          <ac:chgData name="Gabe Melvin" userId="1e9941de-5937-4211-b949-000b3479f9fd" providerId="ADAL" clId="{1EB9CE99-2DE0-4C07-B670-5F7FC7088262}" dt="2024-11-06T16:37:20.295" v="3457" actId="20577"/>
          <ac:spMkLst>
            <pc:docMk/>
            <pc:sldMk cId="3590816519" sldId="338"/>
            <ac:spMk id="2" creationId="{A787D52B-86C2-0B69-8EDC-036E627481E0}"/>
          </ac:spMkLst>
        </pc:spChg>
        <pc:spChg chg="add del mod">
          <ac:chgData name="Gabe Melvin" userId="1e9941de-5937-4211-b949-000b3479f9fd" providerId="ADAL" clId="{1EB9CE99-2DE0-4C07-B670-5F7FC7088262}" dt="2024-11-06T17:00:33.335" v="3725"/>
          <ac:spMkLst>
            <pc:docMk/>
            <pc:sldMk cId="3590816519" sldId="338"/>
            <ac:spMk id="3" creationId="{7D75B811-D559-AE6E-5827-5DE64C07D6F2}"/>
          </ac:spMkLst>
        </pc:spChg>
        <pc:spChg chg="add mod">
          <ac:chgData name="Gabe Melvin" userId="1e9941de-5937-4211-b949-000b3479f9fd" providerId="ADAL" clId="{1EB9CE99-2DE0-4C07-B670-5F7FC7088262}" dt="2024-11-06T20:58:58.873" v="4138" actId="1076"/>
          <ac:spMkLst>
            <pc:docMk/>
            <pc:sldMk cId="3590816519" sldId="338"/>
            <ac:spMk id="3" creationId="{F65555DD-CBA6-D870-B64E-31EFC596B9E3}"/>
          </ac:spMkLst>
        </pc:spChg>
        <pc:spChg chg="add mod">
          <ac:chgData name="Gabe Melvin" userId="1e9941de-5937-4211-b949-000b3479f9fd" providerId="ADAL" clId="{1EB9CE99-2DE0-4C07-B670-5F7FC7088262}" dt="2024-11-06T17:07:43.830" v="3902" actId="1076"/>
          <ac:spMkLst>
            <pc:docMk/>
            <pc:sldMk cId="3590816519" sldId="338"/>
            <ac:spMk id="4" creationId="{21BB2D93-D493-521F-5DEF-8D603E8E6E2E}"/>
          </ac:spMkLst>
        </pc:spChg>
        <pc:spChg chg="add mod">
          <ac:chgData name="Gabe Melvin" userId="1e9941de-5937-4211-b949-000b3479f9fd" providerId="ADAL" clId="{1EB9CE99-2DE0-4C07-B670-5F7FC7088262}" dt="2024-11-06T20:59:19.064" v="4143" actId="20577"/>
          <ac:spMkLst>
            <pc:docMk/>
            <pc:sldMk cId="3590816519" sldId="338"/>
            <ac:spMk id="5" creationId="{33111A73-034A-C534-8638-4C892E3CC86D}"/>
          </ac:spMkLst>
        </pc:spChg>
        <pc:spChg chg="add mod ord">
          <ac:chgData name="Gabe Melvin" userId="1e9941de-5937-4211-b949-000b3479f9fd" providerId="ADAL" clId="{1EB9CE99-2DE0-4C07-B670-5F7FC7088262}" dt="2024-11-06T17:07:43.830" v="3902" actId="1076"/>
          <ac:spMkLst>
            <pc:docMk/>
            <pc:sldMk cId="3590816519" sldId="338"/>
            <ac:spMk id="6" creationId="{69879945-5701-31BE-66A8-2358DB2EF64B}"/>
          </ac:spMkLst>
        </pc:spChg>
        <pc:spChg chg="add del mod">
          <ac:chgData name="Gabe Melvin" userId="1e9941de-5937-4211-b949-000b3479f9fd" providerId="ADAL" clId="{1EB9CE99-2DE0-4C07-B670-5F7FC7088262}" dt="2024-11-06T16:59:33.199" v="3712" actId="478"/>
          <ac:spMkLst>
            <pc:docMk/>
            <pc:sldMk cId="3590816519" sldId="338"/>
            <ac:spMk id="7" creationId="{74456BEE-2BE8-C154-D1AF-35D4DB77186B}"/>
          </ac:spMkLst>
        </pc:spChg>
        <pc:spChg chg="add mod">
          <ac:chgData name="Gabe Melvin" userId="1e9941de-5937-4211-b949-000b3479f9fd" providerId="ADAL" clId="{1EB9CE99-2DE0-4C07-B670-5F7FC7088262}" dt="2024-11-06T20:58:40.211" v="4134" actId="1076"/>
          <ac:spMkLst>
            <pc:docMk/>
            <pc:sldMk cId="3590816519" sldId="338"/>
            <ac:spMk id="7" creationId="{B6EC6462-75A4-9E0A-A10D-E3EA2E611344}"/>
          </ac:spMkLst>
        </pc:spChg>
        <pc:spChg chg="add mod ord">
          <ac:chgData name="Gabe Melvin" userId="1e9941de-5937-4211-b949-000b3479f9fd" providerId="ADAL" clId="{1EB9CE99-2DE0-4C07-B670-5F7FC7088262}" dt="2024-11-06T17:07:43.830" v="3902" actId="1076"/>
          <ac:spMkLst>
            <pc:docMk/>
            <pc:sldMk cId="3590816519" sldId="338"/>
            <ac:spMk id="8" creationId="{C301E62D-FED5-8462-D085-AE8E63669ED5}"/>
          </ac:spMkLst>
        </pc:spChg>
        <pc:spChg chg="add mod">
          <ac:chgData name="Gabe Melvin" userId="1e9941de-5937-4211-b949-000b3479f9fd" providerId="ADAL" clId="{1EB9CE99-2DE0-4C07-B670-5F7FC7088262}" dt="2024-11-06T17:07:43.830" v="3902" actId="1076"/>
          <ac:spMkLst>
            <pc:docMk/>
            <pc:sldMk cId="3590816519" sldId="338"/>
            <ac:spMk id="9" creationId="{BD1748AE-FF61-3C3B-FF04-08F2C2757696}"/>
          </ac:spMkLst>
        </pc:spChg>
        <pc:spChg chg="add del mod">
          <ac:chgData name="Gabe Melvin" userId="1e9941de-5937-4211-b949-000b3479f9fd" providerId="ADAL" clId="{1EB9CE99-2DE0-4C07-B670-5F7FC7088262}" dt="2024-11-06T16:59:33.199" v="3712" actId="478"/>
          <ac:spMkLst>
            <pc:docMk/>
            <pc:sldMk cId="3590816519" sldId="338"/>
            <ac:spMk id="10" creationId="{CBCAB27E-76CF-A93F-BDBD-6CF04F010503}"/>
          </ac:spMkLst>
        </pc:spChg>
        <pc:spChg chg="add mod">
          <ac:chgData name="Gabe Melvin" userId="1e9941de-5937-4211-b949-000b3479f9fd" providerId="ADAL" clId="{1EB9CE99-2DE0-4C07-B670-5F7FC7088262}" dt="2024-11-06T20:58:58.873" v="4138" actId="1076"/>
          <ac:spMkLst>
            <pc:docMk/>
            <pc:sldMk cId="3590816519" sldId="338"/>
            <ac:spMk id="11" creationId="{6688B8A7-1442-4759-D982-F28410B21C04}"/>
          </ac:spMkLst>
        </pc:spChg>
        <pc:spChg chg="add del mod">
          <ac:chgData name="Gabe Melvin" userId="1e9941de-5937-4211-b949-000b3479f9fd" providerId="ADAL" clId="{1EB9CE99-2DE0-4C07-B670-5F7FC7088262}" dt="2024-11-06T16:59:33.199" v="3712" actId="478"/>
          <ac:spMkLst>
            <pc:docMk/>
            <pc:sldMk cId="3590816519" sldId="338"/>
            <ac:spMk id="11" creationId="{AAF25660-F298-772E-3FE0-CC9EBC98F6B1}"/>
          </ac:spMkLst>
        </pc:spChg>
        <pc:spChg chg="add mod">
          <ac:chgData name="Gabe Melvin" userId="1e9941de-5937-4211-b949-000b3479f9fd" providerId="ADAL" clId="{1EB9CE99-2DE0-4C07-B670-5F7FC7088262}" dt="2024-11-06T20:58:47.956" v="4137" actId="1076"/>
          <ac:spMkLst>
            <pc:docMk/>
            <pc:sldMk cId="3590816519" sldId="338"/>
            <ac:spMk id="12" creationId="{AB84A178-1989-EA5B-E5D3-6401C041A491}"/>
          </ac:spMkLst>
        </pc:spChg>
        <pc:spChg chg="add mod">
          <ac:chgData name="Gabe Melvin" userId="1e9941de-5937-4211-b949-000b3479f9fd" providerId="ADAL" clId="{1EB9CE99-2DE0-4C07-B670-5F7FC7088262}" dt="2024-11-06T17:07:43.830" v="3902" actId="1076"/>
          <ac:spMkLst>
            <pc:docMk/>
            <pc:sldMk cId="3590816519" sldId="338"/>
            <ac:spMk id="13" creationId="{245560D0-5617-CE31-366A-D97E82600850}"/>
          </ac:spMkLst>
        </pc:spChg>
        <pc:spChg chg="add del mod">
          <ac:chgData name="Gabe Melvin" userId="1e9941de-5937-4211-b949-000b3479f9fd" providerId="ADAL" clId="{1EB9CE99-2DE0-4C07-B670-5F7FC7088262}" dt="2024-11-06T17:11:44.265" v="3962" actId="478"/>
          <ac:spMkLst>
            <pc:docMk/>
            <pc:sldMk cId="3590816519" sldId="338"/>
            <ac:spMk id="14" creationId="{CF9586EF-98BB-846A-152B-3C088364F0D2}"/>
          </ac:spMkLst>
        </pc:spChg>
        <pc:spChg chg="add mod">
          <ac:chgData name="Gabe Melvin" userId="1e9941de-5937-4211-b949-000b3479f9fd" providerId="ADAL" clId="{1EB9CE99-2DE0-4C07-B670-5F7FC7088262}" dt="2024-11-06T20:58:40.211" v="4134" actId="1076"/>
          <ac:spMkLst>
            <pc:docMk/>
            <pc:sldMk cId="3590816519" sldId="338"/>
            <ac:spMk id="17" creationId="{F211D503-F1FC-E9A7-8F7C-E7E1CBEFC949}"/>
          </ac:spMkLst>
        </pc:spChg>
        <pc:spChg chg="add mod">
          <ac:chgData name="Gabe Melvin" userId="1e9941de-5937-4211-b949-000b3479f9fd" providerId="ADAL" clId="{1EB9CE99-2DE0-4C07-B670-5F7FC7088262}" dt="2024-11-06T20:58:40.211" v="4134" actId="1076"/>
          <ac:spMkLst>
            <pc:docMk/>
            <pc:sldMk cId="3590816519" sldId="338"/>
            <ac:spMk id="18" creationId="{4E721D1F-30B2-81CC-D7C6-A39FA51B7D89}"/>
          </ac:spMkLst>
        </pc:spChg>
        <pc:spChg chg="add del mod">
          <ac:chgData name="Gabe Melvin" userId="1e9941de-5937-4211-b949-000b3479f9fd" providerId="ADAL" clId="{1EB9CE99-2DE0-4C07-B670-5F7FC7088262}" dt="2024-11-06T17:00:35.988" v="3726" actId="478"/>
          <ac:spMkLst>
            <pc:docMk/>
            <pc:sldMk cId="3590816519" sldId="338"/>
            <ac:spMk id="18" creationId="{A52C7AE6-1F76-8AF7-F23E-BB1B8782FCF0}"/>
          </ac:spMkLst>
        </pc:spChg>
        <pc:spChg chg="add del mod ord">
          <ac:chgData name="Gabe Melvin" userId="1e9941de-5937-4211-b949-000b3479f9fd" providerId="ADAL" clId="{1EB9CE99-2DE0-4C07-B670-5F7FC7088262}" dt="2024-11-06T17:00:35.988" v="3726" actId="478"/>
          <ac:spMkLst>
            <pc:docMk/>
            <pc:sldMk cId="3590816519" sldId="338"/>
            <ac:spMk id="19" creationId="{1CED6A20-CF55-C1BF-5A4A-C3EAA51062BE}"/>
          </ac:spMkLst>
        </pc:spChg>
        <pc:spChg chg="add mod">
          <ac:chgData name="Gabe Melvin" userId="1e9941de-5937-4211-b949-000b3479f9fd" providerId="ADAL" clId="{1EB9CE99-2DE0-4C07-B670-5F7FC7088262}" dt="2024-11-06T20:58:58.873" v="4138" actId="1076"/>
          <ac:spMkLst>
            <pc:docMk/>
            <pc:sldMk cId="3590816519" sldId="338"/>
            <ac:spMk id="19" creationId="{63FE08B1-996C-2EED-28A1-8514497339F5}"/>
          </ac:spMkLst>
        </pc:spChg>
        <pc:spChg chg="add del mod">
          <ac:chgData name="Gabe Melvin" userId="1e9941de-5937-4211-b949-000b3479f9fd" providerId="ADAL" clId="{1EB9CE99-2DE0-4C07-B670-5F7FC7088262}" dt="2024-11-06T20:48:38.573" v="4001" actId="478"/>
          <ac:spMkLst>
            <pc:docMk/>
            <pc:sldMk cId="3590816519" sldId="338"/>
            <ac:spMk id="20" creationId="{783B8CD9-6C47-544E-E5B6-29A980C42A2B}"/>
          </ac:spMkLst>
        </pc:spChg>
        <pc:spChg chg="add del mod">
          <ac:chgData name="Gabe Melvin" userId="1e9941de-5937-4211-b949-000b3479f9fd" providerId="ADAL" clId="{1EB9CE99-2DE0-4C07-B670-5F7FC7088262}" dt="2024-11-06T17:00:35.988" v="3726" actId="478"/>
          <ac:spMkLst>
            <pc:docMk/>
            <pc:sldMk cId="3590816519" sldId="338"/>
            <ac:spMk id="21" creationId="{9CD8D5A2-7758-D876-CBC8-61D94D124583}"/>
          </ac:spMkLst>
        </pc:spChg>
        <pc:spChg chg="add del mod">
          <ac:chgData name="Gabe Melvin" userId="1e9941de-5937-4211-b949-000b3479f9fd" providerId="ADAL" clId="{1EB9CE99-2DE0-4C07-B670-5F7FC7088262}" dt="2024-11-06T20:49:52.600" v="4006" actId="478"/>
          <ac:spMkLst>
            <pc:docMk/>
            <pc:sldMk cId="3590816519" sldId="338"/>
            <ac:spMk id="21" creationId="{D80EA1B6-28E4-A835-8D77-F3515D62C435}"/>
          </ac:spMkLst>
        </pc:spChg>
        <pc:spChg chg="add del mod">
          <ac:chgData name="Gabe Melvin" userId="1e9941de-5937-4211-b949-000b3479f9fd" providerId="ADAL" clId="{1EB9CE99-2DE0-4C07-B670-5F7FC7088262}" dt="2024-11-06T17:00:35.988" v="3726" actId="478"/>
          <ac:spMkLst>
            <pc:docMk/>
            <pc:sldMk cId="3590816519" sldId="338"/>
            <ac:spMk id="22" creationId="{0F5F7BA7-D97E-67D2-D1B2-8E550FDBFFBB}"/>
          </ac:spMkLst>
        </pc:spChg>
        <pc:spChg chg="add mod">
          <ac:chgData name="Gabe Melvin" userId="1e9941de-5937-4211-b949-000b3479f9fd" providerId="ADAL" clId="{1EB9CE99-2DE0-4C07-B670-5F7FC7088262}" dt="2024-11-06T20:58:28.751" v="4133" actId="1076"/>
          <ac:spMkLst>
            <pc:docMk/>
            <pc:sldMk cId="3590816519" sldId="338"/>
            <ac:spMk id="22" creationId="{D904106A-6459-F040-8B42-649B4A9EC289}"/>
          </ac:spMkLst>
        </pc:spChg>
        <pc:spChg chg="add del mod">
          <ac:chgData name="Gabe Melvin" userId="1e9941de-5937-4211-b949-000b3479f9fd" providerId="ADAL" clId="{1EB9CE99-2DE0-4C07-B670-5F7FC7088262}" dt="2024-11-01T14:22:32.074" v="1637" actId="478"/>
          <ac:spMkLst>
            <pc:docMk/>
            <pc:sldMk cId="3590816519" sldId="338"/>
            <ac:spMk id="26" creationId="{66DB0317-DC12-BC4F-7ACC-D22879104468}"/>
          </ac:spMkLst>
        </pc:spChg>
        <pc:spChg chg="add del mod">
          <ac:chgData name="Gabe Melvin" userId="1e9941de-5937-4211-b949-000b3479f9fd" providerId="ADAL" clId="{1EB9CE99-2DE0-4C07-B670-5F7FC7088262}" dt="2024-11-06T17:00:35.988" v="3726" actId="478"/>
          <ac:spMkLst>
            <pc:docMk/>
            <pc:sldMk cId="3590816519" sldId="338"/>
            <ac:spMk id="27" creationId="{9AED25EA-EDA1-2963-60BA-7741961F735F}"/>
          </ac:spMkLst>
        </pc:spChg>
        <pc:spChg chg="add del mod">
          <ac:chgData name="Gabe Melvin" userId="1e9941de-5937-4211-b949-000b3479f9fd" providerId="ADAL" clId="{1EB9CE99-2DE0-4C07-B670-5F7FC7088262}" dt="2024-11-06T17:00:35.988" v="3726" actId="478"/>
          <ac:spMkLst>
            <pc:docMk/>
            <pc:sldMk cId="3590816519" sldId="338"/>
            <ac:spMk id="28" creationId="{AB25D4D4-EB55-38F0-1624-E66CFE4C9571}"/>
          </ac:spMkLst>
        </pc:spChg>
        <pc:spChg chg="add del mod">
          <ac:chgData name="Gabe Melvin" userId="1e9941de-5937-4211-b949-000b3479f9fd" providerId="ADAL" clId="{1EB9CE99-2DE0-4C07-B670-5F7FC7088262}" dt="2024-11-06T17:00:35.988" v="3726" actId="478"/>
          <ac:spMkLst>
            <pc:docMk/>
            <pc:sldMk cId="3590816519" sldId="338"/>
            <ac:spMk id="29" creationId="{84BA3A7E-6AE6-9D34-91E8-8A7D74F514D5}"/>
          </ac:spMkLst>
        </pc:spChg>
        <pc:spChg chg="add del mod">
          <ac:chgData name="Gabe Melvin" userId="1e9941de-5937-4211-b949-000b3479f9fd" providerId="ADAL" clId="{1EB9CE99-2DE0-4C07-B670-5F7FC7088262}" dt="2024-11-06T17:00:35.988" v="3726" actId="478"/>
          <ac:spMkLst>
            <pc:docMk/>
            <pc:sldMk cId="3590816519" sldId="338"/>
            <ac:spMk id="31" creationId="{C46310F5-0F7D-3F93-5F73-01985182ADFC}"/>
          </ac:spMkLst>
        </pc:spChg>
        <pc:spChg chg="add del mod">
          <ac:chgData name="Gabe Melvin" userId="1e9941de-5937-4211-b949-000b3479f9fd" providerId="ADAL" clId="{1EB9CE99-2DE0-4C07-B670-5F7FC7088262}" dt="2024-11-06T17:00:35.988" v="3726" actId="478"/>
          <ac:spMkLst>
            <pc:docMk/>
            <pc:sldMk cId="3590816519" sldId="338"/>
            <ac:spMk id="32" creationId="{2590993A-1B8A-16C0-F41F-C25306DFFCB1}"/>
          </ac:spMkLst>
        </pc:spChg>
        <pc:spChg chg="add del mod">
          <ac:chgData name="Gabe Melvin" userId="1e9941de-5937-4211-b949-000b3479f9fd" providerId="ADAL" clId="{1EB9CE99-2DE0-4C07-B670-5F7FC7088262}" dt="2024-11-06T17:00:35.988" v="3726" actId="478"/>
          <ac:spMkLst>
            <pc:docMk/>
            <pc:sldMk cId="3590816519" sldId="338"/>
            <ac:spMk id="33" creationId="{A0B33B39-E29D-8AC0-5155-C984F80AD06A}"/>
          </ac:spMkLst>
        </pc:spChg>
        <pc:spChg chg="add del mod">
          <ac:chgData name="Gabe Melvin" userId="1e9941de-5937-4211-b949-000b3479f9fd" providerId="ADAL" clId="{1EB9CE99-2DE0-4C07-B670-5F7FC7088262}" dt="2024-11-06T17:00:35.988" v="3726" actId="478"/>
          <ac:spMkLst>
            <pc:docMk/>
            <pc:sldMk cId="3590816519" sldId="338"/>
            <ac:spMk id="35" creationId="{F4E2FA5A-F065-6C21-C37D-D18DFA846480}"/>
          </ac:spMkLst>
        </pc:spChg>
        <pc:spChg chg="add mod">
          <ac:chgData name="Gabe Melvin" userId="1e9941de-5937-4211-b949-000b3479f9fd" providerId="ADAL" clId="{1EB9CE99-2DE0-4C07-B670-5F7FC7088262}" dt="2024-11-06T17:07:53.428" v="3906" actId="1076"/>
          <ac:spMkLst>
            <pc:docMk/>
            <pc:sldMk cId="3590816519" sldId="338"/>
            <ac:spMk id="36" creationId="{0D2354F4-8552-BB14-9B43-2D2DEAAAFFA2}"/>
          </ac:spMkLst>
        </pc:spChg>
        <pc:spChg chg="add mod">
          <ac:chgData name="Gabe Melvin" userId="1e9941de-5937-4211-b949-000b3479f9fd" providerId="ADAL" clId="{1EB9CE99-2DE0-4C07-B670-5F7FC7088262}" dt="2024-11-06T17:07:43.830" v="3902" actId="1076"/>
          <ac:spMkLst>
            <pc:docMk/>
            <pc:sldMk cId="3590816519" sldId="338"/>
            <ac:spMk id="37" creationId="{6A97068B-A6B1-4C18-F047-C9F115D818A8}"/>
          </ac:spMkLst>
        </pc:spChg>
        <pc:picChg chg="add mod">
          <ac:chgData name="Gabe Melvin" userId="1e9941de-5937-4211-b949-000b3479f9fd" providerId="ADAL" clId="{1EB9CE99-2DE0-4C07-B670-5F7FC7088262}" dt="2024-11-06T20:58:40.211" v="4134" actId="1076"/>
          <ac:picMkLst>
            <pc:docMk/>
            <pc:sldMk cId="3590816519" sldId="338"/>
            <ac:picMk id="10" creationId="{91EE7684-1494-1A56-2147-726A46C3A48C}"/>
          </ac:picMkLst>
        </pc:picChg>
        <pc:picChg chg="del">
          <ac:chgData name="Gabe Melvin" userId="1e9941de-5937-4211-b949-000b3479f9fd" providerId="ADAL" clId="{1EB9CE99-2DE0-4C07-B670-5F7FC7088262}" dt="2024-11-01T13:04:42.208" v="948" actId="478"/>
          <ac:picMkLst>
            <pc:docMk/>
            <pc:sldMk cId="3590816519" sldId="338"/>
            <ac:picMk id="14" creationId="{31927406-C133-FBD0-B67E-A618189B59A5}"/>
          </ac:picMkLst>
        </pc:picChg>
        <pc:picChg chg="del">
          <ac:chgData name="Gabe Melvin" userId="1e9941de-5937-4211-b949-000b3479f9fd" providerId="ADAL" clId="{1EB9CE99-2DE0-4C07-B670-5F7FC7088262}" dt="2024-11-01T13:04:39.863" v="947" actId="478"/>
          <ac:picMkLst>
            <pc:docMk/>
            <pc:sldMk cId="3590816519" sldId="338"/>
            <ac:picMk id="16" creationId="{3CA99FAB-67FA-C378-1C46-2B5E0E3CC239}"/>
          </ac:picMkLst>
        </pc:picChg>
        <pc:picChg chg="add mod ord">
          <ac:chgData name="Gabe Melvin" userId="1e9941de-5937-4211-b949-000b3479f9fd" providerId="ADAL" clId="{1EB9CE99-2DE0-4C07-B670-5F7FC7088262}" dt="2024-11-06T20:58:58.873" v="4138" actId="1076"/>
          <ac:picMkLst>
            <pc:docMk/>
            <pc:sldMk cId="3590816519" sldId="338"/>
            <ac:picMk id="16" creationId="{756AC6D8-49BA-EE2D-3CBD-E35BF149CDF9}"/>
          </ac:picMkLst>
        </pc:picChg>
        <pc:picChg chg="del">
          <ac:chgData name="Gabe Melvin" userId="1e9941de-5937-4211-b949-000b3479f9fd" providerId="ADAL" clId="{1EB9CE99-2DE0-4C07-B670-5F7FC7088262}" dt="2024-11-01T13:04:37.129" v="946" actId="478"/>
          <ac:picMkLst>
            <pc:docMk/>
            <pc:sldMk cId="3590816519" sldId="338"/>
            <ac:picMk id="20" creationId="{28270AB2-4B9D-98C8-327E-B73AFDF09302}"/>
          </ac:picMkLst>
        </pc:picChg>
        <pc:cxnChg chg="add del mod">
          <ac:chgData name="Gabe Melvin" userId="1e9941de-5937-4211-b949-000b3479f9fd" providerId="ADAL" clId="{1EB9CE99-2DE0-4C07-B670-5F7FC7088262}" dt="2024-11-01T14:33:29.712" v="1815" actId="478"/>
          <ac:cxnSpMkLst>
            <pc:docMk/>
            <pc:sldMk cId="3590816519" sldId="338"/>
            <ac:cxnSpMk id="13" creationId="{BE53946B-A3A6-1E97-0474-D931531EC588}"/>
          </ac:cxnSpMkLst>
        </pc:cxnChg>
        <pc:cxnChg chg="add mod">
          <ac:chgData name="Gabe Melvin" userId="1e9941de-5937-4211-b949-000b3479f9fd" providerId="ADAL" clId="{1EB9CE99-2DE0-4C07-B670-5F7FC7088262}" dt="2024-11-06T17:07:43.830" v="3902" actId="1076"/>
          <ac:cxnSpMkLst>
            <pc:docMk/>
            <pc:sldMk cId="3590816519" sldId="338"/>
            <ac:cxnSpMk id="15" creationId="{AA810F41-DF8E-33AA-F6EB-AF85EEF703A2}"/>
          </ac:cxnSpMkLst>
        </pc:cxnChg>
        <pc:cxnChg chg="add del mod">
          <ac:chgData name="Gabe Melvin" userId="1e9941de-5937-4211-b949-000b3479f9fd" providerId="ADAL" clId="{1EB9CE99-2DE0-4C07-B670-5F7FC7088262}" dt="2024-11-06T16:59:33.199" v="3712" actId="478"/>
          <ac:cxnSpMkLst>
            <pc:docMk/>
            <pc:sldMk cId="3590816519" sldId="338"/>
            <ac:cxnSpMk id="17" creationId="{A89FA97D-977F-1B2D-48EE-4774692712FB}"/>
          </ac:cxnSpMkLst>
        </pc:cxnChg>
        <pc:cxnChg chg="add del mod">
          <ac:chgData name="Gabe Melvin" userId="1e9941de-5937-4211-b949-000b3479f9fd" providerId="ADAL" clId="{1EB9CE99-2DE0-4C07-B670-5F7FC7088262}" dt="2024-11-06T17:00:35.988" v="3726" actId="478"/>
          <ac:cxnSpMkLst>
            <pc:docMk/>
            <pc:sldMk cId="3590816519" sldId="338"/>
            <ac:cxnSpMk id="23" creationId="{F73262BE-1B12-DD03-E30F-97E0186271CF}"/>
          </ac:cxnSpMkLst>
        </pc:cxnChg>
        <pc:cxnChg chg="add del mod">
          <ac:chgData name="Gabe Melvin" userId="1e9941de-5937-4211-b949-000b3479f9fd" providerId="ADAL" clId="{1EB9CE99-2DE0-4C07-B670-5F7FC7088262}" dt="2024-11-06T17:00:35.988" v="3726" actId="478"/>
          <ac:cxnSpMkLst>
            <pc:docMk/>
            <pc:sldMk cId="3590816519" sldId="338"/>
            <ac:cxnSpMk id="30" creationId="{A4C24ED4-7699-40D7-1359-67AA5F17D2B3}"/>
          </ac:cxnSpMkLst>
        </pc:cxnChg>
        <pc:cxnChg chg="add del mod">
          <ac:chgData name="Gabe Melvin" userId="1e9941de-5937-4211-b949-000b3479f9fd" providerId="ADAL" clId="{1EB9CE99-2DE0-4C07-B670-5F7FC7088262}" dt="2024-11-06T17:00:35.988" v="3726" actId="478"/>
          <ac:cxnSpMkLst>
            <pc:docMk/>
            <pc:sldMk cId="3590816519" sldId="338"/>
            <ac:cxnSpMk id="34" creationId="{24915E76-D6EA-24BB-CE61-875630F9C83F}"/>
          </ac:cxnSpMkLst>
        </pc:cxnChg>
      </pc:sldChg>
      <pc:sldChg chg="addSp delSp modSp mod">
        <pc:chgData name="Gabe Melvin" userId="1e9941de-5937-4211-b949-000b3479f9fd" providerId="ADAL" clId="{1EB9CE99-2DE0-4C07-B670-5F7FC7088262}" dt="2024-11-01T16:43:52.308" v="2785" actId="1076"/>
        <pc:sldMkLst>
          <pc:docMk/>
          <pc:sldMk cId="2099008355" sldId="339"/>
        </pc:sldMkLst>
        <pc:spChg chg="mod">
          <ac:chgData name="Gabe Melvin" userId="1e9941de-5937-4211-b949-000b3479f9fd" providerId="ADAL" clId="{1EB9CE99-2DE0-4C07-B670-5F7FC7088262}" dt="2024-11-01T16:43:52.308" v="2785" actId="1076"/>
          <ac:spMkLst>
            <pc:docMk/>
            <pc:sldMk cId="2099008355" sldId="339"/>
            <ac:spMk id="2" creationId="{C05D45BD-5B25-B32E-F712-18F18E7168E7}"/>
          </ac:spMkLst>
        </pc:spChg>
        <pc:spChg chg="add mod">
          <ac:chgData name="Gabe Melvin" userId="1e9941de-5937-4211-b949-000b3479f9fd" providerId="ADAL" clId="{1EB9CE99-2DE0-4C07-B670-5F7FC7088262}" dt="2024-11-01T16:43:41.556" v="2784" actId="1076"/>
          <ac:spMkLst>
            <pc:docMk/>
            <pc:sldMk cId="2099008355" sldId="339"/>
            <ac:spMk id="3" creationId="{F164CB1D-2ED5-E16E-5646-A8B60CF528BA}"/>
          </ac:spMkLst>
        </pc:spChg>
        <pc:spChg chg="add mod">
          <ac:chgData name="Gabe Melvin" userId="1e9941de-5937-4211-b949-000b3479f9fd" providerId="ADAL" clId="{1EB9CE99-2DE0-4C07-B670-5F7FC7088262}" dt="2024-11-01T16:28:45.533" v="2783" actId="207"/>
          <ac:spMkLst>
            <pc:docMk/>
            <pc:sldMk cId="2099008355" sldId="339"/>
            <ac:spMk id="4" creationId="{A58F296C-5211-48D0-47E8-76126F759799}"/>
          </ac:spMkLst>
        </pc:spChg>
        <pc:spChg chg="add mod ord">
          <ac:chgData name="Gabe Melvin" userId="1e9941de-5937-4211-b949-000b3479f9fd" providerId="ADAL" clId="{1EB9CE99-2DE0-4C07-B670-5F7FC7088262}" dt="2024-11-01T15:34:33.559" v="2442" actId="14100"/>
          <ac:spMkLst>
            <pc:docMk/>
            <pc:sldMk cId="2099008355" sldId="339"/>
            <ac:spMk id="5" creationId="{6D90CCF5-4489-F9AA-9194-CFD17CBC00E0}"/>
          </ac:spMkLst>
        </pc:spChg>
        <pc:spChg chg="add mod">
          <ac:chgData name="Gabe Melvin" userId="1e9941de-5937-4211-b949-000b3479f9fd" providerId="ADAL" clId="{1EB9CE99-2DE0-4C07-B670-5F7FC7088262}" dt="2024-11-01T16:21:52.436" v="2736" actId="1076"/>
          <ac:spMkLst>
            <pc:docMk/>
            <pc:sldMk cId="2099008355" sldId="339"/>
            <ac:spMk id="6" creationId="{14E0774D-2F6B-7FF8-48B1-B03B0E420B4E}"/>
          </ac:spMkLst>
        </pc:spChg>
        <pc:spChg chg="add mod">
          <ac:chgData name="Gabe Melvin" userId="1e9941de-5937-4211-b949-000b3479f9fd" providerId="ADAL" clId="{1EB9CE99-2DE0-4C07-B670-5F7FC7088262}" dt="2024-11-01T16:24:49.423" v="2757" actId="207"/>
          <ac:spMkLst>
            <pc:docMk/>
            <pc:sldMk cId="2099008355" sldId="339"/>
            <ac:spMk id="7" creationId="{35128113-5936-7564-0888-D5C57956BB1C}"/>
          </ac:spMkLst>
        </pc:spChg>
        <pc:spChg chg="add mod">
          <ac:chgData name="Gabe Melvin" userId="1e9941de-5937-4211-b949-000b3479f9fd" providerId="ADAL" clId="{1EB9CE99-2DE0-4C07-B670-5F7FC7088262}" dt="2024-11-01T16:21:52.436" v="2736" actId="1076"/>
          <ac:spMkLst>
            <pc:docMk/>
            <pc:sldMk cId="2099008355" sldId="339"/>
            <ac:spMk id="9" creationId="{87D96926-E4A4-DD3C-A984-95CE66A95A5B}"/>
          </ac:spMkLst>
        </pc:spChg>
        <pc:spChg chg="add mod">
          <ac:chgData name="Gabe Melvin" userId="1e9941de-5937-4211-b949-000b3479f9fd" providerId="ADAL" clId="{1EB9CE99-2DE0-4C07-B670-5F7FC7088262}" dt="2024-11-01T16:21:52.436" v="2736" actId="1076"/>
          <ac:spMkLst>
            <pc:docMk/>
            <pc:sldMk cId="2099008355" sldId="339"/>
            <ac:spMk id="11" creationId="{4D18362E-0A83-AF84-C0D5-E4A976BD5685}"/>
          </ac:spMkLst>
        </pc:spChg>
        <pc:spChg chg="add mod">
          <ac:chgData name="Gabe Melvin" userId="1e9941de-5937-4211-b949-000b3479f9fd" providerId="ADAL" clId="{1EB9CE99-2DE0-4C07-B670-5F7FC7088262}" dt="2024-11-01T16:24:12.411" v="2752" actId="207"/>
          <ac:spMkLst>
            <pc:docMk/>
            <pc:sldMk cId="2099008355" sldId="339"/>
            <ac:spMk id="13" creationId="{6DC7ECB9-DCE1-5CE5-1C06-EB7A54892667}"/>
          </ac:spMkLst>
        </pc:spChg>
        <pc:spChg chg="add mod">
          <ac:chgData name="Gabe Melvin" userId="1e9941de-5937-4211-b949-000b3479f9fd" providerId="ADAL" clId="{1EB9CE99-2DE0-4C07-B670-5F7FC7088262}" dt="2024-11-01T16:21:52.436" v="2736" actId="1076"/>
          <ac:spMkLst>
            <pc:docMk/>
            <pc:sldMk cId="2099008355" sldId="339"/>
            <ac:spMk id="14" creationId="{4B27B0B9-9B69-4B18-F742-A91525E18203}"/>
          </ac:spMkLst>
        </pc:spChg>
        <pc:spChg chg="add mod">
          <ac:chgData name="Gabe Melvin" userId="1e9941de-5937-4211-b949-000b3479f9fd" providerId="ADAL" clId="{1EB9CE99-2DE0-4C07-B670-5F7FC7088262}" dt="2024-11-01T16:21:52.436" v="2736" actId="1076"/>
          <ac:spMkLst>
            <pc:docMk/>
            <pc:sldMk cId="2099008355" sldId="339"/>
            <ac:spMk id="15" creationId="{BA0D088C-A9F4-2420-8796-E2707B27CAF7}"/>
          </ac:spMkLst>
        </pc:spChg>
        <pc:spChg chg="add mod">
          <ac:chgData name="Gabe Melvin" userId="1e9941de-5937-4211-b949-000b3479f9fd" providerId="ADAL" clId="{1EB9CE99-2DE0-4C07-B670-5F7FC7088262}" dt="2024-11-01T16:24:33.634" v="2756" actId="20577"/>
          <ac:spMkLst>
            <pc:docMk/>
            <pc:sldMk cId="2099008355" sldId="339"/>
            <ac:spMk id="17" creationId="{57647EC7-73F4-7D59-42B6-A09ED7F34C77}"/>
          </ac:spMkLst>
        </pc:spChg>
        <pc:spChg chg="add mod ord">
          <ac:chgData name="Gabe Melvin" userId="1e9941de-5937-4211-b949-000b3479f9fd" providerId="ADAL" clId="{1EB9CE99-2DE0-4C07-B670-5F7FC7088262}" dt="2024-11-01T16:21:52.436" v="2736" actId="1076"/>
          <ac:spMkLst>
            <pc:docMk/>
            <pc:sldMk cId="2099008355" sldId="339"/>
            <ac:spMk id="18" creationId="{574181F3-7760-8482-33F0-F261366C1991}"/>
          </ac:spMkLst>
        </pc:spChg>
        <pc:spChg chg="add mod">
          <ac:chgData name="Gabe Melvin" userId="1e9941de-5937-4211-b949-000b3479f9fd" providerId="ADAL" clId="{1EB9CE99-2DE0-4C07-B670-5F7FC7088262}" dt="2024-11-01T16:22:10.635" v="2741" actId="1076"/>
          <ac:spMkLst>
            <pc:docMk/>
            <pc:sldMk cId="2099008355" sldId="339"/>
            <ac:spMk id="19" creationId="{4704F3BF-87C9-3FE2-8102-6A4833B6BEF7}"/>
          </ac:spMkLst>
        </pc:spChg>
        <pc:picChg chg="del">
          <ac:chgData name="Gabe Melvin" userId="1e9941de-5937-4211-b949-000b3479f9fd" providerId="ADAL" clId="{1EB9CE99-2DE0-4C07-B670-5F7FC7088262}" dt="2024-11-01T15:06:27.749" v="1894" actId="478"/>
          <ac:picMkLst>
            <pc:docMk/>
            <pc:sldMk cId="2099008355" sldId="339"/>
            <ac:picMk id="8" creationId="{C94D28E2-AB29-BD10-CCA1-0330AD0D8337}"/>
          </ac:picMkLst>
        </pc:picChg>
        <pc:cxnChg chg="add mod">
          <ac:chgData name="Gabe Melvin" userId="1e9941de-5937-4211-b949-000b3479f9fd" providerId="ADAL" clId="{1EB9CE99-2DE0-4C07-B670-5F7FC7088262}" dt="2024-11-01T16:21:52.436" v="2736" actId="1076"/>
          <ac:cxnSpMkLst>
            <pc:docMk/>
            <pc:sldMk cId="2099008355" sldId="339"/>
            <ac:cxnSpMk id="10" creationId="{2D007A47-41F4-967A-AD40-54612109D270}"/>
          </ac:cxnSpMkLst>
        </pc:cxnChg>
        <pc:cxnChg chg="add mod">
          <ac:chgData name="Gabe Melvin" userId="1e9941de-5937-4211-b949-000b3479f9fd" providerId="ADAL" clId="{1EB9CE99-2DE0-4C07-B670-5F7FC7088262}" dt="2024-11-01T16:21:52.436" v="2736" actId="1076"/>
          <ac:cxnSpMkLst>
            <pc:docMk/>
            <pc:sldMk cId="2099008355" sldId="339"/>
            <ac:cxnSpMk id="12" creationId="{76D1B450-5A09-CF13-058C-2B1AB8F5F253}"/>
          </ac:cxnSpMkLst>
        </pc:cxnChg>
        <pc:cxnChg chg="add mod">
          <ac:chgData name="Gabe Melvin" userId="1e9941de-5937-4211-b949-000b3479f9fd" providerId="ADAL" clId="{1EB9CE99-2DE0-4C07-B670-5F7FC7088262}" dt="2024-11-01T16:21:52.436" v="2736" actId="1076"/>
          <ac:cxnSpMkLst>
            <pc:docMk/>
            <pc:sldMk cId="2099008355" sldId="339"/>
            <ac:cxnSpMk id="16" creationId="{17A358C0-C365-5FC1-0FD0-C698D9685E07}"/>
          </ac:cxnSpMkLst>
        </pc:cxnChg>
      </pc:sldChg>
      <pc:sldChg chg="del">
        <pc:chgData name="Gabe Melvin" userId="1e9941de-5937-4211-b949-000b3479f9fd" providerId="ADAL" clId="{1EB9CE99-2DE0-4C07-B670-5F7FC7088262}" dt="2024-11-07T14:23:55.980" v="5161" actId="2696"/>
        <pc:sldMkLst>
          <pc:docMk/>
          <pc:sldMk cId="4043390973" sldId="340"/>
        </pc:sldMkLst>
      </pc:sldChg>
      <pc:sldChg chg="del">
        <pc:chgData name="Gabe Melvin" userId="1e9941de-5937-4211-b949-000b3479f9fd" providerId="ADAL" clId="{1EB9CE99-2DE0-4C07-B670-5F7FC7088262}" dt="2024-11-07T14:23:58.217" v="5162" actId="2696"/>
        <pc:sldMkLst>
          <pc:docMk/>
          <pc:sldMk cId="1041471105" sldId="341"/>
        </pc:sldMkLst>
      </pc:sldChg>
      <pc:sldChg chg="del">
        <pc:chgData name="Gabe Melvin" userId="1e9941de-5937-4211-b949-000b3479f9fd" providerId="ADAL" clId="{1EB9CE99-2DE0-4C07-B670-5F7FC7088262}" dt="2024-11-07T14:24:00.753" v="5163" actId="2696"/>
        <pc:sldMkLst>
          <pc:docMk/>
          <pc:sldMk cId="812209034" sldId="342"/>
        </pc:sldMkLst>
      </pc:sldChg>
      <pc:sldChg chg="del">
        <pc:chgData name="Gabe Melvin" userId="1e9941de-5937-4211-b949-000b3479f9fd" providerId="ADAL" clId="{1EB9CE99-2DE0-4C07-B670-5F7FC7088262}" dt="2024-11-07T14:24:12.132" v="5168" actId="47"/>
        <pc:sldMkLst>
          <pc:docMk/>
          <pc:sldMk cId="3813948168" sldId="343"/>
        </pc:sldMkLst>
      </pc:sldChg>
      <pc:sldChg chg="del">
        <pc:chgData name="Gabe Melvin" userId="1e9941de-5937-4211-b949-000b3479f9fd" providerId="ADAL" clId="{1EB9CE99-2DE0-4C07-B670-5F7FC7088262}" dt="2024-11-07T14:24:14.034" v="5170" actId="47"/>
        <pc:sldMkLst>
          <pc:docMk/>
          <pc:sldMk cId="3119264358" sldId="344"/>
        </pc:sldMkLst>
      </pc:sldChg>
      <pc:sldChg chg="del">
        <pc:chgData name="Gabe Melvin" userId="1e9941de-5937-4211-b949-000b3479f9fd" providerId="ADAL" clId="{1EB9CE99-2DE0-4C07-B670-5F7FC7088262}" dt="2024-11-07T14:24:14.819" v="5171" actId="47"/>
        <pc:sldMkLst>
          <pc:docMk/>
          <pc:sldMk cId="1684465119" sldId="345"/>
        </pc:sldMkLst>
      </pc:sldChg>
      <pc:sldChg chg="del">
        <pc:chgData name="Gabe Melvin" userId="1e9941de-5937-4211-b949-000b3479f9fd" providerId="ADAL" clId="{1EB9CE99-2DE0-4C07-B670-5F7FC7088262}" dt="2024-11-07T14:24:15.788" v="5172" actId="47"/>
        <pc:sldMkLst>
          <pc:docMk/>
          <pc:sldMk cId="2981044871" sldId="346"/>
        </pc:sldMkLst>
      </pc:sldChg>
      <pc:sldChg chg="delSp modSp mod ord">
        <pc:chgData name="Gabe Melvin" userId="1e9941de-5937-4211-b949-000b3479f9fd" providerId="ADAL" clId="{1EB9CE99-2DE0-4C07-B670-5F7FC7088262}" dt="2024-11-07T14:24:55.651" v="5178"/>
        <pc:sldMkLst>
          <pc:docMk/>
          <pc:sldMk cId="3493061142" sldId="347"/>
        </pc:sldMkLst>
        <pc:spChg chg="mod">
          <ac:chgData name="Gabe Melvin" userId="1e9941de-5937-4211-b949-000b3479f9fd" providerId="ADAL" clId="{1EB9CE99-2DE0-4C07-B670-5F7FC7088262}" dt="2024-11-07T14:24:49.720" v="5176" actId="20577"/>
          <ac:spMkLst>
            <pc:docMk/>
            <pc:sldMk cId="3493061142" sldId="347"/>
            <ac:spMk id="2" creationId="{EF7E8D25-D403-2E2B-50DA-B21A0500AB0E}"/>
          </ac:spMkLst>
        </pc:spChg>
        <pc:spChg chg="del mod">
          <ac:chgData name="Gabe Melvin" userId="1e9941de-5937-4211-b949-000b3479f9fd" providerId="ADAL" clId="{1EB9CE99-2DE0-4C07-B670-5F7FC7088262}" dt="2024-11-07T14:24:41.233" v="5174" actId="478"/>
          <ac:spMkLst>
            <pc:docMk/>
            <pc:sldMk cId="3493061142" sldId="347"/>
            <ac:spMk id="3" creationId="{1EC6DB3D-3AE2-9478-3245-FE2F98B96EC7}"/>
          </ac:spMkLst>
        </pc:spChg>
      </pc:sldChg>
      <pc:sldChg chg="del">
        <pc:chgData name="Gabe Melvin" userId="1e9941de-5937-4211-b949-000b3479f9fd" providerId="ADAL" clId="{1EB9CE99-2DE0-4C07-B670-5F7FC7088262}" dt="2024-11-07T14:24:04.795" v="5164" actId="2696"/>
        <pc:sldMkLst>
          <pc:docMk/>
          <pc:sldMk cId="3598103410" sldId="348"/>
        </pc:sldMkLst>
      </pc:sldChg>
      <pc:sldChg chg="del">
        <pc:chgData name="Gabe Melvin" userId="1e9941de-5937-4211-b949-000b3479f9fd" providerId="ADAL" clId="{1EB9CE99-2DE0-4C07-B670-5F7FC7088262}" dt="2024-11-07T14:24:07.920" v="5165" actId="2696"/>
        <pc:sldMkLst>
          <pc:docMk/>
          <pc:sldMk cId="2035616700" sldId="349"/>
        </pc:sldMkLst>
      </pc:sldChg>
      <pc:sldChg chg="del">
        <pc:chgData name="Gabe Melvin" userId="1e9941de-5937-4211-b949-000b3479f9fd" providerId="ADAL" clId="{1EB9CE99-2DE0-4C07-B670-5F7FC7088262}" dt="2024-11-07T14:24:09.947" v="5166" actId="47"/>
        <pc:sldMkLst>
          <pc:docMk/>
          <pc:sldMk cId="3502382016" sldId="350"/>
        </pc:sldMkLst>
      </pc:sldChg>
      <pc:sldChg chg="del">
        <pc:chgData name="Gabe Melvin" userId="1e9941de-5937-4211-b949-000b3479f9fd" providerId="ADAL" clId="{1EB9CE99-2DE0-4C07-B670-5F7FC7088262}" dt="2024-11-07T14:24:11.338" v="5167" actId="47"/>
        <pc:sldMkLst>
          <pc:docMk/>
          <pc:sldMk cId="2441367082" sldId="351"/>
        </pc:sldMkLst>
      </pc:sldChg>
      <pc:sldChg chg="del">
        <pc:chgData name="Gabe Melvin" userId="1e9941de-5937-4211-b949-000b3479f9fd" providerId="ADAL" clId="{1EB9CE99-2DE0-4C07-B670-5F7FC7088262}" dt="2024-11-07T14:24:13.113" v="5169" actId="47"/>
        <pc:sldMkLst>
          <pc:docMk/>
          <pc:sldMk cId="2351910035" sldId="352"/>
        </pc:sldMkLst>
      </pc:sldChg>
      <pc:sldChg chg="modSp mod">
        <pc:chgData name="Gabe Melvin" userId="1e9941de-5937-4211-b949-000b3479f9fd" providerId="ADAL" clId="{1EB9CE99-2DE0-4C07-B670-5F7FC7088262}" dt="2024-11-01T15:43:27.943" v="2651" actId="1076"/>
        <pc:sldMkLst>
          <pc:docMk/>
          <pc:sldMk cId="1609865908" sldId="353"/>
        </pc:sldMkLst>
        <pc:spChg chg="mod">
          <ac:chgData name="Gabe Melvin" userId="1e9941de-5937-4211-b949-000b3479f9fd" providerId="ADAL" clId="{1EB9CE99-2DE0-4C07-B670-5F7FC7088262}" dt="2024-11-01T15:43:27.943" v="2651" actId="1076"/>
          <ac:spMkLst>
            <pc:docMk/>
            <pc:sldMk cId="1609865908" sldId="353"/>
            <ac:spMk id="2" creationId="{08F0870A-EBCD-13FC-D1A2-49C555C48170}"/>
          </ac:spMkLst>
        </pc:spChg>
      </pc:sldChg>
      <pc:sldChg chg="addSp delSp modSp del mod">
        <pc:chgData name="Gabe Melvin" userId="1e9941de-5937-4211-b949-000b3479f9fd" providerId="ADAL" clId="{1EB9CE99-2DE0-4C07-B670-5F7FC7088262}" dt="2024-11-07T14:23:50.470" v="5160" actId="2696"/>
        <pc:sldMkLst>
          <pc:docMk/>
          <pc:sldMk cId="3871922093" sldId="354"/>
        </pc:sldMkLst>
        <pc:spChg chg="del mod">
          <ac:chgData name="Gabe Melvin" userId="1e9941de-5937-4211-b949-000b3479f9fd" providerId="ADAL" clId="{1EB9CE99-2DE0-4C07-B670-5F7FC7088262}" dt="2024-11-05T17:18:16.206" v="2792" actId="478"/>
          <ac:spMkLst>
            <pc:docMk/>
            <pc:sldMk cId="3871922093" sldId="354"/>
            <ac:spMk id="2" creationId="{DEACC703-A2DC-5E44-DD9E-A9AC173A82A8}"/>
          </ac:spMkLst>
        </pc:spChg>
        <pc:spChg chg="mod">
          <ac:chgData name="Gabe Melvin" userId="1e9941de-5937-4211-b949-000b3479f9fd" providerId="ADAL" clId="{1EB9CE99-2DE0-4C07-B670-5F7FC7088262}" dt="2024-11-05T17:18:05.718" v="2790" actId="5793"/>
          <ac:spMkLst>
            <pc:docMk/>
            <pc:sldMk cId="3871922093" sldId="354"/>
            <ac:spMk id="3" creationId="{878E71B3-BB35-7B4F-BEDE-EC494D2A3AEA}"/>
          </ac:spMkLst>
        </pc:spChg>
        <pc:spChg chg="add del mod">
          <ac:chgData name="Gabe Melvin" userId="1e9941de-5937-4211-b949-000b3479f9fd" providerId="ADAL" clId="{1EB9CE99-2DE0-4C07-B670-5F7FC7088262}" dt="2024-11-05T17:18:19.136" v="2793" actId="478"/>
          <ac:spMkLst>
            <pc:docMk/>
            <pc:sldMk cId="3871922093" sldId="354"/>
            <ac:spMk id="6" creationId="{807B666E-CCB4-4867-D3C5-9278006DF0D5}"/>
          </ac:spMkLst>
        </pc:spChg>
      </pc:sldChg>
      <pc:sldChg chg="add ord">
        <pc:chgData name="Gabe Melvin" userId="1e9941de-5937-4211-b949-000b3479f9fd" providerId="ADAL" clId="{1EB9CE99-2DE0-4C07-B670-5F7FC7088262}" dt="2024-11-05T17:17:54.180" v="2788"/>
        <pc:sldMkLst>
          <pc:docMk/>
          <pc:sldMk cId="740974229" sldId="355"/>
        </pc:sldMkLst>
      </pc:sldChg>
      <pc:sldChg chg="addSp delSp modSp add mod">
        <pc:chgData name="Gabe Melvin" userId="1e9941de-5937-4211-b949-000b3479f9fd" providerId="ADAL" clId="{1EB9CE99-2DE0-4C07-B670-5F7FC7088262}" dt="2024-11-05T18:27:08.104" v="3455" actId="13926"/>
        <pc:sldMkLst>
          <pc:docMk/>
          <pc:sldMk cId="3489858170" sldId="356"/>
        </pc:sldMkLst>
        <pc:spChg chg="mod">
          <ac:chgData name="Gabe Melvin" userId="1e9941de-5937-4211-b949-000b3479f9fd" providerId="ADAL" clId="{1EB9CE99-2DE0-4C07-B670-5F7FC7088262}" dt="2024-11-05T17:58:49.304" v="3445" actId="20577"/>
          <ac:spMkLst>
            <pc:docMk/>
            <pc:sldMk cId="3489858170" sldId="356"/>
            <ac:spMk id="2" creationId="{707F3F8F-D60E-1660-8B06-2CFF7F8E7C3B}"/>
          </ac:spMkLst>
        </pc:spChg>
        <pc:spChg chg="del mod">
          <ac:chgData name="Gabe Melvin" userId="1e9941de-5937-4211-b949-000b3479f9fd" providerId="ADAL" clId="{1EB9CE99-2DE0-4C07-B670-5F7FC7088262}" dt="2024-11-05T17:21:38.002" v="3058" actId="478"/>
          <ac:spMkLst>
            <pc:docMk/>
            <pc:sldMk cId="3489858170" sldId="356"/>
            <ac:spMk id="3" creationId="{4F9D18AB-1A78-16B8-72AD-B3F6F71DBCA7}"/>
          </ac:spMkLst>
        </pc:spChg>
        <pc:spChg chg="del">
          <ac:chgData name="Gabe Melvin" userId="1e9941de-5937-4211-b949-000b3479f9fd" providerId="ADAL" clId="{1EB9CE99-2DE0-4C07-B670-5F7FC7088262}" dt="2024-11-05T17:21:58.557" v="3060" actId="478"/>
          <ac:spMkLst>
            <pc:docMk/>
            <pc:sldMk cId="3489858170" sldId="356"/>
            <ac:spMk id="4" creationId="{D12225CB-52AD-90C5-2CC2-9A85AC12EBB0}"/>
          </ac:spMkLst>
        </pc:spChg>
        <pc:spChg chg="del mod">
          <ac:chgData name="Gabe Melvin" userId="1e9941de-5937-4211-b949-000b3479f9fd" providerId="ADAL" clId="{1EB9CE99-2DE0-4C07-B670-5F7FC7088262}" dt="2024-11-05T17:35:39.518" v="3178" actId="478"/>
          <ac:spMkLst>
            <pc:docMk/>
            <pc:sldMk cId="3489858170" sldId="356"/>
            <ac:spMk id="5" creationId="{3C9757D7-5E1C-76AF-986A-02FBF1D79D2D}"/>
          </ac:spMkLst>
        </pc:spChg>
        <pc:spChg chg="del">
          <ac:chgData name="Gabe Melvin" userId="1e9941de-5937-4211-b949-000b3479f9fd" providerId="ADAL" clId="{1EB9CE99-2DE0-4C07-B670-5F7FC7088262}" dt="2024-11-05T17:21:43.941" v="3059" actId="478"/>
          <ac:spMkLst>
            <pc:docMk/>
            <pc:sldMk cId="3489858170" sldId="356"/>
            <ac:spMk id="6" creationId="{1639D8DE-1FAD-E5DC-CB21-DC0E42AEA176}"/>
          </ac:spMkLst>
        </pc:spChg>
        <pc:spChg chg="del">
          <ac:chgData name="Gabe Melvin" userId="1e9941de-5937-4211-b949-000b3479f9fd" providerId="ADAL" clId="{1EB9CE99-2DE0-4C07-B670-5F7FC7088262}" dt="2024-11-05T17:21:43.941" v="3059" actId="478"/>
          <ac:spMkLst>
            <pc:docMk/>
            <pc:sldMk cId="3489858170" sldId="356"/>
            <ac:spMk id="7" creationId="{62616902-AAA6-EA66-ED06-4FBAC9CD381F}"/>
          </ac:spMkLst>
        </pc:spChg>
        <pc:spChg chg="add del mod">
          <ac:chgData name="Gabe Melvin" userId="1e9941de-5937-4211-b949-000b3479f9fd" providerId="ADAL" clId="{1EB9CE99-2DE0-4C07-B670-5F7FC7088262}" dt="2024-11-05T17:35:41.336" v="3179" actId="478"/>
          <ac:spMkLst>
            <pc:docMk/>
            <pc:sldMk cId="3489858170" sldId="356"/>
            <ac:spMk id="8" creationId="{60131242-077D-5ADF-9FCE-F7A3DB6302C5}"/>
          </ac:spMkLst>
        </pc:spChg>
        <pc:spChg chg="del">
          <ac:chgData name="Gabe Melvin" userId="1e9941de-5937-4211-b949-000b3479f9fd" providerId="ADAL" clId="{1EB9CE99-2DE0-4C07-B670-5F7FC7088262}" dt="2024-11-05T17:21:43.941" v="3059" actId="478"/>
          <ac:spMkLst>
            <pc:docMk/>
            <pc:sldMk cId="3489858170" sldId="356"/>
            <ac:spMk id="9" creationId="{22F3F1C7-535E-0C0F-68E0-D3B703AF3B20}"/>
          </ac:spMkLst>
        </pc:spChg>
        <pc:spChg chg="del">
          <ac:chgData name="Gabe Melvin" userId="1e9941de-5937-4211-b949-000b3479f9fd" providerId="ADAL" clId="{1EB9CE99-2DE0-4C07-B670-5F7FC7088262}" dt="2024-11-05T17:21:43.941" v="3059" actId="478"/>
          <ac:spMkLst>
            <pc:docMk/>
            <pc:sldMk cId="3489858170" sldId="356"/>
            <ac:spMk id="11" creationId="{2EE6BE89-1EF9-9C6F-1230-B812C6F544FF}"/>
          </ac:spMkLst>
        </pc:spChg>
        <pc:spChg chg="del">
          <ac:chgData name="Gabe Melvin" userId="1e9941de-5937-4211-b949-000b3479f9fd" providerId="ADAL" clId="{1EB9CE99-2DE0-4C07-B670-5F7FC7088262}" dt="2024-11-05T17:21:43.941" v="3059" actId="478"/>
          <ac:spMkLst>
            <pc:docMk/>
            <pc:sldMk cId="3489858170" sldId="356"/>
            <ac:spMk id="13" creationId="{EE4435B9-9D1E-CA1C-1D34-7014542619B4}"/>
          </ac:spMkLst>
        </pc:spChg>
        <pc:spChg chg="del">
          <ac:chgData name="Gabe Melvin" userId="1e9941de-5937-4211-b949-000b3479f9fd" providerId="ADAL" clId="{1EB9CE99-2DE0-4C07-B670-5F7FC7088262}" dt="2024-11-05T17:21:43.941" v="3059" actId="478"/>
          <ac:spMkLst>
            <pc:docMk/>
            <pc:sldMk cId="3489858170" sldId="356"/>
            <ac:spMk id="14" creationId="{B49EC07A-3CD3-6032-4DB4-925CC97728E3}"/>
          </ac:spMkLst>
        </pc:spChg>
        <pc:spChg chg="del">
          <ac:chgData name="Gabe Melvin" userId="1e9941de-5937-4211-b949-000b3479f9fd" providerId="ADAL" clId="{1EB9CE99-2DE0-4C07-B670-5F7FC7088262}" dt="2024-11-05T17:21:43.941" v="3059" actId="478"/>
          <ac:spMkLst>
            <pc:docMk/>
            <pc:sldMk cId="3489858170" sldId="356"/>
            <ac:spMk id="15" creationId="{443384F7-855F-F38B-1040-DB2C1C55E600}"/>
          </ac:spMkLst>
        </pc:spChg>
        <pc:spChg chg="del">
          <ac:chgData name="Gabe Melvin" userId="1e9941de-5937-4211-b949-000b3479f9fd" providerId="ADAL" clId="{1EB9CE99-2DE0-4C07-B670-5F7FC7088262}" dt="2024-11-05T17:21:43.941" v="3059" actId="478"/>
          <ac:spMkLst>
            <pc:docMk/>
            <pc:sldMk cId="3489858170" sldId="356"/>
            <ac:spMk id="17" creationId="{71EE4274-04C0-1678-BB08-44519475861D}"/>
          </ac:spMkLst>
        </pc:spChg>
        <pc:spChg chg="del">
          <ac:chgData name="Gabe Melvin" userId="1e9941de-5937-4211-b949-000b3479f9fd" providerId="ADAL" clId="{1EB9CE99-2DE0-4C07-B670-5F7FC7088262}" dt="2024-11-05T17:21:43.941" v="3059" actId="478"/>
          <ac:spMkLst>
            <pc:docMk/>
            <pc:sldMk cId="3489858170" sldId="356"/>
            <ac:spMk id="18" creationId="{F8EFE38A-DF02-6659-0261-F1260EEA0B2A}"/>
          </ac:spMkLst>
        </pc:spChg>
        <pc:spChg chg="del">
          <ac:chgData name="Gabe Melvin" userId="1e9941de-5937-4211-b949-000b3479f9fd" providerId="ADAL" clId="{1EB9CE99-2DE0-4C07-B670-5F7FC7088262}" dt="2024-11-05T17:22:01.760" v="3061" actId="478"/>
          <ac:spMkLst>
            <pc:docMk/>
            <pc:sldMk cId="3489858170" sldId="356"/>
            <ac:spMk id="19" creationId="{C52827D0-EFDC-E912-BCB4-E0E05582AB59}"/>
          </ac:spMkLst>
        </pc:spChg>
        <pc:spChg chg="add del mod">
          <ac:chgData name="Gabe Melvin" userId="1e9941de-5937-4211-b949-000b3479f9fd" providerId="ADAL" clId="{1EB9CE99-2DE0-4C07-B670-5F7FC7088262}" dt="2024-11-05T17:35:44.341" v="3181" actId="478"/>
          <ac:spMkLst>
            <pc:docMk/>
            <pc:sldMk cId="3489858170" sldId="356"/>
            <ac:spMk id="20" creationId="{D14C0A76-6D05-984B-9B8F-3B7413CB2FC9}"/>
          </ac:spMkLst>
        </pc:spChg>
        <pc:spChg chg="add del mod">
          <ac:chgData name="Gabe Melvin" userId="1e9941de-5937-4211-b949-000b3479f9fd" providerId="ADAL" clId="{1EB9CE99-2DE0-4C07-B670-5F7FC7088262}" dt="2024-11-05T17:35:43.360" v="3180" actId="478"/>
          <ac:spMkLst>
            <pc:docMk/>
            <pc:sldMk cId="3489858170" sldId="356"/>
            <ac:spMk id="21" creationId="{C5B63EBD-F097-3C21-9435-0F6C40AD744F}"/>
          </ac:spMkLst>
        </pc:spChg>
        <pc:spChg chg="add del">
          <ac:chgData name="Gabe Melvin" userId="1e9941de-5937-4211-b949-000b3479f9fd" providerId="ADAL" clId="{1EB9CE99-2DE0-4C07-B670-5F7FC7088262}" dt="2024-11-05T17:35:35.475" v="3177" actId="11529"/>
          <ac:spMkLst>
            <pc:docMk/>
            <pc:sldMk cId="3489858170" sldId="356"/>
            <ac:spMk id="22" creationId="{8F7B4FEB-66ED-298F-8A44-02D46074FD00}"/>
          </ac:spMkLst>
        </pc:spChg>
        <pc:spChg chg="add mod">
          <ac:chgData name="Gabe Melvin" userId="1e9941de-5937-4211-b949-000b3479f9fd" providerId="ADAL" clId="{1EB9CE99-2DE0-4C07-B670-5F7FC7088262}" dt="2024-11-05T17:59:24.198" v="3448" actId="1076"/>
          <ac:spMkLst>
            <pc:docMk/>
            <pc:sldMk cId="3489858170" sldId="356"/>
            <ac:spMk id="23" creationId="{488586A6-D8FF-D9E5-15E2-6FF974850FEB}"/>
          </ac:spMkLst>
        </pc:spChg>
        <pc:spChg chg="add mod">
          <ac:chgData name="Gabe Melvin" userId="1e9941de-5937-4211-b949-000b3479f9fd" providerId="ADAL" clId="{1EB9CE99-2DE0-4C07-B670-5F7FC7088262}" dt="2024-11-05T17:59:24.198" v="3448" actId="1076"/>
          <ac:spMkLst>
            <pc:docMk/>
            <pc:sldMk cId="3489858170" sldId="356"/>
            <ac:spMk id="24" creationId="{24B02518-13E2-1114-A4E1-956CE518025E}"/>
          </ac:spMkLst>
        </pc:spChg>
        <pc:spChg chg="add mod">
          <ac:chgData name="Gabe Melvin" userId="1e9941de-5937-4211-b949-000b3479f9fd" providerId="ADAL" clId="{1EB9CE99-2DE0-4C07-B670-5F7FC7088262}" dt="2024-11-05T18:27:04.622" v="3454" actId="13926"/>
          <ac:spMkLst>
            <pc:docMk/>
            <pc:sldMk cId="3489858170" sldId="356"/>
            <ac:spMk id="25" creationId="{ED80CE09-34C6-4CF2-2874-B8D006858826}"/>
          </ac:spMkLst>
        </pc:spChg>
        <pc:spChg chg="add mod">
          <ac:chgData name="Gabe Melvin" userId="1e9941de-5937-4211-b949-000b3479f9fd" providerId="ADAL" clId="{1EB9CE99-2DE0-4C07-B670-5F7FC7088262}" dt="2024-11-05T17:59:24.198" v="3448" actId="1076"/>
          <ac:spMkLst>
            <pc:docMk/>
            <pc:sldMk cId="3489858170" sldId="356"/>
            <ac:spMk id="26" creationId="{FC8CB1B2-1204-E790-1F59-A91483CFA676}"/>
          </ac:spMkLst>
        </pc:spChg>
        <pc:spChg chg="add mod">
          <ac:chgData name="Gabe Melvin" userId="1e9941de-5937-4211-b949-000b3479f9fd" providerId="ADAL" clId="{1EB9CE99-2DE0-4C07-B670-5F7FC7088262}" dt="2024-11-05T17:59:24.198" v="3448" actId="1076"/>
          <ac:spMkLst>
            <pc:docMk/>
            <pc:sldMk cId="3489858170" sldId="356"/>
            <ac:spMk id="30" creationId="{60EBF07A-BA23-6A7A-8EB3-109C724F14A2}"/>
          </ac:spMkLst>
        </pc:spChg>
        <pc:spChg chg="add mod">
          <ac:chgData name="Gabe Melvin" userId="1e9941de-5937-4211-b949-000b3479f9fd" providerId="ADAL" clId="{1EB9CE99-2DE0-4C07-B670-5F7FC7088262}" dt="2024-11-05T17:59:24.198" v="3448" actId="1076"/>
          <ac:spMkLst>
            <pc:docMk/>
            <pc:sldMk cId="3489858170" sldId="356"/>
            <ac:spMk id="31" creationId="{8F2BA9D7-B758-E48C-87A1-42CEBE4010A9}"/>
          </ac:spMkLst>
        </pc:spChg>
        <pc:spChg chg="add mod">
          <ac:chgData name="Gabe Melvin" userId="1e9941de-5937-4211-b949-000b3479f9fd" providerId="ADAL" clId="{1EB9CE99-2DE0-4C07-B670-5F7FC7088262}" dt="2024-11-05T17:59:24.198" v="3448" actId="1076"/>
          <ac:spMkLst>
            <pc:docMk/>
            <pc:sldMk cId="3489858170" sldId="356"/>
            <ac:spMk id="36" creationId="{827891E0-0116-531C-3C40-74534BDEAED5}"/>
          </ac:spMkLst>
        </pc:spChg>
        <pc:spChg chg="add mod">
          <ac:chgData name="Gabe Melvin" userId="1e9941de-5937-4211-b949-000b3479f9fd" providerId="ADAL" clId="{1EB9CE99-2DE0-4C07-B670-5F7FC7088262}" dt="2024-11-05T17:59:24.198" v="3448" actId="1076"/>
          <ac:spMkLst>
            <pc:docMk/>
            <pc:sldMk cId="3489858170" sldId="356"/>
            <ac:spMk id="37" creationId="{EC4C5994-A9F4-AF5C-6BD8-E04D8D600AA4}"/>
          </ac:spMkLst>
        </pc:spChg>
        <pc:spChg chg="add mod">
          <ac:chgData name="Gabe Melvin" userId="1e9941de-5937-4211-b949-000b3479f9fd" providerId="ADAL" clId="{1EB9CE99-2DE0-4C07-B670-5F7FC7088262}" dt="2024-11-05T18:27:08.104" v="3455" actId="13926"/>
          <ac:spMkLst>
            <pc:docMk/>
            <pc:sldMk cId="3489858170" sldId="356"/>
            <ac:spMk id="38" creationId="{AF0E4B32-FAF5-CB2A-89F8-F99579E1FB10}"/>
          </ac:spMkLst>
        </pc:spChg>
        <pc:spChg chg="add mod">
          <ac:chgData name="Gabe Melvin" userId="1e9941de-5937-4211-b949-000b3479f9fd" providerId="ADAL" clId="{1EB9CE99-2DE0-4C07-B670-5F7FC7088262}" dt="2024-11-05T17:59:24.198" v="3448" actId="1076"/>
          <ac:spMkLst>
            <pc:docMk/>
            <pc:sldMk cId="3489858170" sldId="356"/>
            <ac:spMk id="39" creationId="{A737BCA8-6056-1C9B-66B3-4FDC09849539}"/>
          </ac:spMkLst>
        </pc:spChg>
        <pc:spChg chg="add mod">
          <ac:chgData name="Gabe Melvin" userId="1e9941de-5937-4211-b949-000b3479f9fd" providerId="ADAL" clId="{1EB9CE99-2DE0-4C07-B670-5F7FC7088262}" dt="2024-11-05T17:59:24.198" v="3448" actId="1076"/>
          <ac:spMkLst>
            <pc:docMk/>
            <pc:sldMk cId="3489858170" sldId="356"/>
            <ac:spMk id="42" creationId="{21F02D9C-06EC-28F2-B0AE-0D603FF28092}"/>
          </ac:spMkLst>
        </pc:spChg>
        <pc:spChg chg="add mod">
          <ac:chgData name="Gabe Melvin" userId="1e9941de-5937-4211-b949-000b3479f9fd" providerId="ADAL" clId="{1EB9CE99-2DE0-4C07-B670-5F7FC7088262}" dt="2024-11-05T17:59:24.198" v="3448" actId="1076"/>
          <ac:spMkLst>
            <pc:docMk/>
            <pc:sldMk cId="3489858170" sldId="356"/>
            <ac:spMk id="43" creationId="{16F22437-9DD6-329B-DAF0-9F558FBB5FD8}"/>
          </ac:spMkLst>
        </pc:spChg>
        <pc:picChg chg="add mod">
          <ac:chgData name="Gabe Melvin" userId="1e9941de-5937-4211-b949-000b3479f9fd" providerId="ADAL" clId="{1EB9CE99-2DE0-4C07-B670-5F7FC7088262}" dt="2024-11-05T17:59:24.198" v="3448" actId="1076"/>
          <ac:picMkLst>
            <pc:docMk/>
            <pc:sldMk cId="3489858170" sldId="356"/>
            <ac:picMk id="28" creationId="{4769BBAD-3DFF-535E-8A8D-8FEA50995DEB}"/>
          </ac:picMkLst>
        </pc:picChg>
        <pc:picChg chg="add mod">
          <ac:chgData name="Gabe Melvin" userId="1e9941de-5937-4211-b949-000b3479f9fd" providerId="ADAL" clId="{1EB9CE99-2DE0-4C07-B670-5F7FC7088262}" dt="2024-11-05T17:59:24.198" v="3448" actId="1076"/>
          <ac:picMkLst>
            <pc:docMk/>
            <pc:sldMk cId="3489858170" sldId="356"/>
            <ac:picMk id="29" creationId="{3F8CD452-CCA3-7261-A0A4-8642F5C47A58}"/>
          </ac:picMkLst>
        </pc:picChg>
        <pc:picChg chg="add mod">
          <ac:chgData name="Gabe Melvin" userId="1e9941de-5937-4211-b949-000b3479f9fd" providerId="ADAL" clId="{1EB9CE99-2DE0-4C07-B670-5F7FC7088262}" dt="2024-11-05T17:59:24.198" v="3448" actId="1076"/>
          <ac:picMkLst>
            <pc:docMk/>
            <pc:sldMk cId="3489858170" sldId="356"/>
            <ac:picMk id="33" creationId="{9BC57764-CFA3-2AF8-8888-4389EA291406}"/>
          </ac:picMkLst>
        </pc:picChg>
        <pc:picChg chg="add mod">
          <ac:chgData name="Gabe Melvin" userId="1e9941de-5937-4211-b949-000b3479f9fd" providerId="ADAL" clId="{1EB9CE99-2DE0-4C07-B670-5F7FC7088262}" dt="2024-11-05T17:59:24.198" v="3448" actId="1076"/>
          <ac:picMkLst>
            <pc:docMk/>
            <pc:sldMk cId="3489858170" sldId="356"/>
            <ac:picMk id="35" creationId="{2A997E57-3796-092B-B77D-9D8D0E47168F}"/>
          </ac:picMkLst>
        </pc:picChg>
        <pc:picChg chg="add mod">
          <ac:chgData name="Gabe Melvin" userId="1e9941de-5937-4211-b949-000b3479f9fd" providerId="ADAL" clId="{1EB9CE99-2DE0-4C07-B670-5F7FC7088262}" dt="2024-11-05T17:59:24.198" v="3448" actId="1076"/>
          <ac:picMkLst>
            <pc:docMk/>
            <pc:sldMk cId="3489858170" sldId="356"/>
            <ac:picMk id="40" creationId="{77FCF16B-05D0-ECED-9381-D33CFC8FF6BE}"/>
          </ac:picMkLst>
        </pc:picChg>
        <pc:picChg chg="add mod">
          <ac:chgData name="Gabe Melvin" userId="1e9941de-5937-4211-b949-000b3479f9fd" providerId="ADAL" clId="{1EB9CE99-2DE0-4C07-B670-5F7FC7088262}" dt="2024-11-05T17:59:24.198" v="3448" actId="1076"/>
          <ac:picMkLst>
            <pc:docMk/>
            <pc:sldMk cId="3489858170" sldId="356"/>
            <ac:picMk id="41" creationId="{2AC882E2-6016-3B54-2286-FA790893C1AE}"/>
          </ac:picMkLst>
        </pc:picChg>
        <pc:picChg chg="add del mod">
          <ac:chgData name="Gabe Melvin" userId="1e9941de-5937-4211-b949-000b3479f9fd" providerId="ADAL" clId="{1EB9CE99-2DE0-4C07-B670-5F7FC7088262}" dt="2024-11-05T17:57:08.082" v="3401" actId="478"/>
          <ac:picMkLst>
            <pc:docMk/>
            <pc:sldMk cId="3489858170" sldId="356"/>
            <ac:picMk id="44" creationId="{9301E3F7-7CF7-B5E1-7BE2-380131918478}"/>
          </ac:picMkLst>
        </pc:picChg>
        <pc:picChg chg="add mod">
          <ac:chgData name="Gabe Melvin" userId="1e9941de-5937-4211-b949-000b3479f9fd" providerId="ADAL" clId="{1EB9CE99-2DE0-4C07-B670-5F7FC7088262}" dt="2024-11-05T17:59:24.198" v="3448" actId="1076"/>
          <ac:picMkLst>
            <pc:docMk/>
            <pc:sldMk cId="3489858170" sldId="356"/>
            <ac:picMk id="45" creationId="{0EBDFB5B-7BEB-913E-0731-5AE84AA2BCF7}"/>
          </ac:picMkLst>
        </pc:picChg>
        <pc:picChg chg="add mod">
          <ac:chgData name="Gabe Melvin" userId="1e9941de-5937-4211-b949-000b3479f9fd" providerId="ADAL" clId="{1EB9CE99-2DE0-4C07-B670-5F7FC7088262}" dt="2024-11-05T17:59:24.198" v="3448" actId="1076"/>
          <ac:picMkLst>
            <pc:docMk/>
            <pc:sldMk cId="3489858170" sldId="356"/>
            <ac:picMk id="46" creationId="{D8A4F4B8-40B8-4470-1F45-D7D6786235A9}"/>
          </ac:picMkLst>
        </pc:picChg>
        <pc:cxnChg chg="del">
          <ac:chgData name="Gabe Melvin" userId="1e9941de-5937-4211-b949-000b3479f9fd" providerId="ADAL" clId="{1EB9CE99-2DE0-4C07-B670-5F7FC7088262}" dt="2024-11-05T17:21:43.941" v="3059" actId="478"/>
          <ac:cxnSpMkLst>
            <pc:docMk/>
            <pc:sldMk cId="3489858170" sldId="356"/>
            <ac:cxnSpMk id="10" creationId="{CE46CA19-99ED-471E-33EA-D7D600F8E37D}"/>
          </ac:cxnSpMkLst>
        </pc:cxnChg>
        <pc:cxnChg chg="del">
          <ac:chgData name="Gabe Melvin" userId="1e9941de-5937-4211-b949-000b3479f9fd" providerId="ADAL" clId="{1EB9CE99-2DE0-4C07-B670-5F7FC7088262}" dt="2024-11-05T17:21:43.941" v="3059" actId="478"/>
          <ac:cxnSpMkLst>
            <pc:docMk/>
            <pc:sldMk cId="3489858170" sldId="356"/>
            <ac:cxnSpMk id="12" creationId="{4AB56DE1-C339-29D2-DAB9-164E486C5BB5}"/>
          </ac:cxnSpMkLst>
        </pc:cxnChg>
        <pc:cxnChg chg="del">
          <ac:chgData name="Gabe Melvin" userId="1e9941de-5937-4211-b949-000b3479f9fd" providerId="ADAL" clId="{1EB9CE99-2DE0-4C07-B670-5F7FC7088262}" dt="2024-11-05T17:21:43.941" v="3059" actId="478"/>
          <ac:cxnSpMkLst>
            <pc:docMk/>
            <pc:sldMk cId="3489858170" sldId="356"/>
            <ac:cxnSpMk id="16" creationId="{7C11A42C-561B-7A5A-217E-DAE56998638E}"/>
          </ac:cxnSpMkLst>
        </pc:cxnChg>
      </pc:sldChg>
      <pc:sldChg chg="addSp delSp modSp add mod ord">
        <pc:chgData name="Gabe Melvin" userId="1e9941de-5937-4211-b949-000b3479f9fd" providerId="ADAL" clId="{1EB9CE99-2DE0-4C07-B670-5F7FC7088262}" dt="2024-11-06T21:03:53.723" v="4476" actId="14100"/>
        <pc:sldMkLst>
          <pc:docMk/>
          <pc:sldMk cId="832670535" sldId="357"/>
        </pc:sldMkLst>
        <pc:spChg chg="mod">
          <ac:chgData name="Gabe Melvin" userId="1e9941de-5937-4211-b949-000b3479f9fd" providerId="ADAL" clId="{1EB9CE99-2DE0-4C07-B670-5F7FC7088262}" dt="2024-11-06T16:37:31.002" v="3458" actId="20577"/>
          <ac:spMkLst>
            <pc:docMk/>
            <pc:sldMk cId="832670535" sldId="357"/>
            <ac:spMk id="2" creationId="{F3C8BAFA-56E0-C994-A97B-534E894BB119}"/>
          </ac:spMkLst>
        </pc:spChg>
        <pc:spChg chg="add mod">
          <ac:chgData name="Gabe Melvin" userId="1e9941de-5937-4211-b949-000b3479f9fd" providerId="ADAL" clId="{1EB9CE99-2DE0-4C07-B670-5F7FC7088262}" dt="2024-11-06T21:03:14.765" v="4359" actId="1076"/>
          <ac:spMkLst>
            <pc:docMk/>
            <pc:sldMk cId="832670535" sldId="357"/>
            <ac:spMk id="3" creationId="{4A767EEB-6804-2755-72BB-2E457FA2C09F}"/>
          </ac:spMkLst>
        </pc:spChg>
        <pc:spChg chg="del mod">
          <ac:chgData name="Gabe Melvin" userId="1e9941de-5937-4211-b949-000b3479f9fd" providerId="ADAL" clId="{1EB9CE99-2DE0-4C07-B670-5F7FC7088262}" dt="2024-11-06T16:37:52.383" v="3507"/>
          <ac:spMkLst>
            <pc:docMk/>
            <pc:sldMk cId="832670535" sldId="357"/>
            <ac:spMk id="3" creationId="{765A251C-8EBC-01BD-E777-6487EC71CDB2}"/>
          </ac:spMkLst>
        </pc:spChg>
        <pc:spChg chg="mod">
          <ac:chgData name="Gabe Melvin" userId="1e9941de-5937-4211-b949-000b3479f9fd" providerId="ADAL" clId="{1EB9CE99-2DE0-4C07-B670-5F7FC7088262}" dt="2024-11-06T21:03:53.723" v="4476" actId="14100"/>
          <ac:spMkLst>
            <pc:docMk/>
            <pc:sldMk cId="832670535" sldId="357"/>
            <ac:spMk id="4" creationId="{E6CB7148-EAE9-C722-C9BB-5D5BF92B62F5}"/>
          </ac:spMkLst>
        </pc:spChg>
        <pc:spChg chg="mod">
          <ac:chgData name="Gabe Melvin" userId="1e9941de-5937-4211-b949-000b3479f9fd" providerId="ADAL" clId="{1EB9CE99-2DE0-4C07-B670-5F7FC7088262}" dt="2024-11-06T21:03:47.617" v="4475" actId="1036"/>
          <ac:spMkLst>
            <pc:docMk/>
            <pc:sldMk cId="832670535" sldId="357"/>
            <ac:spMk id="5" creationId="{F62844A4-2B93-53E7-B102-0E54DFA19B0E}"/>
          </ac:spMkLst>
        </pc:spChg>
        <pc:spChg chg="del">
          <ac:chgData name="Gabe Melvin" userId="1e9941de-5937-4211-b949-000b3479f9fd" providerId="ADAL" clId="{1EB9CE99-2DE0-4C07-B670-5F7FC7088262}" dt="2024-11-06T21:00:08.252" v="4144" actId="478"/>
          <ac:spMkLst>
            <pc:docMk/>
            <pc:sldMk cId="832670535" sldId="357"/>
            <ac:spMk id="6" creationId="{B56A3920-6A8A-E3D8-636F-BFE931D95499}"/>
          </ac:spMkLst>
        </pc:spChg>
        <pc:spChg chg="mod">
          <ac:chgData name="Gabe Melvin" userId="1e9941de-5937-4211-b949-000b3479f9fd" providerId="ADAL" clId="{1EB9CE99-2DE0-4C07-B670-5F7FC7088262}" dt="2024-11-06T21:03:47.617" v="4475" actId="1036"/>
          <ac:spMkLst>
            <pc:docMk/>
            <pc:sldMk cId="832670535" sldId="357"/>
            <ac:spMk id="7" creationId="{00D785DD-5D6E-4120-D25B-169157B252F4}"/>
          </ac:spMkLst>
        </pc:spChg>
        <pc:spChg chg="del">
          <ac:chgData name="Gabe Melvin" userId="1e9941de-5937-4211-b949-000b3479f9fd" providerId="ADAL" clId="{1EB9CE99-2DE0-4C07-B670-5F7FC7088262}" dt="2024-11-06T21:00:08.252" v="4144" actId="478"/>
          <ac:spMkLst>
            <pc:docMk/>
            <pc:sldMk cId="832670535" sldId="357"/>
            <ac:spMk id="8" creationId="{8EBB0C2D-F427-E1FF-0BFC-915A0F98BFDE}"/>
          </ac:spMkLst>
        </pc:spChg>
        <pc:spChg chg="del">
          <ac:chgData name="Gabe Melvin" userId="1e9941de-5937-4211-b949-000b3479f9fd" providerId="ADAL" clId="{1EB9CE99-2DE0-4C07-B670-5F7FC7088262}" dt="2024-11-06T21:00:08.252" v="4144" actId="478"/>
          <ac:spMkLst>
            <pc:docMk/>
            <pc:sldMk cId="832670535" sldId="357"/>
            <ac:spMk id="9" creationId="{FE7F4BB6-8BB7-4F12-5EA1-A145D906A591}"/>
          </ac:spMkLst>
        </pc:spChg>
        <pc:spChg chg="mod">
          <ac:chgData name="Gabe Melvin" userId="1e9941de-5937-4211-b949-000b3479f9fd" providerId="ADAL" clId="{1EB9CE99-2DE0-4C07-B670-5F7FC7088262}" dt="2024-11-06T21:03:47.617" v="4475" actId="1036"/>
          <ac:spMkLst>
            <pc:docMk/>
            <pc:sldMk cId="832670535" sldId="357"/>
            <ac:spMk id="10" creationId="{FF596C94-DBDF-2342-5050-0D2F65BA0C18}"/>
          </ac:spMkLst>
        </pc:spChg>
        <pc:spChg chg="mod">
          <ac:chgData name="Gabe Melvin" userId="1e9941de-5937-4211-b949-000b3479f9fd" providerId="ADAL" clId="{1EB9CE99-2DE0-4C07-B670-5F7FC7088262}" dt="2024-11-06T21:03:47.617" v="4475" actId="1036"/>
          <ac:spMkLst>
            <pc:docMk/>
            <pc:sldMk cId="832670535" sldId="357"/>
            <ac:spMk id="11" creationId="{7B70BF23-156C-68C4-3A06-60A65866DD5A}"/>
          </ac:spMkLst>
        </pc:spChg>
        <pc:spChg chg="mod">
          <ac:chgData name="Gabe Melvin" userId="1e9941de-5937-4211-b949-000b3479f9fd" providerId="ADAL" clId="{1EB9CE99-2DE0-4C07-B670-5F7FC7088262}" dt="2024-11-06T21:01:05.373" v="4162" actId="20577"/>
          <ac:spMkLst>
            <pc:docMk/>
            <pc:sldMk cId="832670535" sldId="357"/>
            <ac:spMk id="28" creationId="{5C30D890-E996-B8CF-18D4-ABBD9ED2B3BA}"/>
          </ac:spMkLst>
        </pc:spChg>
        <pc:spChg chg="mod">
          <ac:chgData name="Gabe Melvin" userId="1e9941de-5937-4211-b949-000b3479f9fd" providerId="ADAL" clId="{1EB9CE99-2DE0-4C07-B670-5F7FC7088262}" dt="2024-11-06T21:00:57.479" v="4157" actId="20577"/>
          <ac:spMkLst>
            <pc:docMk/>
            <pc:sldMk cId="832670535" sldId="357"/>
            <ac:spMk id="32" creationId="{619A3FB5-B284-AC12-17D3-99F888560057}"/>
          </ac:spMkLst>
        </pc:spChg>
        <pc:cxnChg chg="del">
          <ac:chgData name="Gabe Melvin" userId="1e9941de-5937-4211-b949-000b3479f9fd" providerId="ADAL" clId="{1EB9CE99-2DE0-4C07-B670-5F7FC7088262}" dt="2024-11-06T21:00:08.252" v="4144" actId="478"/>
          <ac:cxnSpMkLst>
            <pc:docMk/>
            <pc:sldMk cId="832670535" sldId="357"/>
            <ac:cxnSpMk id="15" creationId="{EF546BEE-6FC6-EBDC-8B60-BD003A6C9670}"/>
          </ac:cxnSpMkLst>
        </pc:cxnChg>
        <pc:cxnChg chg="mod">
          <ac:chgData name="Gabe Melvin" userId="1e9941de-5937-4211-b949-000b3479f9fd" providerId="ADAL" clId="{1EB9CE99-2DE0-4C07-B670-5F7FC7088262}" dt="2024-11-06T21:03:47.617" v="4475" actId="1036"/>
          <ac:cxnSpMkLst>
            <pc:docMk/>
            <pc:sldMk cId="832670535" sldId="357"/>
            <ac:cxnSpMk id="17" creationId="{B335F831-8F6B-8EFE-74A5-2F87C280DB25}"/>
          </ac:cxnSpMkLst>
        </pc:cxnChg>
      </pc:sldChg>
      <pc:sldChg chg="addSp delSp modSp add mod setBg modClrScheme chgLayout">
        <pc:chgData name="Gabe Melvin" userId="1e9941de-5937-4211-b949-000b3479f9fd" providerId="ADAL" clId="{1EB9CE99-2DE0-4C07-B670-5F7FC7088262}" dt="2024-11-06T16:55:50.356" v="3709" actId="14100"/>
        <pc:sldMkLst>
          <pc:docMk/>
          <pc:sldMk cId="408090744" sldId="358"/>
        </pc:sldMkLst>
        <pc:spChg chg="del mod">
          <ac:chgData name="Gabe Melvin" userId="1e9941de-5937-4211-b949-000b3479f9fd" providerId="ADAL" clId="{1EB9CE99-2DE0-4C07-B670-5F7FC7088262}" dt="2024-11-06T16:49:46.344" v="3625" actId="478"/>
          <ac:spMkLst>
            <pc:docMk/>
            <pc:sldMk cId="408090744" sldId="358"/>
            <ac:spMk id="2" creationId="{919F38CE-ECDA-6D4B-2D61-4C1968C15504}"/>
          </ac:spMkLst>
        </pc:spChg>
        <pc:spChg chg="del">
          <ac:chgData name="Gabe Melvin" userId="1e9941de-5937-4211-b949-000b3479f9fd" providerId="ADAL" clId="{1EB9CE99-2DE0-4C07-B670-5F7FC7088262}" dt="2024-11-06T16:45:01.708" v="3509" actId="478"/>
          <ac:spMkLst>
            <pc:docMk/>
            <pc:sldMk cId="408090744" sldId="358"/>
            <ac:spMk id="3" creationId="{91694843-9B33-E526-79CA-08C41BC019FE}"/>
          </ac:spMkLst>
        </pc:spChg>
        <pc:spChg chg="del">
          <ac:chgData name="Gabe Melvin" userId="1e9941de-5937-4211-b949-000b3479f9fd" providerId="ADAL" clId="{1EB9CE99-2DE0-4C07-B670-5F7FC7088262}" dt="2024-11-06T16:45:01.708" v="3509" actId="478"/>
          <ac:spMkLst>
            <pc:docMk/>
            <pc:sldMk cId="408090744" sldId="358"/>
            <ac:spMk id="4" creationId="{4ADAA9A2-BE32-3742-F8C8-6A447190C3B6}"/>
          </ac:spMkLst>
        </pc:spChg>
        <pc:spChg chg="del">
          <ac:chgData name="Gabe Melvin" userId="1e9941de-5937-4211-b949-000b3479f9fd" providerId="ADAL" clId="{1EB9CE99-2DE0-4C07-B670-5F7FC7088262}" dt="2024-11-06T16:45:01.708" v="3509" actId="478"/>
          <ac:spMkLst>
            <pc:docMk/>
            <pc:sldMk cId="408090744" sldId="358"/>
            <ac:spMk id="5" creationId="{9E692B3A-CDCB-4EA3-1149-70E39F40CED5}"/>
          </ac:spMkLst>
        </pc:spChg>
        <pc:spChg chg="del">
          <ac:chgData name="Gabe Melvin" userId="1e9941de-5937-4211-b949-000b3479f9fd" providerId="ADAL" clId="{1EB9CE99-2DE0-4C07-B670-5F7FC7088262}" dt="2024-11-06T16:45:01.708" v="3509" actId="478"/>
          <ac:spMkLst>
            <pc:docMk/>
            <pc:sldMk cId="408090744" sldId="358"/>
            <ac:spMk id="6" creationId="{2F7E6926-8E1C-4716-24FB-800B02E96197}"/>
          </ac:spMkLst>
        </pc:spChg>
        <pc:spChg chg="del">
          <ac:chgData name="Gabe Melvin" userId="1e9941de-5937-4211-b949-000b3479f9fd" providerId="ADAL" clId="{1EB9CE99-2DE0-4C07-B670-5F7FC7088262}" dt="2024-11-06T16:45:01.708" v="3509" actId="478"/>
          <ac:spMkLst>
            <pc:docMk/>
            <pc:sldMk cId="408090744" sldId="358"/>
            <ac:spMk id="8" creationId="{5EF248A1-40E5-094D-4A00-2F247A064C54}"/>
          </ac:spMkLst>
        </pc:spChg>
        <pc:spChg chg="del">
          <ac:chgData name="Gabe Melvin" userId="1e9941de-5937-4211-b949-000b3479f9fd" providerId="ADAL" clId="{1EB9CE99-2DE0-4C07-B670-5F7FC7088262}" dt="2024-11-06T16:45:01.708" v="3509" actId="478"/>
          <ac:spMkLst>
            <pc:docMk/>
            <pc:sldMk cId="408090744" sldId="358"/>
            <ac:spMk id="12" creationId="{DBF34C94-B530-A9C6-6D4F-BFC01D33AAD5}"/>
          </ac:spMkLst>
        </pc:spChg>
        <pc:spChg chg="del">
          <ac:chgData name="Gabe Melvin" userId="1e9941de-5937-4211-b949-000b3479f9fd" providerId="ADAL" clId="{1EB9CE99-2DE0-4C07-B670-5F7FC7088262}" dt="2024-11-06T16:45:01.708" v="3509" actId="478"/>
          <ac:spMkLst>
            <pc:docMk/>
            <pc:sldMk cId="408090744" sldId="358"/>
            <ac:spMk id="13" creationId="{8CF44C6D-8937-01D1-663C-F404A4D83A2B}"/>
          </ac:spMkLst>
        </pc:spChg>
        <pc:spChg chg="add del mod">
          <ac:chgData name="Gabe Melvin" userId="1e9941de-5937-4211-b949-000b3479f9fd" providerId="ADAL" clId="{1EB9CE99-2DE0-4C07-B670-5F7FC7088262}" dt="2024-11-06T16:45:24.625" v="3510" actId="931"/>
          <ac:spMkLst>
            <pc:docMk/>
            <pc:sldMk cId="408090744" sldId="358"/>
            <ac:spMk id="15" creationId="{E24EFDCB-82B7-9723-DCDE-1FF35738E9A0}"/>
          </ac:spMkLst>
        </pc:spChg>
        <pc:spChg chg="add del mod">
          <ac:chgData name="Gabe Melvin" userId="1e9941de-5937-4211-b949-000b3479f9fd" providerId="ADAL" clId="{1EB9CE99-2DE0-4C07-B670-5F7FC7088262}" dt="2024-11-06T16:49:48.254" v="3626" actId="478"/>
          <ac:spMkLst>
            <pc:docMk/>
            <pc:sldMk cId="408090744" sldId="358"/>
            <ac:spMk id="19" creationId="{FBDDAA79-77C3-3679-A277-E2F0E53B0A54}"/>
          </ac:spMkLst>
        </pc:spChg>
        <pc:spChg chg="add mod">
          <ac:chgData name="Gabe Melvin" userId="1e9941de-5937-4211-b949-000b3479f9fd" providerId="ADAL" clId="{1EB9CE99-2DE0-4C07-B670-5F7FC7088262}" dt="2024-11-06T16:51:27.251" v="3651" actId="313"/>
          <ac:spMkLst>
            <pc:docMk/>
            <pc:sldMk cId="408090744" sldId="358"/>
            <ac:spMk id="20" creationId="{829CA233-BCE2-98CB-ABF0-CF7560B712C7}"/>
          </ac:spMkLst>
        </pc:spChg>
        <pc:spChg chg="add mod">
          <ac:chgData name="Gabe Melvin" userId="1e9941de-5937-4211-b949-000b3479f9fd" providerId="ADAL" clId="{1EB9CE99-2DE0-4C07-B670-5F7FC7088262}" dt="2024-11-06T16:55:50.356" v="3709" actId="14100"/>
          <ac:spMkLst>
            <pc:docMk/>
            <pc:sldMk cId="408090744" sldId="358"/>
            <ac:spMk id="21" creationId="{0E8E9949-44C5-5273-4C5E-FE75425F6E27}"/>
          </ac:spMkLst>
        </pc:spChg>
        <pc:spChg chg="add del mod">
          <ac:chgData name="Gabe Melvin" userId="1e9941de-5937-4211-b949-000b3479f9fd" providerId="ADAL" clId="{1EB9CE99-2DE0-4C07-B670-5F7FC7088262}" dt="2024-11-06T16:46:18.011" v="3514" actId="26606"/>
          <ac:spMkLst>
            <pc:docMk/>
            <pc:sldMk cId="408090744" sldId="358"/>
            <ac:spMk id="22" creationId="{49C9199E-2E80-A2DA-C862-A50058168E16}"/>
          </ac:spMkLst>
        </pc:spChg>
        <pc:spChg chg="add del mod">
          <ac:chgData name="Gabe Melvin" userId="1e9941de-5937-4211-b949-000b3479f9fd" providerId="ADAL" clId="{1EB9CE99-2DE0-4C07-B670-5F7FC7088262}" dt="2024-11-06T16:46:18.011" v="3514" actId="26606"/>
          <ac:spMkLst>
            <pc:docMk/>
            <pc:sldMk cId="408090744" sldId="358"/>
            <ac:spMk id="24" creationId="{AEFBA68B-009D-415E-F1FF-702ACB487B4B}"/>
          </ac:spMkLst>
        </pc:spChg>
        <pc:spChg chg="add mod">
          <ac:chgData name="Gabe Melvin" userId="1e9941de-5937-4211-b949-000b3479f9fd" providerId="ADAL" clId="{1EB9CE99-2DE0-4C07-B670-5F7FC7088262}" dt="2024-11-06T16:50:24.561" v="3650" actId="1076"/>
          <ac:spMkLst>
            <pc:docMk/>
            <pc:sldMk cId="408090744" sldId="358"/>
            <ac:spMk id="26" creationId="{68789892-6A04-42FD-4E8E-7AE3C1A00990}"/>
          </ac:spMkLst>
        </pc:spChg>
        <pc:spChg chg="add del mod">
          <ac:chgData name="Gabe Melvin" userId="1e9941de-5937-4211-b949-000b3479f9fd" providerId="ADAL" clId="{1EB9CE99-2DE0-4C07-B670-5F7FC7088262}" dt="2024-11-06T16:46:27.455" v="3516" actId="478"/>
          <ac:spMkLst>
            <pc:docMk/>
            <pc:sldMk cId="408090744" sldId="358"/>
            <ac:spMk id="27" creationId="{E059E65C-424B-1736-83DE-941EDDFFBD5C}"/>
          </ac:spMkLst>
        </pc:spChg>
        <pc:spChg chg="add del mod">
          <ac:chgData name="Gabe Melvin" userId="1e9941de-5937-4211-b949-000b3479f9fd" providerId="ADAL" clId="{1EB9CE99-2DE0-4C07-B670-5F7FC7088262}" dt="2024-11-06T16:50:15.869" v="3648" actId="478"/>
          <ac:spMkLst>
            <pc:docMk/>
            <pc:sldMk cId="408090744" sldId="358"/>
            <ac:spMk id="31" creationId="{EE7A5915-3402-D194-45CA-26E6A1CC17C5}"/>
          </ac:spMkLst>
        </pc:spChg>
        <pc:picChg chg="del">
          <ac:chgData name="Gabe Melvin" userId="1e9941de-5937-4211-b949-000b3479f9fd" providerId="ADAL" clId="{1EB9CE99-2DE0-4C07-B670-5F7FC7088262}" dt="2024-11-06T16:45:01.708" v="3509" actId="478"/>
          <ac:picMkLst>
            <pc:docMk/>
            <pc:sldMk cId="408090744" sldId="358"/>
            <ac:picMk id="7" creationId="{C5671226-AF1B-B2FC-7044-570C1366B075}"/>
          </ac:picMkLst>
        </pc:picChg>
        <pc:picChg chg="del">
          <ac:chgData name="Gabe Melvin" userId="1e9941de-5937-4211-b949-000b3479f9fd" providerId="ADAL" clId="{1EB9CE99-2DE0-4C07-B670-5F7FC7088262}" dt="2024-11-06T16:45:01.708" v="3509" actId="478"/>
          <ac:picMkLst>
            <pc:docMk/>
            <pc:sldMk cId="408090744" sldId="358"/>
            <ac:picMk id="9" creationId="{5DAEF9AB-D655-E3D5-1FAE-9CA301C6F9CF}"/>
          </ac:picMkLst>
        </pc:picChg>
        <pc:picChg chg="del">
          <ac:chgData name="Gabe Melvin" userId="1e9941de-5937-4211-b949-000b3479f9fd" providerId="ADAL" clId="{1EB9CE99-2DE0-4C07-B670-5F7FC7088262}" dt="2024-11-06T16:45:01.708" v="3509" actId="478"/>
          <ac:picMkLst>
            <pc:docMk/>
            <pc:sldMk cId="408090744" sldId="358"/>
            <ac:picMk id="10" creationId="{4D5F6CFC-9FCF-95C5-5B5A-86A1E9FB2CBF}"/>
          </ac:picMkLst>
        </pc:picChg>
        <pc:picChg chg="del">
          <ac:chgData name="Gabe Melvin" userId="1e9941de-5937-4211-b949-000b3479f9fd" providerId="ADAL" clId="{1EB9CE99-2DE0-4C07-B670-5F7FC7088262}" dt="2024-11-06T16:45:01.708" v="3509" actId="478"/>
          <ac:picMkLst>
            <pc:docMk/>
            <pc:sldMk cId="408090744" sldId="358"/>
            <ac:picMk id="11" creationId="{B7B43CC6-41D4-A6AA-8AD8-9EEA0B7CE06F}"/>
          </ac:picMkLst>
        </pc:picChg>
        <pc:picChg chg="add mod ord">
          <ac:chgData name="Gabe Melvin" userId="1e9941de-5937-4211-b949-000b3479f9fd" providerId="ADAL" clId="{1EB9CE99-2DE0-4C07-B670-5F7FC7088262}" dt="2024-11-06T16:55:24.849" v="3707" actId="339"/>
          <ac:picMkLst>
            <pc:docMk/>
            <pc:sldMk cId="408090744" sldId="358"/>
            <ac:picMk id="17" creationId="{581A4D39-9882-598D-0341-82C5C10DD4B5}"/>
          </ac:picMkLst>
        </pc:picChg>
      </pc:sldChg>
      <pc:sldChg chg="ord">
        <pc:chgData name="Gabe Melvin" userId="1e9941de-5937-4211-b949-000b3479f9fd" providerId="ADAL" clId="{1EB9CE99-2DE0-4C07-B670-5F7FC7088262}" dt="2024-11-07T14:23:47.375" v="5159"/>
        <pc:sldMkLst>
          <pc:docMk/>
          <pc:sldMk cId="2152963265" sldId="359"/>
        </pc:sldMkLst>
      </pc:sldChg>
      <pc:sldChg chg="addSp delSp modSp add mod">
        <pc:chgData name="Gabe Melvin" userId="1e9941de-5937-4211-b949-000b3479f9fd" providerId="ADAL" clId="{1EB9CE99-2DE0-4C07-B670-5F7FC7088262}" dt="2024-11-07T14:01:33.969" v="5155" actId="14100"/>
        <pc:sldMkLst>
          <pc:docMk/>
          <pc:sldMk cId="3496918831" sldId="360"/>
        </pc:sldMkLst>
        <pc:spChg chg="add del mod">
          <ac:chgData name="Gabe Melvin" userId="1e9941de-5937-4211-b949-000b3479f9fd" providerId="ADAL" clId="{1EB9CE99-2DE0-4C07-B670-5F7FC7088262}" dt="2024-11-07T13:24:57.542" v="4648" actId="478"/>
          <ac:spMkLst>
            <pc:docMk/>
            <pc:sldMk cId="3496918831" sldId="360"/>
            <ac:spMk id="3" creationId="{A52A602C-3519-68FF-0486-9D1ED4DAEA31}"/>
          </ac:spMkLst>
        </pc:spChg>
        <pc:spChg chg="add mod">
          <ac:chgData name="Gabe Melvin" userId="1e9941de-5937-4211-b949-000b3479f9fd" providerId="ADAL" clId="{1EB9CE99-2DE0-4C07-B670-5F7FC7088262}" dt="2024-11-07T13:50:45.701" v="4806" actId="1076"/>
          <ac:spMkLst>
            <pc:docMk/>
            <pc:sldMk cId="3496918831" sldId="360"/>
            <ac:spMk id="6" creationId="{82B92CBD-5240-6CBF-EB06-7EF2FC9E6E92}"/>
          </ac:spMkLst>
        </pc:spChg>
        <pc:spChg chg="add mod">
          <ac:chgData name="Gabe Melvin" userId="1e9941de-5937-4211-b949-000b3479f9fd" providerId="ADAL" clId="{1EB9CE99-2DE0-4C07-B670-5F7FC7088262}" dt="2024-11-07T13:54:26.348" v="4963" actId="14100"/>
          <ac:spMkLst>
            <pc:docMk/>
            <pc:sldMk cId="3496918831" sldId="360"/>
            <ac:spMk id="7" creationId="{080CFBC9-7E79-AE4C-E983-E4CADDC0FFA0}"/>
          </ac:spMkLst>
        </pc:spChg>
        <pc:spChg chg="add mod">
          <ac:chgData name="Gabe Melvin" userId="1e9941de-5937-4211-b949-000b3479f9fd" providerId="ADAL" clId="{1EB9CE99-2DE0-4C07-B670-5F7FC7088262}" dt="2024-11-07T13:59:22.028" v="5093" actId="113"/>
          <ac:spMkLst>
            <pc:docMk/>
            <pc:sldMk cId="3496918831" sldId="360"/>
            <ac:spMk id="8" creationId="{D12866DF-EA51-5E92-3283-B761E332E1A4}"/>
          </ac:spMkLst>
        </pc:spChg>
        <pc:spChg chg="add mod">
          <ac:chgData name="Gabe Melvin" userId="1e9941de-5937-4211-b949-000b3479f9fd" providerId="ADAL" clId="{1EB9CE99-2DE0-4C07-B670-5F7FC7088262}" dt="2024-11-07T14:01:33.969" v="5155" actId="14100"/>
          <ac:spMkLst>
            <pc:docMk/>
            <pc:sldMk cId="3496918831" sldId="360"/>
            <ac:spMk id="9" creationId="{1ACFDDE6-5373-52E5-7F0B-F92685DBC666}"/>
          </ac:spMkLst>
        </pc:spChg>
        <pc:spChg chg="add mod">
          <ac:chgData name="Gabe Melvin" userId="1e9941de-5937-4211-b949-000b3479f9fd" providerId="ADAL" clId="{1EB9CE99-2DE0-4C07-B670-5F7FC7088262}" dt="2024-11-07T14:00:19.150" v="5150" actId="20577"/>
          <ac:spMkLst>
            <pc:docMk/>
            <pc:sldMk cId="3496918831" sldId="360"/>
            <ac:spMk id="10" creationId="{EAE8DD98-5AD7-C00B-8754-7CB6928BE082}"/>
          </ac:spMkLst>
        </pc:spChg>
        <pc:spChg chg="mod">
          <ac:chgData name="Gabe Melvin" userId="1e9941de-5937-4211-b949-000b3479f9fd" providerId="ADAL" clId="{1EB9CE99-2DE0-4C07-B670-5F7FC7088262}" dt="2024-11-07T13:23:23.584" v="4493" actId="20577"/>
          <ac:spMkLst>
            <pc:docMk/>
            <pc:sldMk cId="3496918831" sldId="360"/>
            <ac:spMk id="20" creationId="{78C93B23-1629-0E34-81A2-CA1874D3FE59}"/>
          </ac:spMkLst>
        </pc:spChg>
        <pc:spChg chg="del">
          <ac:chgData name="Gabe Melvin" userId="1e9941de-5937-4211-b949-000b3479f9fd" providerId="ADAL" clId="{1EB9CE99-2DE0-4C07-B670-5F7FC7088262}" dt="2024-11-07T13:25:26.097" v="4657" actId="478"/>
          <ac:spMkLst>
            <pc:docMk/>
            <pc:sldMk cId="3496918831" sldId="360"/>
            <ac:spMk id="21" creationId="{CFE3BA73-F565-372D-2E10-D697BB8C8909}"/>
          </ac:spMkLst>
        </pc:spChg>
        <pc:spChg chg="mod">
          <ac:chgData name="Gabe Melvin" userId="1e9941de-5937-4211-b949-000b3479f9fd" providerId="ADAL" clId="{1EB9CE99-2DE0-4C07-B670-5F7FC7088262}" dt="2024-11-07T13:30:00.844" v="4662" actId="14100"/>
          <ac:spMkLst>
            <pc:docMk/>
            <pc:sldMk cId="3496918831" sldId="360"/>
            <ac:spMk id="26" creationId="{B638489D-32DA-1238-40DB-2E6956248B05}"/>
          </ac:spMkLst>
        </pc:spChg>
        <pc:picChg chg="add mod">
          <ac:chgData name="Gabe Melvin" userId="1e9941de-5937-4211-b949-000b3479f9fd" providerId="ADAL" clId="{1EB9CE99-2DE0-4C07-B670-5F7FC7088262}" dt="2024-11-07T13:33:33.026" v="4669" actId="1076"/>
          <ac:picMkLst>
            <pc:docMk/>
            <pc:sldMk cId="3496918831" sldId="360"/>
            <ac:picMk id="5" creationId="{31D54406-A366-5FD8-C69F-CFFE20568938}"/>
          </ac:picMkLst>
        </pc:picChg>
        <pc:picChg chg="del">
          <ac:chgData name="Gabe Melvin" userId="1e9941de-5937-4211-b949-000b3479f9fd" providerId="ADAL" clId="{1EB9CE99-2DE0-4C07-B670-5F7FC7088262}" dt="2024-11-07T13:24:53.932" v="4647" actId="478"/>
          <ac:picMkLst>
            <pc:docMk/>
            <pc:sldMk cId="3496918831" sldId="360"/>
            <ac:picMk id="17" creationId="{82593626-8CBC-8C42-C305-243C63B6DEE7}"/>
          </ac:picMkLst>
        </pc:picChg>
      </pc:sldChg>
      <pc:sldChg chg="modSp add mod ord setBg">
        <pc:chgData name="Gabe Melvin" userId="1e9941de-5937-4211-b949-000b3479f9fd" providerId="ADAL" clId="{1EB9CE99-2DE0-4C07-B670-5F7FC7088262}" dt="2024-11-07T14:26:30.614" v="5219" actId="313"/>
        <pc:sldMkLst>
          <pc:docMk/>
          <pc:sldMk cId="2391995629" sldId="361"/>
        </pc:sldMkLst>
        <pc:spChg chg="mod">
          <ac:chgData name="Gabe Melvin" userId="1e9941de-5937-4211-b949-000b3479f9fd" providerId="ADAL" clId="{1EB9CE99-2DE0-4C07-B670-5F7FC7088262}" dt="2024-11-07T14:26:30.614" v="5219" actId="313"/>
          <ac:spMkLst>
            <pc:docMk/>
            <pc:sldMk cId="2391995629" sldId="361"/>
            <ac:spMk id="2" creationId="{8B594E28-FBA7-9403-64F0-BC934C5C499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11/7/2024</a:t>
            </a:fld>
            <a:endParaRPr lang="en-US"/>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a:t>Click to add text</a:t>
            </a:r>
          </a:p>
          <a:p>
            <a:pPr lvl="1"/>
            <a:r>
              <a:rPr lang="en-US"/>
              <a:t>Second level</a:t>
            </a:r>
          </a:p>
          <a:p>
            <a:pPr lvl="2"/>
            <a:r>
              <a:rPr lang="en-US"/>
              <a:t>Third level </a:t>
            </a:r>
          </a:p>
          <a:p>
            <a:pPr lvl="3"/>
            <a:r>
              <a:rPr lang="en-US"/>
              <a:t>Fourth level </a:t>
            </a:r>
          </a:p>
          <a:p>
            <a:pPr lvl="4"/>
            <a:r>
              <a:rPr lang="en-US"/>
              <a:t>Fifth level </a:t>
            </a:r>
          </a:p>
          <a:p>
            <a:pPr lvl="0"/>
            <a:endParaRPr lang="en-US"/>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a:t>Click to add text</a:t>
            </a:r>
          </a:p>
          <a:p>
            <a:pPr lvl="1"/>
            <a:r>
              <a:rPr lang="en-US"/>
              <a:t>Second level</a:t>
            </a:r>
          </a:p>
          <a:p>
            <a:pPr lvl="2"/>
            <a:r>
              <a:rPr lang="en-US"/>
              <a:t>Third level </a:t>
            </a:r>
          </a:p>
          <a:p>
            <a:pPr lvl="3"/>
            <a:r>
              <a:rPr lang="en-US"/>
              <a:t>Fourth level </a:t>
            </a:r>
          </a:p>
          <a:p>
            <a:pPr lvl="4"/>
            <a:r>
              <a:rPr lang="en-US"/>
              <a:t>Fifth level </a:t>
            </a:r>
          </a:p>
          <a:p>
            <a:pPr lvl="0"/>
            <a:endParaRPr lang="en-US"/>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a:t>Click icon to add picture</a:t>
            </a:r>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a:t>Click icon to add picture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a:t>Click to add content</a:t>
            </a:r>
          </a:p>
          <a:p>
            <a:pPr lvl="1"/>
            <a:r>
              <a:rPr lang="en-US"/>
              <a:t>Second level</a:t>
            </a:r>
          </a:p>
          <a:p>
            <a:pPr lvl="2"/>
            <a:r>
              <a:rPr lang="en-US"/>
              <a:t>Third level</a:t>
            </a:r>
          </a:p>
          <a:p>
            <a:pPr lvl="4"/>
            <a:r>
              <a:rPr lang="en-US"/>
              <a:t>Fourth level</a:t>
            </a:r>
          </a:p>
          <a:p>
            <a:pPr lvl="5"/>
            <a:r>
              <a:rPr lang="en-US"/>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a:t>Click to add text</a:t>
            </a:r>
          </a:p>
          <a:p>
            <a:pPr lvl="1"/>
            <a:r>
              <a:rPr lang="en-US"/>
              <a:t>Second level</a:t>
            </a:r>
          </a:p>
          <a:p>
            <a:pPr lvl="2"/>
            <a:r>
              <a:rPr lang="en-US"/>
              <a:t>Third level</a:t>
            </a:r>
          </a:p>
          <a:p>
            <a:pPr lvl="3"/>
            <a:r>
              <a:rPr lang="en-US"/>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a:t>Click icon to add picture</a:t>
            </a:r>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a:t>Click to add text</a:t>
            </a:r>
          </a:p>
          <a:p>
            <a:pPr lvl="1"/>
            <a:r>
              <a:rPr lang="en-US"/>
              <a:t>Second level</a:t>
            </a:r>
          </a:p>
          <a:p>
            <a:pPr lvl="2"/>
            <a:r>
              <a:rPr lang="en-US"/>
              <a:t>Third level</a:t>
            </a:r>
          </a:p>
          <a:p>
            <a:pPr lvl="3"/>
            <a:r>
              <a:rPr lang="en-US"/>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svg"/><Relationship Id="rId7" Type="http://schemas.openxmlformats.org/officeDocument/2006/relationships/image" Target="../media/image36.sv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svg"/><Relationship Id="rId4" Type="http://schemas.openxmlformats.org/officeDocument/2006/relationships/image" Target="../media/image33.png"/><Relationship Id="rId9" Type="http://schemas.openxmlformats.org/officeDocument/2006/relationships/image" Target="../media/image38.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11.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4.svg"/></Relationships>
</file>

<file path=ppt/slides/_rels/slide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4.xml"/><Relationship Id="rId5" Type="http://schemas.openxmlformats.org/officeDocument/2006/relationships/image" Target="../media/image30.sv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2DEF4"/>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E0BCE3-7A85-71CE-E027-A8E454AF1454}"/>
              </a:ext>
            </a:extLst>
          </p:cNvPr>
          <p:cNvSpPr>
            <a:spLocks noGrp="1"/>
          </p:cNvSpPr>
          <p:nvPr>
            <p:ph type="ctrTitle"/>
          </p:nvPr>
        </p:nvSpPr>
        <p:spPr>
          <a:xfrm>
            <a:off x="6071616" y="960120"/>
            <a:ext cx="5221224" cy="5745480"/>
          </a:xfrm>
        </p:spPr>
        <p:txBody>
          <a:bodyPr>
            <a:normAutofit fontScale="90000"/>
          </a:bodyPr>
          <a:lstStyle/>
          <a:p>
            <a:pPr algn="ctr"/>
            <a:br>
              <a:rPr lang="en-US"/>
            </a:br>
            <a:br>
              <a:rPr lang="en-US"/>
            </a:br>
            <a:r>
              <a:rPr lang="en-US">
                <a:solidFill>
                  <a:schemeClr val="accent6">
                    <a:lumMod val="50000"/>
                  </a:schemeClr>
                </a:solidFill>
                <a:effectLst>
                  <a:glow rad="25400">
                    <a:schemeClr val="bg1"/>
                  </a:glow>
                </a:effectLst>
              </a:rPr>
              <a:t>tellar Robotics Presents:</a:t>
            </a:r>
            <a:br>
              <a:rPr lang="en-US">
                <a:solidFill>
                  <a:schemeClr val="accent6">
                    <a:lumMod val="50000"/>
                  </a:schemeClr>
                </a:solidFill>
              </a:rPr>
            </a:br>
            <a:br>
              <a:rPr lang="en-US">
                <a:solidFill>
                  <a:schemeClr val="accent6">
                    <a:lumMod val="50000"/>
                  </a:schemeClr>
                </a:solidFill>
              </a:rPr>
            </a:br>
            <a:br>
              <a:rPr lang="en-US" sz="5000">
                <a:solidFill>
                  <a:schemeClr val="accent6">
                    <a:lumMod val="50000"/>
                  </a:schemeClr>
                </a:solidFill>
              </a:rPr>
            </a:br>
            <a:r>
              <a:rPr lang="en-US" sz="5000">
                <a:solidFill>
                  <a:schemeClr val="accent6">
                    <a:lumMod val="50000"/>
                  </a:schemeClr>
                </a:solidFill>
                <a:effectLst>
                  <a:glow rad="50800">
                    <a:schemeClr val="bg1"/>
                  </a:glow>
                  <a:outerShdw blurRad="88900" dist="88900" dir="3780000" sx="1000" sy="1000" algn="ctr" rotWithShape="0">
                    <a:srgbClr val="000000">
                      <a:alpha val="45000"/>
                    </a:srgbClr>
                  </a:outerShdw>
                </a:effectLst>
              </a:rPr>
              <a:t>java and robots!</a:t>
            </a:r>
            <a:br>
              <a:rPr lang="en-US" sz="5000">
                <a:solidFill>
                  <a:schemeClr val="accent6">
                    <a:lumMod val="50000"/>
                  </a:schemeClr>
                </a:solidFill>
                <a:effectLst>
                  <a:glow rad="50800">
                    <a:schemeClr val="bg1"/>
                  </a:glow>
                  <a:outerShdw blurRad="88900" dist="88900" dir="3780000" sx="1000" sy="1000" algn="ctr" rotWithShape="0">
                    <a:srgbClr val="000000">
                      <a:alpha val="45000"/>
                    </a:srgbClr>
                  </a:outerShdw>
                </a:effectLst>
              </a:rPr>
            </a:br>
            <a:br>
              <a:rPr lang="en-US" sz="5000">
                <a:solidFill>
                  <a:schemeClr val="accent6">
                    <a:lumMod val="50000"/>
                  </a:schemeClr>
                </a:solidFill>
                <a:effectLst>
                  <a:glow rad="50800">
                    <a:schemeClr val="bg1"/>
                  </a:glow>
                  <a:outerShdw blurRad="88900" dist="88900" dir="3780000" sx="1000" sy="1000" algn="ctr" rotWithShape="0">
                    <a:srgbClr val="000000">
                      <a:alpha val="45000"/>
                    </a:srgbClr>
                  </a:outerShdw>
                </a:effectLst>
              </a:rPr>
            </a:br>
            <a:br>
              <a:rPr lang="en-US" sz="5000">
                <a:solidFill>
                  <a:schemeClr val="accent6">
                    <a:lumMod val="50000"/>
                  </a:schemeClr>
                </a:solidFill>
                <a:effectLst>
                  <a:glow rad="50800">
                    <a:schemeClr val="bg1"/>
                  </a:glow>
                  <a:outerShdw blurRad="88900" dist="88900" dir="3780000" sx="1000" sy="1000" algn="ctr" rotWithShape="0">
                    <a:srgbClr val="000000">
                      <a:alpha val="45000"/>
                    </a:srgbClr>
                  </a:outerShdw>
                </a:effectLst>
              </a:rPr>
            </a:br>
            <a:br>
              <a:rPr lang="en-US" sz="5000">
                <a:solidFill>
                  <a:schemeClr val="accent6">
                    <a:lumMod val="50000"/>
                  </a:schemeClr>
                </a:solidFill>
                <a:effectLst>
                  <a:glow rad="50800">
                    <a:schemeClr val="bg1"/>
                  </a:glow>
                  <a:outerShdw blurRad="88900" dist="88900" dir="3780000" sx="1000" sy="1000" algn="ctr" rotWithShape="0">
                    <a:srgbClr val="000000">
                      <a:alpha val="45000"/>
                    </a:srgbClr>
                  </a:outerShdw>
                </a:effectLst>
              </a:rPr>
            </a:br>
            <a:r>
              <a:rPr lang="en-US" sz="5000">
                <a:solidFill>
                  <a:schemeClr val="accent6">
                    <a:lumMod val="50000"/>
                  </a:schemeClr>
                </a:solidFill>
                <a:effectLst>
                  <a:glow rad="50800">
                    <a:schemeClr val="bg1"/>
                  </a:glow>
                  <a:outerShdw blurRad="88900" dist="88900" dir="3780000" sx="1000" sy="1000" algn="ctr" rotWithShape="0">
                    <a:srgbClr val="000000">
                      <a:alpha val="45000"/>
                    </a:srgbClr>
                  </a:outerShdw>
                </a:effectLst>
              </a:rPr>
              <a:t>Part 2</a:t>
            </a:r>
          </a:p>
        </p:txBody>
      </p:sp>
      <p:pic>
        <p:nvPicPr>
          <p:cNvPr id="4" name="Graphic 3">
            <a:extLst>
              <a:ext uri="{FF2B5EF4-FFF2-40B4-BE49-F238E27FC236}">
                <a16:creationId xmlns:a16="http://schemas.microsoft.com/office/drawing/2014/main" id="{3464B011-759E-DD00-29F8-DB02F54A21B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21059" y="152400"/>
            <a:ext cx="1501114" cy="1325416"/>
          </a:xfrm>
          <a:prstGeom prst="rect">
            <a:avLst/>
          </a:prstGeom>
        </p:spPr>
      </p:pic>
    </p:spTree>
    <p:extLst>
      <p:ext uri="{BB962C8B-B14F-4D97-AF65-F5344CB8AC3E}">
        <p14:creationId xmlns:p14="http://schemas.microsoft.com/office/powerpoint/2010/main" val="95441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a:extLst>
            <a:ext uri="{FF2B5EF4-FFF2-40B4-BE49-F238E27FC236}">
              <a16:creationId xmlns:a16="http://schemas.microsoft.com/office/drawing/2014/main" id="{749FDABC-59B4-CF44-5B86-B32F3FDF91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7F3F8F-D60E-1660-8B06-2CFF7F8E7C3B}"/>
              </a:ext>
            </a:extLst>
          </p:cNvPr>
          <p:cNvSpPr>
            <a:spLocks noGrp="1"/>
          </p:cNvSpPr>
          <p:nvPr>
            <p:ph type="title"/>
          </p:nvPr>
        </p:nvSpPr>
        <p:spPr>
          <a:xfrm>
            <a:off x="152399" y="0"/>
            <a:ext cx="9103361" cy="728997"/>
          </a:xfrm>
        </p:spPr>
        <p:txBody>
          <a:bodyPr>
            <a:noAutofit/>
          </a:bodyPr>
          <a:lstStyle/>
          <a:p>
            <a:r>
              <a:rPr lang="en-US" sz="3200" dirty="0">
                <a:solidFill>
                  <a:schemeClr val="accent6">
                    <a:lumMod val="50000"/>
                  </a:schemeClr>
                </a:solidFill>
                <a:effectLst>
                  <a:glow rad="63500">
                    <a:srgbClr val="A2DEF4"/>
                  </a:glow>
                </a:effectLst>
              </a:rPr>
              <a:t>Public and Private:  Access Modifiers</a:t>
            </a:r>
            <a:endParaRPr lang="en-ZA" dirty="0">
              <a:solidFill>
                <a:schemeClr val="accent6">
                  <a:lumMod val="50000"/>
                </a:schemeClr>
              </a:solidFill>
              <a:effectLst>
                <a:glow rad="63500">
                  <a:srgbClr val="A2DEF4"/>
                </a:glow>
              </a:effectLst>
            </a:endParaRPr>
          </a:p>
        </p:txBody>
      </p:sp>
      <p:sp>
        <p:nvSpPr>
          <p:cNvPr id="23" name="Rectangle: Rounded Corners 22">
            <a:extLst>
              <a:ext uri="{FF2B5EF4-FFF2-40B4-BE49-F238E27FC236}">
                <a16:creationId xmlns:a16="http://schemas.microsoft.com/office/drawing/2014/main" id="{488586A6-D8FF-D9E5-15E2-6FF974850FEB}"/>
              </a:ext>
            </a:extLst>
          </p:cNvPr>
          <p:cNvSpPr/>
          <p:nvPr/>
        </p:nvSpPr>
        <p:spPr>
          <a:xfrm>
            <a:off x="925576" y="1488440"/>
            <a:ext cx="3666744" cy="3520440"/>
          </a:xfrm>
          <a:prstGeom prst="roundRect">
            <a:avLst>
              <a:gd name="adj" fmla="val 683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24B02518-13E2-1114-A4E1-956CE518025E}"/>
              </a:ext>
            </a:extLst>
          </p:cNvPr>
          <p:cNvSpPr txBox="1"/>
          <p:nvPr/>
        </p:nvSpPr>
        <p:spPr>
          <a:xfrm>
            <a:off x="993721" y="1598168"/>
            <a:ext cx="1891865" cy="369332"/>
          </a:xfrm>
          <a:prstGeom prst="rect">
            <a:avLst/>
          </a:prstGeom>
          <a:noFill/>
        </p:spPr>
        <p:txBody>
          <a:bodyPr wrap="none" rtlCol="0">
            <a:spAutoFit/>
          </a:bodyPr>
          <a:lstStyle/>
          <a:p>
            <a:r>
              <a:rPr lang="en-US" b="1" dirty="0">
                <a:solidFill>
                  <a:schemeClr val="bg1"/>
                </a:solidFill>
              </a:rPr>
              <a:t>class </a:t>
            </a:r>
            <a:r>
              <a:rPr lang="en-US" b="1" dirty="0" err="1">
                <a:solidFill>
                  <a:schemeClr val="bg1"/>
                </a:solidFill>
              </a:rPr>
              <a:t>samsClub</a:t>
            </a:r>
            <a:r>
              <a:rPr lang="en-US" b="1" dirty="0">
                <a:solidFill>
                  <a:schemeClr val="bg1"/>
                </a:solidFill>
              </a:rPr>
              <a:t> {</a:t>
            </a:r>
          </a:p>
        </p:txBody>
      </p:sp>
      <p:sp>
        <p:nvSpPr>
          <p:cNvPr id="25" name="Rectangle 24">
            <a:extLst>
              <a:ext uri="{FF2B5EF4-FFF2-40B4-BE49-F238E27FC236}">
                <a16:creationId xmlns:a16="http://schemas.microsoft.com/office/drawing/2014/main" id="{ED80CE09-34C6-4CF2-2874-B8D006858826}"/>
              </a:ext>
            </a:extLst>
          </p:cNvPr>
          <p:cNvSpPr/>
          <p:nvPr/>
        </p:nvSpPr>
        <p:spPr>
          <a:xfrm>
            <a:off x="925576" y="2077228"/>
            <a:ext cx="3666744" cy="1340596"/>
          </a:xfrm>
          <a:prstGeom prst="rect">
            <a:avLst/>
          </a:prstGeom>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highlight>
                  <a:srgbClr val="FF0000"/>
                </a:highlight>
              </a:rPr>
              <a:t>private</a:t>
            </a:r>
            <a:r>
              <a:rPr lang="en-US" b="1" dirty="0"/>
              <a:t> void </a:t>
            </a:r>
            <a:r>
              <a:rPr lang="en-US" b="1" dirty="0" err="1"/>
              <a:t>gasStation</a:t>
            </a:r>
            <a:r>
              <a:rPr lang="en-US" b="1" dirty="0"/>
              <a:t> {</a:t>
            </a:r>
          </a:p>
          <a:p>
            <a:r>
              <a:rPr lang="en-US" b="1" dirty="0"/>
              <a:t>  </a:t>
            </a:r>
            <a:r>
              <a:rPr lang="en-US" b="1" dirty="0" err="1"/>
              <a:t>Sys.out.print</a:t>
            </a:r>
            <a:r>
              <a:rPr lang="en-US" b="1" dirty="0"/>
              <a:t>(“Pumping Gas”);</a:t>
            </a:r>
          </a:p>
          <a:p>
            <a:r>
              <a:rPr lang="en-US" b="1" dirty="0"/>
              <a:t>}</a:t>
            </a:r>
          </a:p>
        </p:txBody>
      </p:sp>
      <p:sp>
        <p:nvSpPr>
          <p:cNvPr id="26" name="TextBox 25">
            <a:extLst>
              <a:ext uri="{FF2B5EF4-FFF2-40B4-BE49-F238E27FC236}">
                <a16:creationId xmlns:a16="http://schemas.microsoft.com/office/drawing/2014/main" id="{FC8CB1B2-1204-E790-1F59-A91483CFA676}"/>
              </a:ext>
            </a:extLst>
          </p:cNvPr>
          <p:cNvSpPr txBox="1"/>
          <p:nvPr/>
        </p:nvSpPr>
        <p:spPr>
          <a:xfrm>
            <a:off x="993720" y="4509746"/>
            <a:ext cx="253596" cy="369332"/>
          </a:xfrm>
          <a:prstGeom prst="rect">
            <a:avLst/>
          </a:prstGeom>
          <a:noFill/>
        </p:spPr>
        <p:txBody>
          <a:bodyPr wrap="none" rtlCol="0">
            <a:spAutoFit/>
          </a:bodyPr>
          <a:lstStyle/>
          <a:p>
            <a:r>
              <a:rPr lang="en-US" b="1" dirty="0">
                <a:solidFill>
                  <a:schemeClr val="bg1"/>
                </a:solidFill>
              </a:rPr>
              <a:t>}</a:t>
            </a:r>
          </a:p>
        </p:txBody>
      </p:sp>
      <p:pic>
        <p:nvPicPr>
          <p:cNvPr id="28" name="Graphic 27" descr="Car with solid fill">
            <a:extLst>
              <a:ext uri="{FF2B5EF4-FFF2-40B4-BE49-F238E27FC236}">
                <a16:creationId xmlns:a16="http://schemas.microsoft.com/office/drawing/2014/main" id="{4769BBAD-3DFF-535E-8A8D-8FEA50995D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15460" y="3692144"/>
            <a:ext cx="914400" cy="914400"/>
          </a:xfrm>
          <a:prstGeom prst="rect">
            <a:avLst/>
          </a:prstGeom>
        </p:spPr>
      </p:pic>
      <p:pic>
        <p:nvPicPr>
          <p:cNvPr id="29" name="Graphic 28" descr="Car with solid fill">
            <a:extLst>
              <a:ext uri="{FF2B5EF4-FFF2-40B4-BE49-F238E27FC236}">
                <a16:creationId xmlns:a16="http://schemas.microsoft.com/office/drawing/2014/main" id="{3F8CD452-CCA3-7261-A0A4-8642F5C47A5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39653" y="5420360"/>
            <a:ext cx="914400" cy="914400"/>
          </a:xfrm>
          <a:prstGeom prst="rect">
            <a:avLst/>
          </a:prstGeom>
        </p:spPr>
      </p:pic>
      <p:sp>
        <p:nvSpPr>
          <p:cNvPr id="30" name="Arrow: Bent-Up 29">
            <a:extLst>
              <a:ext uri="{FF2B5EF4-FFF2-40B4-BE49-F238E27FC236}">
                <a16:creationId xmlns:a16="http://schemas.microsoft.com/office/drawing/2014/main" id="{60EBF07A-BA23-6A7A-8EB3-109C724F14A2}"/>
              </a:ext>
            </a:extLst>
          </p:cNvPr>
          <p:cNvSpPr/>
          <p:nvPr/>
        </p:nvSpPr>
        <p:spPr>
          <a:xfrm>
            <a:off x="3129280" y="3312852"/>
            <a:ext cx="589280" cy="2691708"/>
          </a:xfrm>
          <a:prstGeom prst="bentUpArrow">
            <a:avLst>
              <a:gd name="adj1" fmla="val 25000"/>
              <a:gd name="adj2" fmla="val 25000"/>
              <a:gd name="adj3" fmla="val 27779"/>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Bent-Up 30">
            <a:extLst>
              <a:ext uri="{FF2B5EF4-FFF2-40B4-BE49-F238E27FC236}">
                <a16:creationId xmlns:a16="http://schemas.microsoft.com/office/drawing/2014/main" id="{8F2BA9D7-B758-E48C-87A1-42CEBE4010A9}"/>
              </a:ext>
            </a:extLst>
          </p:cNvPr>
          <p:cNvSpPr/>
          <p:nvPr/>
        </p:nvSpPr>
        <p:spPr>
          <a:xfrm>
            <a:off x="2432682" y="3211592"/>
            <a:ext cx="493776" cy="1025468"/>
          </a:xfrm>
          <a:prstGeom prst="bentUp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Close with solid fill">
            <a:extLst>
              <a:ext uri="{FF2B5EF4-FFF2-40B4-BE49-F238E27FC236}">
                <a16:creationId xmlns:a16="http://schemas.microsoft.com/office/drawing/2014/main" id="{9BC57764-CFA3-2AF8-8888-4389EA29140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29280" y="4942840"/>
            <a:ext cx="914400" cy="914400"/>
          </a:xfrm>
          <a:prstGeom prst="rect">
            <a:avLst/>
          </a:prstGeom>
        </p:spPr>
      </p:pic>
      <p:pic>
        <p:nvPicPr>
          <p:cNvPr id="35" name="Graphic 34" descr="Checkmark with solid fill">
            <a:extLst>
              <a:ext uri="{FF2B5EF4-FFF2-40B4-BE49-F238E27FC236}">
                <a16:creationId xmlns:a16="http://schemas.microsoft.com/office/drawing/2014/main" id="{2A997E57-3796-092B-B77D-9D8D0E47168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96853" y="3318519"/>
            <a:ext cx="914400" cy="914400"/>
          </a:xfrm>
          <a:prstGeom prst="rect">
            <a:avLst/>
          </a:prstGeom>
        </p:spPr>
      </p:pic>
      <p:sp>
        <p:nvSpPr>
          <p:cNvPr id="36" name="Rectangle: Rounded Corners 35">
            <a:extLst>
              <a:ext uri="{FF2B5EF4-FFF2-40B4-BE49-F238E27FC236}">
                <a16:creationId xmlns:a16="http://schemas.microsoft.com/office/drawing/2014/main" id="{827891E0-0116-531C-3C40-74534BDEAED5}"/>
              </a:ext>
            </a:extLst>
          </p:cNvPr>
          <p:cNvSpPr/>
          <p:nvPr/>
        </p:nvSpPr>
        <p:spPr>
          <a:xfrm>
            <a:off x="5305552" y="1488440"/>
            <a:ext cx="3666744" cy="3520440"/>
          </a:xfrm>
          <a:prstGeom prst="roundRect">
            <a:avLst>
              <a:gd name="adj" fmla="val 683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EC4C5994-A9F4-AF5C-6BD8-E04D8D600AA4}"/>
              </a:ext>
            </a:extLst>
          </p:cNvPr>
          <p:cNvSpPr txBox="1"/>
          <p:nvPr/>
        </p:nvSpPr>
        <p:spPr>
          <a:xfrm>
            <a:off x="5373697" y="1598168"/>
            <a:ext cx="1963679" cy="369332"/>
          </a:xfrm>
          <a:prstGeom prst="rect">
            <a:avLst/>
          </a:prstGeom>
          <a:noFill/>
        </p:spPr>
        <p:txBody>
          <a:bodyPr wrap="none" rtlCol="0">
            <a:spAutoFit/>
          </a:bodyPr>
          <a:lstStyle/>
          <a:p>
            <a:r>
              <a:rPr lang="en-US" b="1" dirty="0">
                <a:solidFill>
                  <a:schemeClr val="bg1"/>
                </a:solidFill>
              </a:rPr>
              <a:t>class </a:t>
            </a:r>
            <a:r>
              <a:rPr lang="en-US" b="1" dirty="0" err="1">
                <a:solidFill>
                  <a:schemeClr val="bg1"/>
                </a:solidFill>
              </a:rPr>
              <a:t>speedWay</a:t>
            </a:r>
            <a:r>
              <a:rPr lang="en-US" b="1" dirty="0">
                <a:solidFill>
                  <a:schemeClr val="bg1"/>
                </a:solidFill>
              </a:rPr>
              <a:t> {</a:t>
            </a:r>
          </a:p>
        </p:txBody>
      </p:sp>
      <p:sp>
        <p:nvSpPr>
          <p:cNvPr id="38" name="Rectangle 37">
            <a:extLst>
              <a:ext uri="{FF2B5EF4-FFF2-40B4-BE49-F238E27FC236}">
                <a16:creationId xmlns:a16="http://schemas.microsoft.com/office/drawing/2014/main" id="{AF0E4B32-FAF5-CB2A-89F8-F99579E1FB10}"/>
              </a:ext>
            </a:extLst>
          </p:cNvPr>
          <p:cNvSpPr/>
          <p:nvPr/>
        </p:nvSpPr>
        <p:spPr>
          <a:xfrm>
            <a:off x="5305552" y="2077228"/>
            <a:ext cx="3666744" cy="1340596"/>
          </a:xfrm>
          <a:prstGeom prst="rect">
            <a:avLst/>
          </a:prstGeom>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highlight>
                  <a:srgbClr val="FF0000"/>
                </a:highlight>
              </a:rPr>
              <a:t>public</a:t>
            </a:r>
            <a:r>
              <a:rPr lang="en-US" b="1" dirty="0"/>
              <a:t> void </a:t>
            </a:r>
            <a:r>
              <a:rPr lang="en-US" b="1" dirty="0" err="1"/>
              <a:t>gasStation</a:t>
            </a:r>
            <a:r>
              <a:rPr lang="en-US" b="1" dirty="0"/>
              <a:t> {</a:t>
            </a:r>
          </a:p>
          <a:p>
            <a:r>
              <a:rPr lang="en-US" b="1" dirty="0"/>
              <a:t>  </a:t>
            </a:r>
            <a:r>
              <a:rPr lang="en-US" b="1" dirty="0" err="1"/>
              <a:t>Sys.out.print</a:t>
            </a:r>
            <a:r>
              <a:rPr lang="en-US" b="1" dirty="0"/>
              <a:t>(“Pumping Gas”);</a:t>
            </a:r>
          </a:p>
          <a:p>
            <a:r>
              <a:rPr lang="en-US" b="1" dirty="0"/>
              <a:t>}</a:t>
            </a:r>
          </a:p>
        </p:txBody>
      </p:sp>
      <p:sp>
        <p:nvSpPr>
          <p:cNvPr id="39" name="TextBox 38">
            <a:extLst>
              <a:ext uri="{FF2B5EF4-FFF2-40B4-BE49-F238E27FC236}">
                <a16:creationId xmlns:a16="http://schemas.microsoft.com/office/drawing/2014/main" id="{A737BCA8-6056-1C9B-66B3-4FDC09849539}"/>
              </a:ext>
            </a:extLst>
          </p:cNvPr>
          <p:cNvSpPr txBox="1"/>
          <p:nvPr/>
        </p:nvSpPr>
        <p:spPr>
          <a:xfrm>
            <a:off x="5373696" y="4509746"/>
            <a:ext cx="253596" cy="369332"/>
          </a:xfrm>
          <a:prstGeom prst="rect">
            <a:avLst/>
          </a:prstGeom>
          <a:noFill/>
        </p:spPr>
        <p:txBody>
          <a:bodyPr wrap="none" rtlCol="0">
            <a:spAutoFit/>
          </a:bodyPr>
          <a:lstStyle/>
          <a:p>
            <a:r>
              <a:rPr lang="en-US" b="1" dirty="0">
                <a:solidFill>
                  <a:schemeClr val="bg1"/>
                </a:solidFill>
              </a:rPr>
              <a:t>}</a:t>
            </a:r>
          </a:p>
        </p:txBody>
      </p:sp>
      <p:pic>
        <p:nvPicPr>
          <p:cNvPr id="40" name="Graphic 39" descr="Car with solid fill">
            <a:extLst>
              <a:ext uri="{FF2B5EF4-FFF2-40B4-BE49-F238E27FC236}">
                <a16:creationId xmlns:a16="http://schemas.microsoft.com/office/drawing/2014/main" id="{77FCF16B-05D0-ECED-9381-D33CFC8FF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95436" y="3692144"/>
            <a:ext cx="914400" cy="914400"/>
          </a:xfrm>
          <a:prstGeom prst="rect">
            <a:avLst/>
          </a:prstGeom>
        </p:spPr>
      </p:pic>
      <p:pic>
        <p:nvPicPr>
          <p:cNvPr id="41" name="Graphic 40" descr="Car with solid fill">
            <a:extLst>
              <a:ext uri="{FF2B5EF4-FFF2-40B4-BE49-F238E27FC236}">
                <a16:creationId xmlns:a16="http://schemas.microsoft.com/office/drawing/2014/main" id="{2AC882E2-6016-3B54-2286-FA790893C1A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19629" y="5420360"/>
            <a:ext cx="914400" cy="914400"/>
          </a:xfrm>
          <a:prstGeom prst="rect">
            <a:avLst/>
          </a:prstGeom>
        </p:spPr>
      </p:pic>
      <p:sp>
        <p:nvSpPr>
          <p:cNvPr id="42" name="Arrow: Bent-Up 41">
            <a:extLst>
              <a:ext uri="{FF2B5EF4-FFF2-40B4-BE49-F238E27FC236}">
                <a16:creationId xmlns:a16="http://schemas.microsoft.com/office/drawing/2014/main" id="{21F02D9C-06EC-28F2-B0AE-0D603FF28092}"/>
              </a:ext>
            </a:extLst>
          </p:cNvPr>
          <p:cNvSpPr/>
          <p:nvPr/>
        </p:nvSpPr>
        <p:spPr>
          <a:xfrm>
            <a:off x="7509256" y="3312852"/>
            <a:ext cx="589280" cy="2691708"/>
          </a:xfrm>
          <a:prstGeom prst="bentUpArrow">
            <a:avLst>
              <a:gd name="adj1" fmla="val 25000"/>
              <a:gd name="adj2" fmla="val 25000"/>
              <a:gd name="adj3" fmla="val 27779"/>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Bent-Up 42">
            <a:extLst>
              <a:ext uri="{FF2B5EF4-FFF2-40B4-BE49-F238E27FC236}">
                <a16:creationId xmlns:a16="http://schemas.microsoft.com/office/drawing/2014/main" id="{16F22437-9DD6-329B-DAF0-9F558FBB5FD8}"/>
              </a:ext>
            </a:extLst>
          </p:cNvPr>
          <p:cNvSpPr/>
          <p:nvPr/>
        </p:nvSpPr>
        <p:spPr>
          <a:xfrm>
            <a:off x="6812658" y="3211592"/>
            <a:ext cx="493776" cy="1025468"/>
          </a:xfrm>
          <a:prstGeom prst="bentUp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Graphic 44" descr="Checkmark with solid fill">
            <a:extLst>
              <a:ext uri="{FF2B5EF4-FFF2-40B4-BE49-F238E27FC236}">
                <a16:creationId xmlns:a16="http://schemas.microsoft.com/office/drawing/2014/main" id="{0EBDFB5B-7BEB-913E-0731-5AE84AA2BCF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76829" y="3318519"/>
            <a:ext cx="914400" cy="914400"/>
          </a:xfrm>
          <a:prstGeom prst="rect">
            <a:avLst/>
          </a:prstGeom>
        </p:spPr>
      </p:pic>
      <p:pic>
        <p:nvPicPr>
          <p:cNvPr id="46" name="Graphic 45" descr="Checkmark with solid fill">
            <a:extLst>
              <a:ext uri="{FF2B5EF4-FFF2-40B4-BE49-F238E27FC236}">
                <a16:creationId xmlns:a16="http://schemas.microsoft.com/office/drawing/2014/main" id="{D8A4F4B8-40B8-4470-1F45-D7D6786235A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09256" y="5008880"/>
            <a:ext cx="914400" cy="914400"/>
          </a:xfrm>
          <a:prstGeom prst="rect">
            <a:avLst/>
          </a:prstGeom>
        </p:spPr>
      </p:pic>
    </p:spTree>
    <p:extLst>
      <p:ext uri="{BB962C8B-B14F-4D97-AF65-F5344CB8AC3E}">
        <p14:creationId xmlns:p14="http://schemas.microsoft.com/office/powerpoint/2010/main" val="3489858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a:extLst>
            <a:ext uri="{FF2B5EF4-FFF2-40B4-BE49-F238E27FC236}">
              <a16:creationId xmlns:a16="http://schemas.microsoft.com/office/drawing/2014/main" id="{2FC7C954-32B8-C9C3-92E0-4F87E8C150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594E28-FBA7-9403-64F0-BC934C5C4997}"/>
              </a:ext>
            </a:extLst>
          </p:cNvPr>
          <p:cNvSpPr>
            <a:spLocks noGrp="1"/>
          </p:cNvSpPr>
          <p:nvPr>
            <p:ph type="title"/>
          </p:nvPr>
        </p:nvSpPr>
        <p:spPr>
          <a:xfrm>
            <a:off x="513588" y="2330519"/>
            <a:ext cx="10543032" cy="1326514"/>
          </a:xfrm>
        </p:spPr>
        <p:txBody>
          <a:bodyPr>
            <a:normAutofit/>
          </a:bodyPr>
          <a:lstStyle/>
          <a:p>
            <a:r>
              <a:rPr lang="en-US" sz="4000" dirty="0">
                <a:solidFill>
                  <a:schemeClr val="tx2">
                    <a:lumMod val="76000"/>
                    <a:lumOff val="24000"/>
                  </a:schemeClr>
                </a:solidFill>
                <a:effectLst>
                  <a:glow rad="63500">
                    <a:srgbClr val="A2DEF4">
                      <a:alpha val="40000"/>
                    </a:srgbClr>
                  </a:glow>
                  <a:outerShdw blurRad="88900" dist="88900" dir="3780000" sx="1000" sy="1000" algn="ctr" rotWithShape="0">
                    <a:srgbClr val="000000">
                      <a:alpha val="45000"/>
                    </a:srgbClr>
                  </a:outerShdw>
                </a:effectLst>
              </a:rPr>
              <a:t>Let’s build some robot code!</a:t>
            </a:r>
            <a:endParaRPr lang="en-US" sz="2000" dirty="0">
              <a:solidFill>
                <a:schemeClr val="tx2">
                  <a:lumMod val="76000"/>
                  <a:lumOff val="24000"/>
                </a:schemeClr>
              </a:solidFill>
              <a:effectLst>
                <a:glow rad="63500">
                  <a:srgbClr val="A2DEF4">
                    <a:alpha val="40000"/>
                  </a:srgbClr>
                </a:glow>
                <a:outerShdw blurRad="88900" dist="88900" dir="3780000" sx="1000" sy="1000" algn="ctr" rotWithShape="0">
                  <a:srgbClr val="000000">
                    <a:alpha val="45000"/>
                  </a:srgbClr>
                </a:outerShdw>
              </a:effectLst>
              <a:cs typeface="Posterama"/>
            </a:endParaRPr>
          </a:p>
        </p:txBody>
      </p:sp>
    </p:spTree>
    <p:extLst>
      <p:ext uri="{BB962C8B-B14F-4D97-AF65-F5344CB8AC3E}">
        <p14:creationId xmlns:p14="http://schemas.microsoft.com/office/powerpoint/2010/main" val="2391995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8D25-D403-2E2B-50DA-B21A0500AB0E}"/>
              </a:ext>
            </a:extLst>
          </p:cNvPr>
          <p:cNvSpPr>
            <a:spLocks noGrp="1"/>
          </p:cNvSpPr>
          <p:nvPr>
            <p:ph type="title"/>
          </p:nvPr>
        </p:nvSpPr>
        <p:spPr>
          <a:xfrm>
            <a:off x="1611329" y="-1196194"/>
            <a:ext cx="5775656" cy="4881225"/>
          </a:xfrm>
        </p:spPr>
        <p:txBody>
          <a:bodyPr/>
          <a:lstStyle/>
          <a:p>
            <a:r>
              <a:rPr lang="en-US" dirty="0"/>
              <a:t>That’s all!</a:t>
            </a:r>
          </a:p>
        </p:txBody>
      </p:sp>
    </p:spTree>
    <p:extLst>
      <p:ext uri="{BB962C8B-B14F-4D97-AF65-F5344CB8AC3E}">
        <p14:creationId xmlns:p14="http://schemas.microsoft.com/office/powerpoint/2010/main" val="3493061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3FEC2-0179-5A0B-0999-1343A8FB6521}"/>
              </a:ext>
            </a:extLst>
          </p:cNvPr>
          <p:cNvSpPr>
            <a:spLocks noGrp="1"/>
          </p:cNvSpPr>
          <p:nvPr>
            <p:ph type="title"/>
          </p:nvPr>
        </p:nvSpPr>
        <p:spPr/>
        <p:txBody>
          <a:bodyPr/>
          <a:lstStyle/>
          <a:p>
            <a:r>
              <a:rPr lang="en-US" dirty="0"/>
              <a:t>Main</a:t>
            </a:r>
          </a:p>
        </p:txBody>
      </p:sp>
      <p:sp>
        <p:nvSpPr>
          <p:cNvPr id="3" name="Text Placeholder 2">
            <a:extLst>
              <a:ext uri="{FF2B5EF4-FFF2-40B4-BE49-F238E27FC236}">
                <a16:creationId xmlns:a16="http://schemas.microsoft.com/office/drawing/2014/main" id="{EDE1CF8B-1583-BBD4-2BB5-527E29017AFD}"/>
              </a:ext>
            </a:extLst>
          </p:cNvPr>
          <p:cNvSpPr>
            <a:spLocks noGrp="1"/>
          </p:cNvSpPr>
          <p:nvPr>
            <p:ph type="body" sz="quarter" idx="11"/>
          </p:nvPr>
        </p:nvSpPr>
        <p:spPr/>
        <p:txBody>
          <a:bodyPr/>
          <a:lstStyle/>
          <a:p>
            <a:r>
              <a:rPr lang="en-US" dirty="0"/>
              <a:t>Main differs from other classes in that it is used to run the central program. This program utilizes the other classes you have created to achieve the final result of your code.</a:t>
            </a:r>
          </a:p>
        </p:txBody>
      </p:sp>
      <p:sp>
        <p:nvSpPr>
          <p:cNvPr id="4" name="Content Placeholder 3">
            <a:extLst>
              <a:ext uri="{FF2B5EF4-FFF2-40B4-BE49-F238E27FC236}">
                <a16:creationId xmlns:a16="http://schemas.microsoft.com/office/drawing/2014/main" id="{089892D8-4C4A-0DBB-DFBE-4870BFFDA00C}"/>
              </a:ext>
            </a:extLst>
          </p:cNvPr>
          <p:cNvSpPr>
            <a:spLocks noGrp="1"/>
          </p:cNvSpPr>
          <p:nvPr>
            <p:ph sz="quarter" idx="13"/>
          </p:nvPr>
        </p:nvSpPr>
        <p:spPr/>
        <p:txBody>
          <a:bodyPr/>
          <a:lstStyle/>
          <a:p>
            <a:r>
              <a:rPr lang="en-US" dirty="0"/>
              <a:t>Illustrate the main() function inside of the Main class as taking other classes and using them inside of the main program.</a:t>
            </a:r>
          </a:p>
          <a:p>
            <a:r>
              <a:rPr lang="en-US" dirty="0"/>
              <a:t>Show other classes as data existing to be used in the </a:t>
            </a:r>
            <a:r>
              <a:rPr lang="en-US"/>
              <a:t>main program.</a:t>
            </a:r>
            <a:endParaRPr lang="en-US" dirty="0"/>
          </a:p>
        </p:txBody>
      </p:sp>
      <p:sp>
        <p:nvSpPr>
          <p:cNvPr id="5" name="Slide Number Placeholder 4">
            <a:extLst>
              <a:ext uri="{FF2B5EF4-FFF2-40B4-BE49-F238E27FC236}">
                <a16:creationId xmlns:a16="http://schemas.microsoft.com/office/drawing/2014/main" id="{F37E488A-FBCD-6ABE-C378-F778DD685B48}"/>
              </a:ext>
            </a:extLst>
          </p:cNvPr>
          <p:cNvSpPr>
            <a:spLocks noGrp="1"/>
          </p:cNvSpPr>
          <p:nvPr>
            <p:ph type="sldNum" sz="quarter" idx="12"/>
          </p:nvPr>
        </p:nvSpPr>
        <p:spPr/>
        <p:txBody>
          <a:bodyPr/>
          <a:lstStyle/>
          <a:p>
            <a:fld id="{B5CEABB6-07DC-46E8-9B57-56EC44A396E5}" type="slidenum">
              <a:rPr lang="en-US" smtClean="0"/>
              <a:pPr/>
              <a:t>13</a:t>
            </a:fld>
            <a:endParaRPr lang="en-US"/>
          </a:p>
        </p:txBody>
      </p:sp>
    </p:spTree>
    <p:extLst>
      <p:ext uri="{BB962C8B-B14F-4D97-AF65-F5344CB8AC3E}">
        <p14:creationId xmlns:p14="http://schemas.microsoft.com/office/powerpoint/2010/main" val="2152963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B46ECD-C4FA-CC5B-12C2-9AA4532071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574F3A-8001-5798-91EC-674AA6DC03F0}"/>
              </a:ext>
            </a:extLst>
          </p:cNvPr>
          <p:cNvSpPr>
            <a:spLocks noGrp="1"/>
          </p:cNvSpPr>
          <p:nvPr>
            <p:ph type="title"/>
          </p:nvPr>
        </p:nvSpPr>
        <p:spPr/>
        <p:txBody>
          <a:bodyPr/>
          <a:lstStyle/>
          <a:p>
            <a:r>
              <a:rPr lang="en-US" dirty="0"/>
              <a:t>ACCESS MODIFIERS</a:t>
            </a:r>
          </a:p>
        </p:txBody>
      </p:sp>
      <p:sp>
        <p:nvSpPr>
          <p:cNvPr id="3" name="Text Placeholder 2">
            <a:extLst>
              <a:ext uri="{FF2B5EF4-FFF2-40B4-BE49-F238E27FC236}">
                <a16:creationId xmlns:a16="http://schemas.microsoft.com/office/drawing/2014/main" id="{B58B2D63-93C1-B020-46B1-7496BA0F483B}"/>
              </a:ext>
            </a:extLst>
          </p:cNvPr>
          <p:cNvSpPr>
            <a:spLocks noGrp="1"/>
          </p:cNvSpPr>
          <p:nvPr>
            <p:ph type="body" sz="quarter" idx="13"/>
          </p:nvPr>
        </p:nvSpPr>
        <p:spPr/>
        <p:txBody>
          <a:bodyPr/>
          <a:lstStyle/>
          <a:p>
            <a:r>
              <a:rPr lang="en-US" dirty="0"/>
              <a:t>Show scope of public vs. private attributes/methods.</a:t>
            </a:r>
          </a:p>
          <a:p>
            <a:r>
              <a:rPr lang="en-US" dirty="0"/>
              <a:t>Roughly explain concept of the instance modifying </a:t>
            </a:r>
            <a:r>
              <a:rPr lang="en-US"/>
              <a:t>private attributes </a:t>
            </a:r>
            <a:r>
              <a:rPr lang="en-US" dirty="0"/>
              <a:t>while other classes can modify public attributes.</a:t>
            </a:r>
          </a:p>
        </p:txBody>
      </p:sp>
      <p:sp>
        <p:nvSpPr>
          <p:cNvPr id="4" name="Slide Number Placeholder 3">
            <a:extLst>
              <a:ext uri="{FF2B5EF4-FFF2-40B4-BE49-F238E27FC236}">
                <a16:creationId xmlns:a16="http://schemas.microsoft.com/office/drawing/2014/main" id="{B8DCC493-F1D3-1CBC-49BA-D1C476F29993}"/>
              </a:ext>
            </a:extLst>
          </p:cNvPr>
          <p:cNvSpPr>
            <a:spLocks noGrp="1"/>
          </p:cNvSpPr>
          <p:nvPr>
            <p:ph type="sldNum" sz="quarter" idx="12"/>
          </p:nvPr>
        </p:nvSpPr>
        <p:spPr/>
        <p:txBody>
          <a:bodyPr/>
          <a:lstStyle/>
          <a:p>
            <a:fld id="{B5CEABB6-07DC-46E8-9B57-56EC44A396E5}" type="slidenum">
              <a:rPr lang="en-US" smtClean="0"/>
              <a:pPr/>
              <a:t>14</a:t>
            </a:fld>
            <a:endParaRPr lang="en-US"/>
          </a:p>
        </p:txBody>
      </p:sp>
    </p:spTree>
    <p:extLst>
      <p:ext uri="{BB962C8B-B14F-4D97-AF65-F5344CB8AC3E}">
        <p14:creationId xmlns:p14="http://schemas.microsoft.com/office/powerpoint/2010/main" val="740974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a:xfrm>
            <a:off x="893064" y="72518"/>
            <a:ext cx="8297380" cy="1326514"/>
          </a:xfrm>
        </p:spPr>
        <p:txBody>
          <a:bodyPr/>
          <a:lstStyle/>
          <a:p>
            <a:r>
              <a:rPr lang="en-US">
                <a:effectLst>
                  <a:glow rad="63500">
                    <a:srgbClr val="A2DEF4">
                      <a:alpha val="40000"/>
                    </a:srgbClr>
                  </a:glow>
                </a:effectLst>
              </a:rPr>
              <a:t> </a:t>
            </a:r>
            <a:r>
              <a:rPr kumimoji="0" lang="en-US" sz="4500" b="1" i="0" u="none" strike="noStrike" kern="1200" cap="all" spc="0" normalizeH="0" baseline="0" noProof="0">
                <a:ln>
                  <a:noFill/>
                </a:ln>
                <a:solidFill>
                  <a:srgbClr val="9FD1D0">
                    <a:lumMod val="50000"/>
                  </a:srgbClr>
                </a:solidFill>
                <a:effectLst>
                  <a:glow rad="63500">
                    <a:srgbClr val="A2DEF4">
                      <a:alpha val="40000"/>
                    </a:srgbClr>
                  </a:glow>
                  <a:outerShdw blurRad="88900" dist="88900" dir="3780000" sx="1000" sy="1000" algn="ctr" rotWithShape="0">
                    <a:srgbClr val="000000">
                      <a:alpha val="45000"/>
                    </a:srgbClr>
                  </a:outerShdw>
                </a:effectLst>
                <a:uLnTx/>
                <a:uFillTx/>
                <a:latin typeface="Posterama"/>
                <a:ea typeface="+mj-ea"/>
                <a:cs typeface="+mj-cs"/>
              </a:rPr>
              <a:t>Agenda</a:t>
            </a:r>
            <a:endParaRPr lang="en-US">
              <a:effectLst>
                <a:glow rad="63500">
                  <a:srgbClr val="A2DEF4">
                    <a:alpha val="40000"/>
                  </a:srgbClr>
                </a:glow>
                <a:outerShdw blurRad="88900" dist="88900" dir="3780000" sx="1000" sy="1000" algn="ctr" rotWithShape="0">
                  <a:srgbClr val="000000">
                    <a:alpha val="45000"/>
                  </a:srgbClr>
                </a:outerShdw>
              </a:effectLst>
            </a:endParaRPr>
          </a:p>
        </p:txBody>
      </p:sp>
      <p:sp>
        <p:nvSpPr>
          <p:cNvPr id="7" name="Text Placeholder 6">
            <a:extLst>
              <a:ext uri="{FF2B5EF4-FFF2-40B4-BE49-F238E27FC236}">
                <a16:creationId xmlns:a16="http://schemas.microsoft.com/office/drawing/2014/main" id="{70B4EC43-20C2-1DA5-646B-B8D26CF7D003}"/>
              </a:ext>
            </a:extLst>
          </p:cNvPr>
          <p:cNvSpPr>
            <a:spLocks noGrp="1"/>
          </p:cNvSpPr>
          <p:nvPr>
            <p:ph type="body" sz="quarter" idx="13"/>
          </p:nvPr>
        </p:nvSpPr>
        <p:spPr>
          <a:xfrm>
            <a:off x="866355" y="2319528"/>
            <a:ext cx="8324089" cy="3493008"/>
          </a:xfrm>
        </p:spPr>
        <p:txBody>
          <a:bodyPr vert="horz" lIns="91440" tIns="45720" rIns="91440" bIns="45720" rtlCol="0" anchor="t">
            <a:normAutofit/>
          </a:bodyPr>
          <a:lstStyle/>
          <a:p>
            <a:r>
              <a:rPr lang="en-US" b="1"/>
              <a:t>Object Oriented Programming Paradigm</a:t>
            </a:r>
          </a:p>
          <a:p>
            <a:r>
              <a:rPr lang="en-US" b="1"/>
              <a:t>Working With Libraries</a:t>
            </a:r>
            <a:endParaRPr lang="en-US"/>
          </a:p>
          <a:p>
            <a:r>
              <a:rPr lang="en-US" b="1"/>
              <a:t>WPILib/Interfacing With The Robot</a:t>
            </a:r>
          </a:p>
          <a:p>
            <a:r>
              <a:rPr lang="en-US" b="1"/>
              <a:t>Programming The Drivetrain</a:t>
            </a:r>
          </a:p>
          <a:p>
            <a:r>
              <a:rPr lang="en-US" b="1"/>
              <a:t>Programming Pneumatics </a:t>
            </a:r>
          </a:p>
        </p:txBody>
      </p:sp>
      <p:pic>
        <p:nvPicPr>
          <p:cNvPr id="5" name="Graphic 4" descr="Stopwatch with solid fill">
            <a:extLst>
              <a:ext uri="{FF2B5EF4-FFF2-40B4-BE49-F238E27FC236}">
                <a16:creationId xmlns:a16="http://schemas.microsoft.com/office/drawing/2014/main" id="{54A67856-AE6A-1764-F253-83EB9C9719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14876" y="4154491"/>
            <a:ext cx="454660" cy="454660"/>
          </a:xfrm>
          <a:prstGeom prst="rect">
            <a:avLst/>
          </a:prstGeom>
        </p:spPr>
      </p:pic>
    </p:spTree>
    <p:extLst>
      <p:ext uri="{BB962C8B-B14F-4D97-AF65-F5344CB8AC3E}">
        <p14:creationId xmlns:p14="http://schemas.microsoft.com/office/powerpoint/2010/main" val="582749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a:xfrm>
            <a:off x="513588" y="2330519"/>
            <a:ext cx="10543032" cy="1326514"/>
          </a:xfrm>
        </p:spPr>
        <p:txBody>
          <a:bodyPr>
            <a:normAutofit/>
          </a:bodyPr>
          <a:lstStyle/>
          <a:p>
            <a:r>
              <a:rPr lang="en-US" sz="4000" dirty="0">
                <a:solidFill>
                  <a:schemeClr val="tx2">
                    <a:lumMod val="76000"/>
                    <a:lumOff val="24000"/>
                  </a:schemeClr>
                </a:solidFill>
                <a:effectLst>
                  <a:glow rad="63500">
                    <a:srgbClr val="A2DEF4">
                      <a:alpha val="40000"/>
                    </a:srgbClr>
                  </a:glow>
                  <a:outerShdw blurRad="88900" dist="88900" dir="3780000" sx="1000" sy="1000" algn="ctr" rotWithShape="0">
                    <a:srgbClr val="000000">
                      <a:alpha val="45000"/>
                    </a:srgbClr>
                  </a:outerShdw>
                </a:effectLst>
              </a:rPr>
              <a:t>Object Oriented Programming</a:t>
            </a:r>
            <a:endParaRPr lang="en-US" sz="2000" dirty="0">
              <a:solidFill>
                <a:schemeClr val="tx2">
                  <a:lumMod val="76000"/>
                  <a:lumOff val="24000"/>
                </a:schemeClr>
              </a:solidFill>
              <a:effectLst>
                <a:glow rad="63500">
                  <a:srgbClr val="A2DEF4">
                    <a:alpha val="40000"/>
                  </a:srgbClr>
                </a:glow>
                <a:outerShdw blurRad="88900" dist="88900" dir="3780000" sx="1000" sy="1000" algn="ctr" rotWithShape="0">
                  <a:srgbClr val="000000">
                    <a:alpha val="45000"/>
                  </a:srgbClr>
                </a:outerShdw>
              </a:effectLst>
              <a:cs typeface="Posterama"/>
            </a:endParaRPr>
          </a:p>
        </p:txBody>
      </p:sp>
    </p:spTree>
    <p:extLst>
      <p:ext uri="{BB962C8B-B14F-4D97-AF65-F5344CB8AC3E}">
        <p14:creationId xmlns:p14="http://schemas.microsoft.com/office/powerpoint/2010/main" val="1609865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7792CC6F-B3AB-5424-91D8-953FF9A715C1}"/>
              </a:ext>
            </a:extLst>
          </p:cNvPr>
          <p:cNvSpPr/>
          <p:nvPr/>
        </p:nvSpPr>
        <p:spPr>
          <a:xfrm>
            <a:off x="205816" y="1261872"/>
            <a:ext cx="5890184" cy="4971288"/>
          </a:xfrm>
          <a:prstGeom prst="roundRect">
            <a:avLst>
              <a:gd name="adj" fmla="val 6779"/>
            </a:avLst>
          </a:prstGeom>
          <a:noFill/>
          <a:ln w="28575">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15EDC40B-48D5-F94C-DAFD-8CE7EC4EE1B1}"/>
              </a:ext>
            </a:extLst>
          </p:cNvPr>
          <p:cNvSpPr/>
          <p:nvPr/>
        </p:nvSpPr>
        <p:spPr>
          <a:xfrm>
            <a:off x="6631024" y="418342"/>
            <a:ext cx="5455920" cy="6366506"/>
          </a:xfrm>
          <a:prstGeom prst="roundRect">
            <a:avLst>
              <a:gd name="adj" fmla="val 6779"/>
            </a:avLst>
          </a:prstGeom>
          <a:noFill/>
          <a:ln w="28575">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5BA0C7-4B10-03D7-2211-750D1F9E5A8A}"/>
              </a:ext>
            </a:extLst>
          </p:cNvPr>
          <p:cNvSpPr>
            <a:spLocks noGrp="1"/>
          </p:cNvSpPr>
          <p:nvPr>
            <p:ph type="title"/>
          </p:nvPr>
        </p:nvSpPr>
        <p:spPr>
          <a:xfrm>
            <a:off x="205816" y="-414638"/>
            <a:ext cx="6239256" cy="1326514"/>
          </a:xfrm>
        </p:spPr>
        <p:txBody>
          <a:bodyPr anchor="b">
            <a:normAutofit/>
          </a:bodyPr>
          <a:lstStyle/>
          <a:p>
            <a:r>
              <a:rPr lang="en-US" sz="4000" dirty="0">
                <a:solidFill>
                  <a:schemeClr val="accent6">
                    <a:lumMod val="50000"/>
                  </a:schemeClr>
                </a:solidFill>
                <a:effectLst>
                  <a:glow rad="38100">
                    <a:schemeClr val="bg1"/>
                  </a:glow>
                </a:effectLst>
              </a:rPr>
              <a:t>classes and objects</a:t>
            </a:r>
            <a:endParaRPr lang="en-US" dirty="0">
              <a:solidFill>
                <a:schemeClr val="accent6">
                  <a:lumMod val="50000"/>
                </a:schemeClr>
              </a:solidFill>
              <a:effectLst>
                <a:glow rad="38100">
                  <a:schemeClr val="bg1"/>
                </a:glow>
              </a:effectLst>
            </a:endParaRPr>
          </a:p>
        </p:txBody>
      </p:sp>
      <p:pic>
        <p:nvPicPr>
          <p:cNvPr id="7" name="Content Placeholder 6" descr="Blueprint outline">
            <a:extLst>
              <a:ext uri="{FF2B5EF4-FFF2-40B4-BE49-F238E27FC236}">
                <a16:creationId xmlns:a16="http://schemas.microsoft.com/office/drawing/2014/main" id="{72E90469-BC2D-3972-CA36-80A8716CE943}"/>
              </a:ext>
            </a:extLst>
          </p:cNvPr>
          <p:cNvPicPr>
            <a:picLocks noGrp="1" noChangeAspect="1"/>
          </p:cNvPicPr>
          <p:nvPr>
            <p:ph sz="quarter" idx="14"/>
          </p:nvPr>
        </p:nvPicPr>
        <p:blipFill>
          <a:blip r:embed="rId2">
            <a:extLst>
              <a:ext uri="{96DAC541-7B7A-43D3-8B79-37D633B846F1}">
                <asvg:svgBlip xmlns:asvg="http://schemas.microsoft.com/office/drawing/2016/SVG/main" r:embed="rId3"/>
              </a:ext>
            </a:extLst>
          </a:blip>
          <a:stretch>
            <a:fillRect/>
          </a:stretch>
        </p:blipFill>
        <p:spPr>
          <a:xfrm>
            <a:off x="1092622" y="2771858"/>
            <a:ext cx="3599825" cy="3599825"/>
          </a:xfrm>
        </p:spPr>
      </p:pic>
      <p:pic>
        <p:nvPicPr>
          <p:cNvPr id="9" name="Graphic 8" descr="House outline">
            <a:extLst>
              <a:ext uri="{FF2B5EF4-FFF2-40B4-BE49-F238E27FC236}">
                <a16:creationId xmlns:a16="http://schemas.microsoft.com/office/drawing/2014/main" id="{2D71B0DA-560D-646D-8465-975544BB846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97555" y="2335297"/>
            <a:ext cx="2096814" cy="2096814"/>
          </a:xfrm>
          <a:prstGeom prst="rect">
            <a:avLst/>
          </a:prstGeom>
        </p:spPr>
      </p:pic>
      <p:pic>
        <p:nvPicPr>
          <p:cNvPr id="10" name="Graphic 9" descr="House outline">
            <a:extLst>
              <a:ext uri="{FF2B5EF4-FFF2-40B4-BE49-F238E27FC236}">
                <a16:creationId xmlns:a16="http://schemas.microsoft.com/office/drawing/2014/main" id="{FB69C9C5-EB49-8B9A-409F-C7694995180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97701" y="3360827"/>
            <a:ext cx="2096813" cy="2096813"/>
          </a:xfrm>
          <a:prstGeom prst="rect">
            <a:avLst/>
          </a:prstGeom>
        </p:spPr>
      </p:pic>
      <p:pic>
        <p:nvPicPr>
          <p:cNvPr id="11" name="Graphic 10" descr="House outline">
            <a:extLst>
              <a:ext uri="{FF2B5EF4-FFF2-40B4-BE49-F238E27FC236}">
                <a16:creationId xmlns:a16="http://schemas.microsoft.com/office/drawing/2014/main" id="{2DA7B1B7-CEE3-D8ED-8996-E6A17A5DD1B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388529" y="4715714"/>
            <a:ext cx="2096813" cy="2096813"/>
          </a:xfrm>
          <a:prstGeom prst="rect">
            <a:avLst/>
          </a:prstGeom>
        </p:spPr>
      </p:pic>
      <p:sp>
        <p:nvSpPr>
          <p:cNvPr id="3" name="Arrow: Right 2">
            <a:extLst>
              <a:ext uri="{FF2B5EF4-FFF2-40B4-BE49-F238E27FC236}">
                <a16:creationId xmlns:a16="http://schemas.microsoft.com/office/drawing/2014/main" id="{592541B0-33A0-8DB5-F797-DB383825B483}"/>
              </a:ext>
            </a:extLst>
          </p:cNvPr>
          <p:cNvSpPr/>
          <p:nvPr/>
        </p:nvSpPr>
        <p:spPr>
          <a:xfrm rot="21006388">
            <a:off x="5267439" y="3658673"/>
            <a:ext cx="1793319" cy="380895"/>
          </a:xfrm>
          <a:prstGeom prst="rightArrow">
            <a:avLst/>
          </a:prstGeom>
          <a:noFill/>
          <a:ln w="28575">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B41B1557-F123-2CFE-FAE7-52C24777CA57}"/>
              </a:ext>
            </a:extLst>
          </p:cNvPr>
          <p:cNvSpPr/>
          <p:nvPr/>
        </p:nvSpPr>
        <p:spPr>
          <a:xfrm rot="21426952">
            <a:off x="5379357" y="4571771"/>
            <a:ext cx="2612497" cy="380895"/>
          </a:xfrm>
          <a:prstGeom prst="rightArrow">
            <a:avLst/>
          </a:prstGeom>
          <a:noFill/>
          <a:ln w="28575">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FBBB68BF-E418-1335-6009-831824B3B7EB}"/>
              </a:ext>
            </a:extLst>
          </p:cNvPr>
          <p:cNvSpPr/>
          <p:nvPr/>
        </p:nvSpPr>
        <p:spPr>
          <a:xfrm rot="561985">
            <a:off x="5369054" y="5573674"/>
            <a:ext cx="1655064" cy="380895"/>
          </a:xfrm>
          <a:prstGeom prst="rightArrow">
            <a:avLst/>
          </a:prstGeom>
          <a:noFill/>
          <a:ln w="28575">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483EFEC-70E9-9A9A-7230-B3339A78BD2A}"/>
              </a:ext>
            </a:extLst>
          </p:cNvPr>
          <p:cNvSpPr txBox="1"/>
          <p:nvPr/>
        </p:nvSpPr>
        <p:spPr>
          <a:xfrm>
            <a:off x="256030" y="1499355"/>
            <a:ext cx="5839970" cy="1200329"/>
          </a:xfrm>
          <a:prstGeom prst="rect">
            <a:avLst/>
          </a:prstGeom>
          <a:noFill/>
        </p:spPr>
        <p:txBody>
          <a:bodyPr wrap="square" rtlCol="0">
            <a:spAutoFit/>
          </a:bodyPr>
          <a:lstStyle/>
          <a:p>
            <a:r>
              <a:rPr lang="en-US" sz="2400" b="1" dirty="0"/>
              <a:t>Classes can be viewed as like a blueprint.  They are templates used to construct objects.</a:t>
            </a:r>
          </a:p>
        </p:txBody>
      </p:sp>
      <p:sp>
        <p:nvSpPr>
          <p:cNvPr id="8" name="TextBox 7">
            <a:extLst>
              <a:ext uri="{FF2B5EF4-FFF2-40B4-BE49-F238E27FC236}">
                <a16:creationId xmlns:a16="http://schemas.microsoft.com/office/drawing/2014/main" id="{8F1EB4AE-E327-43C1-CE65-D80EDEC55730}"/>
              </a:ext>
            </a:extLst>
          </p:cNvPr>
          <p:cNvSpPr txBox="1"/>
          <p:nvPr/>
        </p:nvSpPr>
        <p:spPr>
          <a:xfrm>
            <a:off x="6803291" y="622203"/>
            <a:ext cx="5132679" cy="1569660"/>
          </a:xfrm>
          <a:prstGeom prst="rect">
            <a:avLst/>
          </a:prstGeom>
          <a:noFill/>
        </p:spPr>
        <p:txBody>
          <a:bodyPr wrap="square" rtlCol="0">
            <a:spAutoFit/>
          </a:bodyPr>
          <a:lstStyle/>
          <a:p>
            <a:r>
              <a:rPr lang="en-US" sz="2400" b="1" dirty="0"/>
              <a:t>Multiple objects can be constructed from a single class and can each have their own unique attributes, for instance, color.</a:t>
            </a:r>
          </a:p>
        </p:txBody>
      </p:sp>
    </p:spTree>
    <p:extLst>
      <p:ext uri="{BB962C8B-B14F-4D97-AF65-F5344CB8AC3E}">
        <p14:creationId xmlns:p14="http://schemas.microsoft.com/office/powerpoint/2010/main" val="3786907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a:extLst>
            <a:ext uri="{FF2B5EF4-FFF2-40B4-BE49-F238E27FC236}">
              <a16:creationId xmlns:a16="http://schemas.microsoft.com/office/drawing/2014/main" id="{8A12135E-57E2-F1E3-B97D-E4A5D176D3CC}"/>
            </a:ext>
          </a:extLst>
        </p:cNvPr>
        <p:cNvGrpSpPr/>
        <p:nvPr/>
      </p:nvGrpSpPr>
      <p:grpSpPr>
        <a:xfrm>
          <a:off x="0" y="0"/>
          <a:ext cx="0" cy="0"/>
          <a:chOff x="0" y="0"/>
          <a:chExt cx="0" cy="0"/>
        </a:xfrm>
      </p:grpSpPr>
      <p:sp>
        <p:nvSpPr>
          <p:cNvPr id="26" name="Content Placeholder 3">
            <a:extLst>
              <a:ext uri="{FF2B5EF4-FFF2-40B4-BE49-F238E27FC236}">
                <a16:creationId xmlns:a16="http://schemas.microsoft.com/office/drawing/2014/main" id="{68789892-6A04-42FD-4E8E-7AE3C1A00990}"/>
              </a:ext>
            </a:extLst>
          </p:cNvPr>
          <p:cNvSpPr>
            <a:spLocks noGrp="1"/>
          </p:cNvSpPr>
          <p:nvPr>
            <p:ph type="body" sz="quarter" idx="11"/>
          </p:nvPr>
        </p:nvSpPr>
        <p:spPr>
          <a:xfrm>
            <a:off x="475488" y="1395984"/>
            <a:ext cx="4714697" cy="3901758"/>
          </a:xfrm>
        </p:spPr>
        <p:txBody>
          <a:bodyPr>
            <a:normAutofit/>
          </a:bodyPr>
          <a:lstStyle/>
          <a:p>
            <a:r>
              <a:rPr lang="en-US" sz="2800" b="1" dirty="0"/>
              <a:t>Classes consist of common variables and functions; we call these attributes and methods.</a:t>
            </a:r>
          </a:p>
        </p:txBody>
      </p:sp>
      <p:pic>
        <p:nvPicPr>
          <p:cNvPr id="17" name="Content Placeholder 16" descr="A diagram of a car&#10;&#10;Description automatically generated">
            <a:extLst>
              <a:ext uri="{FF2B5EF4-FFF2-40B4-BE49-F238E27FC236}">
                <a16:creationId xmlns:a16="http://schemas.microsoft.com/office/drawing/2014/main" id="{581A4D39-9882-598D-0341-82C5C10DD4B5}"/>
              </a:ext>
            </a:extLst>
          </p:cNvPr>
          <p:cNvPicPr>
            <a:picLocks noGrp="1" noChangeAspect="1"/>
          </p:cNvPicPr>
          <p:nvPr>
            <p:ph sz="quarter" idx="13"/>
          </p:nvPr>
        </p:nvPicPr>
        <p:blipFill>
          <a:blip r:embed="rId2"/>
          <a:stretch>
            <a:fillRect/>
          </a:stretch>
        </p:blipFill>
        <p:spPr>
          <a:xfrm>
            <a:off x="5190185" y="1153887"/>
            <a:ext cx="6654762" cy="4774792"/>
          </a:xfrm>
          <a:noFill/>
          <a:scene3d>
            <a:camera prst="orthographicFront"/>
            <a:lightRig rig="threePt" dir="t"/>
          </a:scene3d>
          <a:sp3d>
            <a:bevelT w="69850"/>
            <a:bevelB w="63500"/>
          </a:sp3d>
        </p:spPr>
      </p:pic>
      <p:sp>
        <p:nvSpPr>
          <p:cNvPr id="20" name="Title 1">
            <a:extLst>
              <a:ext uri="{FF2B5EF4-FFF2-40B4-BE49-F238E27FC236}">
                <a16:creationId xmlns:a16="http://schemas.microsoft.com/office/drawing/2014/main" id="{829CA233-BCE2-98CB-ABF0-CF7560B712C7}"/>
              </a:ext>
            </a:extLst>
          </p:cNvPr>
          <p:cNvSpPr>
            <a:spLocks noGrp="1"/>
          </p:cNvSpPr>
          <p:nvPr>
            <p:ph type="title"/>
          </p:nvPr>
        </p:nvSpPr>
        <p:spPr>
          <a:xfrm>
            <a:off x="205816" y="-414638"/>
            <a:ext cx="6239256" cy="1326514"/>
          </a:xfrm>
        </p:spPr>
        <p:txBody>
          <a:bodyPr anchor="b">
            <a:normAutofit/>
          </a:bodyPr>
          <a:lstStyle/>
          <a:p>
            <a:r>
              <a:rPr lang="en-US" sz="4000" dirty="0">
                <a:solidFill>
                  <a:schemeClr val="accent6">
                    <a:lumMod val="50000"/>
                  </a:schemeClr>
                </a:solidFill>
                <a:effectLst>
                  <a:glow rad="38100">
                    <a:schemeClr val="bg1"/>
                  </a:glow>
                </a:effectLst>
              </a:rPr>
              <a:t>What's in a class?</a:t>
            </a:r>
            <a:endParaRPr lang="en-US" dirty="0">
              <a:solidFill>
                <a:schemeClr val="accent6">
                  <a:lumMod val="50000"/>
                </a:schemeClr>
              </a:solidFill>
              <a:effectLst>
                <a:glow rad="38100">
                  <a:schemeClr val="bg1"/>
                </a:glow>
              </a:effectLst>
            </a:endParaRPr>
          </a:p>
        </p:txBody>
      </p:sp>
      <p:sp>
        <p:nvSpPr>
          <p:cNvPr id="21" name="Speech Bubble: Rectangle with Corners Rounded 20">
            <a:extLst>
              <a:ext uri="{FF2B5EF4-FFF2-40B4-BE49-F238E27FC236}">
                <a16:creationId xmlns:a16="http://schemas.microsoft.com/office/drawing/2014/main" id="{0E8E9949-44C5-5273-4C5E-FE75425F6E27}"/>
              </a:ext>
            </a:extLst>
          </p:cNvPr>
          <p:cNvSpPr/>
          <p:nvPr/>
        </p:nvSpPr>
        <p:spPr>
          <a:xfrm>
            <a:off x="3325444" y="5119753"/>
            <a:ext cx="1563624" cy="914400"/>
          </a:xfrm>
          <a:prstGeom prst="wedgeRoundRectCallout">
            <a:avLst>
              <a:gd name="adj1" fmla="val 60701"/>
              <a:gd name="adj2" fmla="val -25611"/>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AKA Attributes</a:t>
            </a:r>
          </a:p>
        </p:txBody>
      </p:sp>
    </p:spTree>
    <p:extLst>
      <p:ext uri="{BB962C8B-B14F-4D97-AF65-F5344CB8AC3E}">
        <p14:creationId xmlns:p14="http://schemas.microsoft.com/office/powerpoint/2010/main" val="408090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a:extLst>
            <a:ext uri="{FF2B5EF4-FFF2-40B4-BE49-F238E27FC236}">
              <a16:creationId xmlns:a16="http://schemas.microsoft.com/office/drawing/2014/main" id="{7CD69305-C435-78C5-F641-1E97BA9B249A}"/>
            </a:ext>
          </a:extLst>
        </p:cNvPr>
        <p:cNvGrpSpPr/>
        <p:nvPr/>
      </p:nvGrpSpPr>
      <p:grpSpPr>
        <a:xfrm>
          <a:off x="0" y="0"/>
          <a:ext cx="0" cy="0"/>
          <a:chOff x="0" y="0"/>
          <a:chExt cx="0" cy="0"/>
        </a:xfrm>
      </p:grpSpPr>
      <p:sp>
        <p:nvSpPr>
          <p:cNvPr id="26" name="Content Placeholder 3">
            <a:extLst>
              <a:ext uri="{FF2B5EF4-FFF2-40B4-BE49-F238E27FC236}">
                <a16:creationId xmlns:a16="http://schemas.microsoft.com/office/drawing/2014/main" id="{B638489D-32DA-1238-40DB-2E6956248B05}"/>
              </a:ext>
            </a:extLst>
          </p:cNvPr>
          <p:cNvSpPr>
            <a:spLocks noGrp="1"/>
          </p:cNvSpPr>
          <p:nvPr>
            <p:ph type="body" sz="quarter" idx="11"/>
          </p:nvPr>
        </p:nvSpPr>
        <p:spPr>
          <a:xfrm>
            <a:off x="5221224" y="248619"/>
            <a:ext cx="6830568" cy="1326514"/>
          </a:xfrm>
        </p:spPr>
        <p:txBody>
          <a:bodyPr>
            <a:normAutofit/>
          </a:bodyPr>
          <a:lstStyle/>
          <a:p>
            <a:r>
              <a:rPr lang="en-US" sz="2400" b="1" dirty="0"/>
              <a:t>The Main class is the starting point of your program.  Java will run this class automatically when your program starts.</a:t>
            </a:r>
          </a:p>
        </p:txBody>
      </p:sp>
      <p:sp>
        <p:nvSpPr>
          <p:cNvPr id="20" name="Title 1">
            <a:extLst>
              <a:ext uri="{FF2B5EF4-FFF2-40B4-BE49-F238E27FC236}">
                <a16:creationId xmlns:a16="http://schemas.microsoft.com/office/drawing/2014/main" id="{78C93B23-1629-0E34-81A2-CA1874D3FE59}"/>
              </a:ext>
            </a:extLst>
          </p:cNvPr>
          <p:cNvSpPr>
            <a:spLocks noGrp="1"/>
          </p:cNvSpPr>
          <p:nvPr>
            <p:ph type="title"/>
          </p:nvPr>
        </p:nvSpPr>
        <p:spPr>
          <a:xfrm>
            <a:off x="205816" y="-414638"/>
            <a:ext cx="6239256" cy="1326514"/>
          </a:xfrm>
        </p:spPr>
        <p:txBody>
          <a:bodyPr anchor="b">
            <a:normAutofit/>
          </a:bodyPr>
          <a:lstStyle/>
          <a:p>
            <a:r>
              <a:rPr lang="en-US" sz="4000" dirty="0">
                <a:solidFill>
                  <a:schemeClr val="accent6">
                    <a:lumMod val="50000"/>
                  </a:schemeClr>
                </a:solidFill>
                <a:effectLst>
                  <a:glow rad="38100">
                    <a:schemeClr val="bg1"/>
                  </a:glow>
                </a:effectLst>
              </a:rPr>
              <a:t>The main class</a:t>
            </a:r>
            <a:endParaRPr lang="en-US" dirty="0">
              <a:solidFill>
                <a:schemeClr val="accent6">
                  <a:lumMod val="50000"/>
                </a:schemeClr>
              </a:solidFill>
              <a:effectLst>
                <a:glow rad="38100">
                  <a:schemeClr val="bg1"/>
                </a:glow>
              </a:effectLst>
            </a:endParaRPr>
          </a:p>
        </p:txBody>
      </p:sp>
      <p:pic>
        <p:nvPicPr>
          <p:cNvPr id="5" name="Picture 4" descr="A screenshot of a computer program&#10;&#10;Description automatically generated">
            <a:extLst>
              <a:ext uri="{FF2B5EF4-FFF2-40B4-BE49-F238E27FC236}">
                <a16:creationId xmlns:a16="http://schemas.microsoft.com/office/drawing/2014/main" id="{31D54406-A366-5FD8-C69F-CFFE20568938}"/>
              </a:ext>
            </a:extLst>
          </p:cNvPr>
          <p:cNvPicPr>
            <a:picLocks noChangeAspect="1"/>
          </p:cNvPicPr>
          <p:nvPr/>
        </p:nvPicPr>
        <p:blipFill>
          <a:blip r:embed="rId2"/>
          <a:stretch>
            <a:fillRect/>
          </a:stretch>
        </p:blipFill>
        <p:spPr>
          <a:xfrm>
            <a:off x="0" y="1051226"/>
            <a:ext cx="3182112" cy="5806774"/>
          </a:xfrm>
          <a:prstGeom prst="rect">
            <a:avLst/>
          </a:prstGeom>
        </p:spPr>
      </p:pic>
      <p:sp>
        <p:nvSpPr>
          <p:cNvPr id="6" name="Arrow: Right 5">
            <a:extLst>
              <a:ext uri="{FF2B5EF4-FFF2-40B4-BE49-F238E27FC236}">
                <a16:creationId xmlns:a16="http://schemas.microsoft.com/office/drawing/2014/main" id="{82B92CBD-5240-6CBF-EB06-7EF2FC9E6E92}"/>
              </a:ext>
            </a:extLst>
          </p:cNvPr>
          <p:cNvSpPr/>
          <p:nvPr/>
        </p:nvSpPr>
        <p:spPr>
          <a:xfrm rot="9227742">
            <a:off x="1362457" y="4480561"/>
            <a:ext cx="841248" cy="457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080CFBC9-7E79-AE4C-E983-E4CADDC0FFA0}"/>
              </a:ext>
            </a:extLst>
          </p:cNvPr>
          <p:cNvSpPr/>
          <p:nvPr/>
        </p:nvSpPr>
        <p:spPr>
          <a:xfrm>
            <a:off x="3933444" y="3118103"/>
            <a:ext cx="5951220" cy="3546141"/>
          </a:xfrm>
          <a:prstGeom prst="roundRect">
            <a:avLst>
              <a:gd name="adj" fmla="val 272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t>class Main {</a:t>
            </a:r>
          </a:p>
          <a:p>
            <a:endParaRPr lang="en-US" sz="2400" b="1" dirty="0"/>
          </a:p>
          <a:p>
            <a:pPr lvl="1"/>
            <a:r>
              <a:rPr lang="en-US" sz="2400" b="1" dirty="0">
                <a:solidFill>
                  <a:schemeClr val="accent2">
                    <a:lumMod val="50000"/>
                  </a:schemeClr>
                </a:solidFill>
              </a:rPr>
              <a:t>public static void main(String… </a:t>
            </a:r>
            <a:r>
              <a:rPr lang="en-US" sz="2400" b="1" dirty="0" err="1">
                <a:solidFill>
                  <a:schemeClr val="accent2">
                    <a:lumMod val="50000"/>
                  </a:schemeClr>
                </a:solidFill>
              </a:rPr>
              <a:t>args</a:t>
            </a:r>
            <a:r>
              <a:rPr lang="en-US" sz="2400" b="1" dirty="0">
                <a:solidFill>
                  <a:schemeClr val="accent2">
                    <a:lumMod val="50000"/>
                  </a:schemeClr>
                </a:solidFill>
              </a:rPr>
              <a:t>) {</a:t>
            </a:r>
          </a:p>
          <a:p>
            <a:pPr lvl="1"/>
            <a:endParaRPr lang="en-US" sz="2400" b="1" dirty="0">
              <a:solidFill>
                <a:schemeClr val="accent2">
                  <a:lumMod val="50000"/>
                </a:schemeClr>
              </a:solidFill>
            </a:endParaRPr>
          </a:p>
          <a:p>
            <a:pPr lvl="1"/>
            <a:r>
              <a:rPr lang="en-US" sz="2400" b="1" dirty="0">
                <a:solidFill>
                  <a:schemeClr val="accent2">
                    <a:lumMod val="50000"/>
                  </a:schemeClr>
                </a:solidFill>
              </a:rPr>
              <a:t>	</a:t>
            </a:r>
            <a:r>
              <a:rPr lang="en-US" sz="2400" b="1" dirty="0" err="1">
                <a:solidFill>
                  <a:schemeClr val="accent5">
                    <a:lumMod val="75000"/>
                  </a:schemeClr>
                </a:solidFill>
              </a:rPr>
              <a:t>myClass.myFunction</a:t>
            </a:r>
            <a:r>
              <a:rPr lang="en-US" sz="2400" b="1" dirty="0">
                <a:solidFill>
                  <a:schemeClr val="accent5">
                    <a:lumMod val="75000"/>
                  </a:schemeClr>
                </a:solidFill>
              </a:rPr>
              <a:t>();</a:t>
            </a:r>
          </a:p>
          <a:p>
            <a:pPr lvl="1"/>
            <a:endParaRPr lang="en-US" sz="2400" b="1" dirty="0">
              <a:solidFill>
                <a:schemeClr val="accent2">
                  <a:lumMod val="50000"/>
                </a:schemeClr>
              </a:solidFill>
            </a:endParaRPr>
          </a:p>
          <a:p>
            <a:pPr lvl="1"/>
            <a:r>
              <a:rPr lang="en-US" sz="2400" b="1" dirty="0">
                <a:solidFill>
                  <a:schemeClr val="accent2">
                    <a:lumMod val="50000"/>
                  </a:schemeClr>
                </a:solidFill>
              </a:rPr>
              <a:t>}</a:t>
            </a:r>
          </a:p>
          <a:p>
            <a:endParaRPr lang="en-US" sz="2400" b="1" dirty="0"/>
          </a:p>
          <a:p>
            <a:r>
              <a:rPr lang="en-US" sz="2400" b="1" dirty="0">
                <a:solidFill>
                  <a:schemeClr val="bg1"/>
                </a:solidFill>
              </a:rPr>
              <a:t>}</a:t>
            </a:r>
          </a:p>
        </p:txBody>
      </p:sp>
      <p:sp>
        <p:nvSpPr>
          <p:cNvPr id="8" name="Speech Bubble: Rectangle with Corners Rounded 7">
            <a:extLst>
              <a:ext uri="{FF2B5EF4-FFF2-40B4-BE49-F238E27FC236}">
                <a16:creationId xmlns:a16="http://schemas.microsoft.com/office/drawing/2014/main" id="{D12866DF-EA51-5E92-3283-B761E332E1A4}"/>
              </a:ext>
            </a:extLst>
          </p:cNvPr>
          <p:cNvSpPr/>
          <p:nvPr/>
        </p:nvSpPr>
        <p:spPr>
          <a:xfrm>
            <a:off x="5134356" y="1776813"/>
            <a:ext cx="2226564" cy="1139610"/>
          </a:xfrm>
          <a:prstGeom prst="wedgeRoundRectCallout">
            <a:avLst>
              <a:gd name="adj1" fmla="val -31427"/>
              <a:gd name="adj2" fmla="val 59647"/>
              <a:gd name="adj3" fmla="val 16667"/>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The main class must start with a capital.</a:t>
            </a:r>
          </a:p>
        </p:txBody>
      </p:sp>
      <p:sp>
        <p:nvSpPr>
          <p:cNvPr id="9" name="Speech Bubble: Rectangle with Corners Rounded 8">
            <a:extLst>
              <a:ext uri="{FF2B5EF4-FFF2-40B4-BE49-F238E27FC236}">
                <a16:creationId xmlns:a16="http://schemas.microsoft.com/office/drawing/2014/main" id="{1ACFDDE6-5373-52E5-7F0B-F92685DBC666}"/>
              </a:ext>
            </a:extLst>
          </p:cNvPr>
          <p:cNvSpPr/>
          <p:nvPr/>
        </p:nvSpPr>
        <p:spPr>
          <a:xfrm>
            <a:off x="9009890" y="2368296"/>
            <a:ext cx="2226564" cy="1237752"/>
          </a:xfrm>
          <a:prstGeom prst="wedgeRoundRectCallout">
            <a:avLst>
              <a:gd name="adj1" fmla="val -33070"/>
              <a:gd name="adj2" fmla="val 78904"/>
              <a:gd name="adj3" fmla="val 16667"/>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Java runs the lowercase main function inside of the Main class.</a:t>
            </a:r>
          </a:p>
        </p:txBody>
      </p:sp>
      <p:sp>
        <p:nvSpPr>
          <p:cNvPr id="10" name="Speech Bubble: Rectangle with Corners Rounded 9">
            <a:extLst>
              <a:ext uri="{FF2B5EF4-FFF2-40B4-BE49-F238E27FC236}">
                <a16:creationId xmlns:a16="http://schemas.microsoft.com/office/drawing/2014/main" id="{EAE8DD98-5AD7-C00B-8754-7CB6928BE082}"/>
              </a:ext>
            </a:extLst>
          </p:cNvPr>
          <p:cNvSpPr/>
          <p:nvPr/>
        </p:nvSpPr>
        <p:spPr>
          <a:xfrm>
            <a:off x="8502396" y="4926884"/>
            <a:ext cx="2226564" cy="1139610"/>
          </a:xfrm>
          <a:prstGeom prst="wedgeRoundRectCallout">
            <a:avLst>
              <a:gd name="adj1" fmla="val -65103"/>
              <a:gd name="adj2" fmla="val -35837"/>
              <a:gd name="adj3" fmla="val 16667"/>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Your code will always start inside the main function.</a:t>
            </a:r>
          </a:p>
        </p:txBody>
      </p:sp>
    </p:spTree>
    <p:extLst>
      <p:ext uri="{BB962C8B-B14F-4D97-AF65-F5344CB8AC3E}">
        <p14:creationId xmlns:p14="http://schemas.microsoft.com/office/powerpoint/2010/main" val="3496918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a:extLst>
            <a:ext uri="{FF2B5EF4-FFF2-40B4-BE49-F238E27FC236}">
              <a16:creationId xmlns:a16="http://schemas.microsoft.com/office/drawing/2014/main" id="{A235C56B-C4F1-019E-045D-DE26099869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C8BAFA-56E0-C994-A97B-534E894BB119}"/>
              </a:ext>
            </a:extLst>
          </p:cNvPr>
          <p:cNvSpPr>
            <a:spLocks noGrp="1"/>
          </p:cNvSpPr>
          <p:nvPr>
            <p:ph type="title"/>
          </p:nvPr>
        </p:nvSpPr>
        <p:spPr>
          <a:xfrm>
            <a:off x="205816" y="-414638"/>
            <a:ext cx="7484288" cy="1326514"/>
          </a:xfrm>
        </p:spPr>
        <p:txBody>
          <a:bodyPr anchor="b">
            <a:normAutofit/>
          </a:bodyPr>
          <a:lstStyle/>
          <a:p>
            <a:r>
              <a:rPr lang="en-US" sz="4000" dirty="0">
                <a:solidFill>
                  <a:schemeClr val="accent6">
                    <a:lumMod val="50000"/>
                  </a:schemeClr>
                </a:solidFill>
                <a:effectLst>
                  <a:glow rad="38100">
                    <a:schemeClr val="bg1"/>
                  </a:glow>
                </a:effectLst>
              </a:rPr>
              <a:t>Methods</a:t>
            </a:r>
            <a:endParaRPr lang="en-US" dirty="0">
              <a:solidFill>
                <a:schemeClr val="accent6">
                  <a:lumMod val="50000"/>
                </a:schemeClr>
              </a:solidFill>
              <a:effectLst>
                <a:glow rad="38100">
                  <a:schemeClr val="bg1"/>
                </a:glow>
              </a:effectLst>
            </a:endParaRPr>
          </a:p>
        </p:txBody>
      </p:sp>
      <p:sp>
        <p:nvSpPr>
          <p:cNvPr id="4" name="Rectangle: Rounded Corners 3">
            <a:extLst>
              <a:ext uri="{FF2B5EF4-FFF2-40B4-BE49-F238E27FC236}">
                <a16:creationId xmlns:a16="http://schemas.microsoft.com/office/drawing/2014/main" id="{E6CB7148-EAE9-C722-C9BB-5D5BF92B62F5}"/>
              </a:ext>
            </a:extLst>
          </p:cNvPr>
          <p:cNvSpPr/>
          <p:nvPr/>
        </p:nvSpPr>
        <p:spPr>
          <a:xfrm>
            <a:off x="7977511" y="1609344"/>
            <a:ext cx="4123944" cy="5056632"/>
          </a:xfrm>
          <a:prstGeom prst="roundRect">
            <a:avLst>
              <a:gd name="adj" fmla="val 453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F62844A4-2B93-53E7-B102-0E54DFA19B0E}"/>
              </a:ext>
            </a:extLst>
          </p:cNvPr>
          <p:cNvSpPr txBox="1"/>
          <p:nvPr/>
        </p:nvSpPr>
        <p:spPr>
          <a:xfrm>
            <a:off x="8051668" y="1739091"/>
            <a:ext cx="4032899" cy="461665"/>
          </a:xfrm>
          <a:prstGeom prst="rect">
            <a:avLst/>
          </a:prstGeom>
          <a:noFill/>
        </p:spPr>
        <p:txBody>
          <a:bodyPr wrap="none" rtlCol="0">
            <a:spAutoFit/>
          </a:bodyPr>
          <a:lstStyle/>
          <a:p>
            <a:r>
              <a:rPr lang="en-US" sz="2400" b="1" dirty="0">
                <a:solidFill>
                  <a:srgbClr val="C00000"/>
                </a:solidFill>
              </a:rPr>
              <a:t>public</a:t>
            </a:r>
            <a:r>
              <a:rPr lang="en-US" sz="2400" b="1" dirty="0">
                <a:solidFill>
                  <a:srgbClr val="006600"/>
                </a:solidFill>
              </a:rPr>
              <a:t> </a:t>
            </a:r>
            <a:r>
              <a:rPr lang="en-US" sz="2400" b="1" dirty="0">
                <a:solidFill>
                  <a:srgbClr val="FF00FF"/>
                </a:solidFill>
              </a:rPr>
              <a:t>class</a:t>
            </a:r>
            <a:r>
              <a:rPr lang="en-US" sz="2400" b="1" dirty="0">
                <a:solidFill>
                  <a:srgbClr val="006600"/>
                </a:solidFill>
              </a:rPr>
              <a:t> </a:t>
            </a:r>
            <a:r>
              <a:rPr lang="en-US" sz="2400" b="1" dirty="0" err="1">
                <a:solidFill>
                  <a:srgbClr val="006600"/>
                </a:solidFill>
              </a:rPr>
              <a:t>MyRobotClass</a:t>
            </a:r>
            <a:r>
              <a:rPr lang="en-US" sz="2400" b="1" dirty="0">
                <a:solidFill>
                  <a:srgbClr val="006600"/>
                </a:solidFill>
              </a:rPr>
              <a:t> </a:t>
            </a:r>
            <a:r>
              <a:rPr lang="en-US" sz="2400" b="1" dirty="0">
                <a:solidFill>
                  <a:schemeClr val="bg1"/>
                </a:solidFill>
              </a:rPr>
              <a:t>{</a:t>
            </a:r>
          </a:p>
        </p:txBody>
      </p:sp>
      <p:sp>
        <p:nvSpPr>
          <p:cNvPr id="7" name="Rectangle: Rounded Corners 6">
            <a:extLst>
              <a:ext uri="{FF2B5EF4-FFF2-40B4-BE49-F238E27FC236}">
                <a16:creationId xmlns:a16="http://schemas.microsoft.com/office/drawing/2014/main" id="{00D785DD-5D6E-4120-D25B-169157B252F4}"/>
              </a:ext>
            </a:extLst>
          </p:cNvPr>
          <p:cNvSpPr/>
          <p:nvPr/>
        </p:nvSpPr>
        <p:spPr>
          <a:xfrm>
            <a:off x="8170540" y="2439790"/>
            <a:ext cx="3786789" cy="3401783"/>
          </a:xfrm>
          <a:prstGeom prst="roundRect">
            <a:avLst>
              <a:gd name="adj" fmla="val 6721"/>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F596C94-DBDF-2342-5050-0D2F65BA0C18}"/>
              </a:ext>
            </a:extLst>
          </p:cNvPr>
          <p:cNvSpPr txBox="1"/>
          <p:nvPr/>
        </p:nvSpPr>
        <p:spPr>
          <a:xfrm>
            <a:off x="8216066" y="2475736"/>
            <a:ext cx="1183337" cy="369332"/>
          </a:xfrm>
          <a:prstGeom prst="rect">
            <a:avLst/>
          </a:prstGeom>
          <a:noFill/>
        </p:spPr>
        <p:txBody>
          <a:bodyPr wrap="none" rtlCol="0">
            <a:spAutoFit/>
          </a:bodyPr>
          <a:lstStyle/>
          <a:p>
            <a:r>
              <a:rPr lang="en-US" b="1" dirty="0">
                <a:solidFill>
                  <a:schemeClr val="tx1">
                    <a:lumMod val="85000"/>
                    <a:lumOff val="15000"/>
                  </a:schemeClr>
                </a:solidFill>
              </a:rPr>
              <a:t>Methods:</a:t>
            </a:r>
          </a:p>
        </p:txBody>
      </p:sp>
      <p:sp>
        <p:nvSpPr>
          <p:cNvPr id="11" name="TextBox 10">
            <a:extLst>
              <a:ext uri="{FF2B5EF4-FFF2-40B4-BE49-F238E27FC236}">
                <a16:creationId xmlns:a16="http://schemas.microsoft.com/office/drawing/2014/main" id="{7B70BF23-156C-68C4-3A06-60A65866DD5A}"/>
              </a:ext>
            </a:extLst>
          </p:cNvPr>
          <p:cNvSpPr txBox="1"/>
          <p:nvPr/>
        </p:nvSpPr>
        <p:spPr>
          <a:xfrm>
            <a:off x="8828908" y="3541589"/>
            <a:ext cx="3020406" cy="1631216"/>
          </a:xfrm>
          <a:prstGeom prst="rect">
            <a:avLst/>
          </a:prstGeom>
          <a:noFill/>
        </p:spPr>
        <p:txBody>
          <a:bodyPr wrap="square" rtlCol="0">
            <a:spAutoFit/>
          </a:bodyPr>
          <a:lstStyle/>
          <a:p>
            <a:r>
              <a:rPr lang="en-US" sz="2000" b="1" dirty="0">
                <a:solidFill>
                  <a:srgbClr val="C00000"/>
                </a:solidFill>
              </a:rPr>
              <a:t>void</a:t>
            </a:r>
            <a:r>
              <a:rPr lang="en-US" sz="2000" b="1" dirty="0">
                <a:solidFill>
                  <a:schemeClr val="bg1"/>
                </a:solidFill>
              </a:rPr>
              <a:t> </a:t>
            </a:r>
            <a:r>
              <a:rPr lang="en-US" sz="2000" b="1" dirty="0" err="1">
                <a:solidFill>
                  <a:srgbClr val="006600"/>
                </a:solidFill>
              </a:rPr>
              <a:t>sayHi</a:t>
            </a:r>
            <a:r>
              <a:rPr lang="en-US" sz="2000" b="1" dirty="0">
                <a:solidFill>
                  <a:srgbClr val="006600"/>
                </a:solidFill>
              </a:rPr>
              <a:t>() </a:t>
            </a:r>
            <a:r>
              <a:rPr lang="en-US" sz="2000" b="1" dirty="0">
                <a:solidFill>
                  <a:schemeClr val="bg1"/>
                </a:solidFill>
              </a:rPr>
              <a:t>{</a:t>
            </a:r>
          </a:p>
          <a:p>
            <a:endParaRPr lang="en-US" sz="2000" b="1" dirty="0">
              <a:solidFill>
                <a:schemeClr val="bg1"/>
              </a:solidFill>
            </a:endParaRPr>
          </a:p>
          <a:p>
            <a:r>
              <a:rPr lang="en-US" sz="2000" b="1" dirty="0">
                <a:solidFill>
                  <a:schemeClr val="bg1"/>
                </a:solidFill>
              </a:rPr>
              <a:t>    </a:t>
            </a:r>
            <a:r>
              <a:rPr lang="en-US" sz="2000" b="1" dirty="0" err="1">
                <a:solidFill>
                  <a:srgbClr val="7030A0"/>
                </a:solidFill>
              </a:rPr>
              <a:t>Sys.out.print</a:t>
            </a:r>
            <a:r>
              <a:rPr lang="en-US" sz="2000" b="1" dirty="0">
                <a:solidFill>
                  <a:srgbClr val="7030A0"/>
                </a:solidFill>
              </a:rPr>
              <a:t>(“Hi”)</a:t>
            </a:r>
            <a:r>
              <a:rPr lang="en-US" sz="2000" b="1" dirty="0">
                <a:solidFill>
                  <a:schemeClr val="bg1"/>
                </a:solidFill>
              </a:rPr>
              <a:t>;</a:t>
            </a:r>
          </a:p>
          <a:p>
            <a:endParaRPr lang="en-US" sz="2000" b="1" dirty="0">
              <a:solidFill>
                <a:schemeClr val="bg1"/>
              </a:solidFill>
            </a:endParaRPr>
          </a:p>
          <a:p>
            <a:r>
              <a:rPr lang="en-US" sz="2000" b="1" dirty="0">
                <a:solidFill>
                  <a:schemeClr val="bg1"/>
                </a:solidFill>
              </a:rPr>
              <a:t>}</a:t>
            </a:r>
          </a:p>
        </p:txBody>
      </p:sp>
      <p:cxnSp>
        <p:nvCxnSpPr>
          <p:cNvPr id="17" name="Straight Connector 16">
            <a:extLst>
              <a:ext uri="{FF2B5EF4-FFF2-40B4-BE49-F238E27FC236}">
                <a16:creationId xmlns:a16="http://schemas.microsoft.com/office/drawing/2014/main" id="{B335F831-8F6B-8EFE-74A5-2F87C280DB25}"/>
              </a:ext>
            </a:extLst>
          </p:cNvPr>
          <p:cNvCxnSpPr/>
          <p:nvPr/>
        </p:nvCxnSpPr>
        <p:spPr>
          <a:xfrm flipV="1">
            <a:off x="8233446" y="2723672"/>
            <a:ext cx="3612074" cy="12139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ADCA32F7-8E09-26A0-B1B5-D4711999A89C}"/>
              </a:ext>
            </a:extLst>
          </p:cNvPr>
          <p:cNvSpPr/>
          <p:nvPr/>
        </p:nvSpPr>
        <p:spPr>
          <a:xfrm>
            <a:off x="205816" y="2589860"/>
            <a:ext cx="5581028" cy="4076116"/>
          </a:xfrm>
          <a:prstGeom prst="roundRect">
            <a:avLst>
              <a:gd name="adj" fmla="val 453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68BC2798-54B5-B30F-CBF2-9AB83497038B}"/>
              </a:ext>
            </a:extLst>
          </p:cNvPr>
          <p:cNvSpPr/>
          <p:nvPr/>
        </p:nvSpPr>
        <p:spPr>
          <a:xfrm>
            <a:off x="329849" y="2779201"/>
            <a:ext cx="5302855" cy="1002791"/>
          </a:xfrm>
          <a:prstGeom prst="round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76A427D-FCFD-81ED-6E01-AF17F5F7A02F}"/>
              </a:ext>
            </a:extLst>
          </p:cNvPr>
          <p:cNvSpPr txBox="1"/>
          <p:nvPr/>
        </p:nvSpPr>
        <p:spPr>
          <a:xfrm>
            <a:off x="362739" y="3253913"/>
            <a:ext cx="5287345" cy="400110"/>
          </a:xfrm>
          <a:prstGeom prst="rect">
            <a:avLst/>
          </a:prstGeom>
          <a:noFill/>
        </p:spPr>
        <p:txBody>
          <a:bodyPr wrap="none" rtlCol="0">
            <a:spAutoFit/>
          </a:bodyPr>
          <a:lstStyle/>
          <a:p>
            <a:r>
              <a:rPr lang="en-US" sz="2000" b="1" dirty="0" err="1">
                <a:solidFill>
                  <a:schemeClr val="accent3">
                    <a:lumMod val="50000"/>
                  </a:schemeClr>
                </a:solidFill>
              </a:rPr>
              <a:t>myRobotClass</a:t>
            </a:r>
            <a:r>
              <a:rPr lang="en-US" sz="2000" b="1" dirty="0">
                <a:solidFill>
                  <a:schemeClr val="bg1"/>
                </a:solidFill>
              </a:rPr>
              <a:t> </a:t>
            </a:r>
            <a:r>
              <a:rPr lang="en-US" sz="2000" b="1" dirty="0">
                <a:solidFill>
                  <a:srgbClr val="006600"/>
                </a:solidFill>
              </a:rPr>
              <a:t>robot</a:t>
            </a:r>
            <a:r>
              <a:rPr lang="en-US" sz="2000" b="1" dirty="0">
                <a:solidFill>
                  <a:schemeClr val="bg1"/>
                </a:solidFill>
              </a:rPr>
              <a:t> = </a:t>
            </a:r>
            <a:r>
              <a:rPr lang="en-US" sz="2000" b="1" dirty="0">
                <a:solidFill>
                  <a:srgbClr val="002060"/>
                </a:solidFill>
              </a:rPr>
              <a:t>new</a:t>
            </a:r>
            <a:r>
              <a:rPr lang="en-US" sz="2000" b="1" dirty="0">
                <a:solidFill>
                  <a:schemeClr val="bg1"/>
                </a:solidFill>
              </a:rPr>
              <a:t> </a:t>
            </a:r>
            <a:r>
              <a:rPr lang="en-US" sz="2000" b="1" dirty="0" err="1">
                <a:solidFill>
                  <a:srgbClr val="7030A0"/>
                </a:solidFill>
              </a:rPr>
              <a:t>myRobotClass</a:t>
            </a:r>
            <a:r>
              <a:rPr lang="en-US" sz="2000" b="1" dirty="0">
                <a:solidFill>
                  <a:srgbClr val="7030A0"/>
                </a:solidFill>
              </a:rPr>
              <a:t>()</a:t>
            </a:r>
            <a:r>
              <a:rPr lang="en-US" sz="2000" b="1" dirty="0">
                <a:solidFill>
                  <a:schemeClr val="bg1"/>
                </a:solidFill>
              </a:rPr>
              <a:t>;</a:t>
            </a:r>
          </a:p>
        </p:txBody>
      </p:sp>
      <p:sp>
        <p:nvSpPr>
          <p:cNvPr id="22" name="TextBox 21">
            <a:extLst>
              <a:ext uri="{FF2B5EF4-FFF2-40B4-BE49-F238E27FC236}">
                <a16:creationId xmlns:a16="http://schemas.microsoft.com/office/drawing/2014/main" id="{4556C740-9F6A-AF57-2BB7-9B52FE925766}"/>
              </a:ext>
            </a:extLst>
          </p:cNvPr>
          <p:cNvSpPr txBox="1"/>
          <p:nvPr/>
        </p:nvSpPr>
        <p:spPr>
          <a:xfrm>
            <a:off x="329849" y="2779201"/>
            <a:ext cx="4983095" cy="369332"/>
          </a:xfrm>
          <a:prstGeom prst="rect">
            <a:avLst/>
          </a:prstGeom>
          <a:noFill/>
        </p:spPr>
        <p:txBody>
          <a:bodyPr wrap="none" rtlCol="0">
            <a:spAutoFit/>
          </a:bodyPr>
          <a:lstStyle/>
          <a:p>
            <a:r>
              <a:rPr lang="en-US" b="1" dirty="0">
                <a:solidFill>
                  <a:schemeClr val="tx1">
                    <a:lumMod val="85000"/>
                    <a:lumOff val="15000"/>
                  </a:schemeClr>
                </a:solidFill>
              </a:rPr>
              <a:t>Create an object called “robot” from our class:</a:t>
            </a:r>
          </a:p>
        </p:txBody>
      </p:sp>
      <p:cxnSp>
        <p:nvCxnSpPr>
          <p:cNvPr id="23" name="Straight Connector 22">
            <a:extLst>
              <a:ext uri="{FF2B5EF4-FFF2-40B4-BE49-F238E27FC236}">
                <a16:creationId xmlns:a16="http://schemas.microsoft.com/office/drawing/2014/main" id="{64ED28A1-FAC4-8E6D-0B95-B53AC343A2EB}"/>
              </a:ext>
            </a:extLst>
          </p:cNvPr>
          <p:cNvCxnSpPr>
            <a:cxnSpLocks/>
          </p:cNvCxnSpPr>
          <p:nvPr/>
        </p:nvCxnSpPr>
        <p:spPr>
          <a:xfrm flipV="1">
            <a:off x="396439" y="3083111"/>
            <a:ext cx="5134914" cy="95914"/>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DA294F62-7935-9284-CCE8-35EB651A9200}"/>
              </a:ext>
            </a:extLst>
          </p:cNvPr>
          <p:cNvSpPr/>
          <p:nvPr/>
        </p:nvSpPr>
        <p:spPr>
          <a:xfrm>
            <a:off x="312469" y="3908500"/>
            <a:ext cx="5302855" cy="1002791"/>
          </a:xfrm>
          <a:prstGeom prst="round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C30D890-E996-B8CF-18D4-ABBD9ED2B3BA}"/>
              </a:ext>
            </a:extLst>
          </p:cNvPr>
          <p:cNvSpPr txBox="1"/>
          <p:nvPr/>
        </p:nvSpPr>
        <p:spPr>
          <a:xfrm>
            <a:off x="345359" y="4383212"/>
            <a:ext cx="1736566" cy="400110"/>
          </a:xfrm>
          <a:prstGeom prst="rect">
            <a:avLst/>
          </a:prstGeom>
          <a:noFill/>
        </p:spPr>
        <p:txBody>
          <a:bodyPr wrap="none" rtlCol="0">
            <a:spAutoFit/>
          </a:bodyPr>
          <a:lstStyle/>
          <a:p>
            <a:r>
              <a:rPr lang="en-US" sz="2000" b="1" dirty="0" err="1">
                <a:solidFill>
                  <a:srgbClr val="006600"/>
                </a:solidFill>
              </a:rPr>
              <a:t>robot</a:t>
            </a:r>
            <a:r>
              <a:rPr lang="en-US" sz="2000" b="1" dirty="0" err="1">
                <a:solidFill>
                  <a:schemeClr val="bg1"/>
                </a:solidFill>
              </a:rPr>
              <a:t>.</a:t>
            </a:r>
            <a:r>
              <a:rPr lang="en-US" sz="2000" b="1" dirty="0" err="1">
                <a:solidFill>
                  <a:srgbClr val="006600"/>
                </a:solidFill>
              </a:rPr>
              <a:t>sayHi</a:t>
            </a:r>
            <a:r>
              <a:rPr lang="en-US" sz="2000" b="1" dirty="0">
                <a:solidFill>
                  <a:srgbClr val="006600"/>
                </a:solidFill>
              </a:rPr>
              <a:t>()</a:t>
            </a:r>
            <a:r>
              <a:rPr lang="en-US" sz="2000" b="1" dirty="0">
                <a:solidFill>
                  <a:schemeClr val="bg1"/>
                </a:solidFill>
              </a:rPr>
              <a:t>;</a:t>
            </a:r>
          </a:p>
        </p:txBody>
      </p:sp>
      <p:sp>
        <p:nvSpPr>
          <p:cNvPr id="29" name="TextBox 28">
            <a:extLst>
              <a:ext uri="{FF2B5EF4-FFF2-40B4-BE49-F238E27FC236}">
                <a16:creationId xmlns:a16="http://schemas.microsoft.com/office/drawing/2014/main" id="{C8D0584C-EA32-0F54-4ED7-A1E086215C22}"/>
              </a:ext>
            </a:extLst>
          </p:cNvPr>
          <p:cNvSpPr txBox="1"/>
          <p:nvPr/>
        </p:nvSpPr>
        <p:spPr>
          <a:xfrm>
            <a:off x="312469" y="3908500"/>
            <a:ext cx="4729372" cy="369332"/>
          </a:xfrm>
          <a:prstGeom prst="rect">
            <a:avLst/>
          </a:prstGeom>
          <a:noFill/>
        </p:spPr>
        <p:txBody>
          <a:bodyPr wrap="none" rtlCol="0">
            <a:spAutoFit/>
          </a:bodyPr>
          <a:lstStyle/>
          <a:p>
            <a:r>
              <a:rPr lang="en-US" b="1" dirty="0">
                <a:solidFill>
                  <a:schemeClr val="tx1">
                    <a:lumMod val="85000"/>
                    <a:lumOff val="15000"/>
                  </a:schemeClr>
                </a:solidFill>
              </a:rPr>
              <a:t>Call the “</a:t>
            </a:r>
            <a:r>
              <a:rPr lang="en-US" b="1" dirty="0" err="1">
                <a:solidFill>
                  <a:schemeClr val="tx1">
                    <a:lumMod val="85000"/>
                    <a:lumOff val="15000"/>
                  </a:schemeClr>
                </a:solidFill>
              </a:rPr>
              <a:t>printText</a:t>
            </a:r>
            <a:r>
              <a:rPr lang="en-US" b="1" dirty="0">
                <a:solidFill>
                  <a:schemeClr val="tx1">
                    <a:lumMod val="85000"/>
                    <a:lumOff val="15000"/>
                  </a:schemeClr>
                </a:solidFill>
              </a:rPr>
              <a:t>” method from the object:</a:t>
            </a:r>
          </a:p>
        </p:txBody>
      </p:sp>
      <p:cxnSp>
        <p:nvCxnSpPr>
          <p:cNvPr id="30" name="Straight Connector 29">
            <a:extLst>
              <a:ext uri="{FF2B5EF4-FFF2-40B4-BE49-F238E27FC236}">
                <a16:creationId xmlns:a16="http://schemas.microsoft.com/office/drawing/2014/main" id="{25A820CC-B1A8-AEBC-6A47-3BEBACCD90BC}"/>
              </a:ext>
            </a:extLst>
          </p:cNvPr>
          <p:cNvCxnSpPr>
            <a:cxnSpLocks/>
          </p:cNvCxnSpPr>
          <p:nvPr/>
        </p:nvCxnSpPr>
        <p:spPr>
          <a:xfrm flipV="1">
            <a:off x="362739" y="4207286"/>
            <a:ext cx="5134914" cy="95914"/>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B7D914F2-FB15-8343-CF9D-1AA7E09EC824}"/>
              </a:ext>
            </a:extLst>
          </p:cNvPr>
          <p:cNvSpPr/>
          <p:nvPr/>
        </p:nvSpPr>
        <p:spPr>
          <a:xfrm>
            <a:off x="329849" y="5533643"/>
            <a:ext cx="5302855" cy="1002791"/>
          </a:xfrm>
          <a:prstGeom prst="round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19A3FB5-B284-AC12-17D3-99F888560057}"/>
              </a:ext>
            </a:extLst>
          </p:cNvPr>
          <p:cNvSpPr txBox="1"/>
          <p:nvPr/>
        </p:nvSpPr>
        <p:spPr>
          <a:xfrm>
            <a:off x="362739" y="6008355"/>
            <a:ext cx="497252" cy="400110"/>
          </a:xfrm>
          <a:prstGeom prst="rect">
            <a:avLst/>
          </a:prstGeom>
          <a:noFill/>
        </p:spPr>
        <p:txBody>
          <a:bodyPr wrap="none" rtlCol="0">
            <a:spAutoFit/>
          </a:bodyPr>
          <a:lstStyle/>
          <a:p>
            <a:r>
              <a:rPr lang="en-US" sz="2000" b="1" dirty="0">
                <a:solidFill>
                  <a:schemeClr val="bg1"/>
                </a:solidFill>
              </a:rPr>
              <a:t> Hi</a:t>
            </a:r>
          </a:p>
        </p:txBody>
      </p:sp>
      <p:sp>
        <p:nvSpPr>
          <p:cNvPr id="33" name="TextBox 32">
            <a:extLst>
              <a:ext uri="{FF2B5EF4-FFF2-40B4-BE49-F238E27FC236}">
                <a16:creationId xmlns:a16="http://schemas.microsoft.com/office/drawing/2014/main" id="{F847729D-ACF1-40B5-9E24-B718CC55F514}"/>
              </a:ext>
            </a:extLst>
          </p:cNvPr>
          <p:cNvSpPr txBox="1"/>
          <p:nvPr/>
        </p:nvSpPr>
        <p:spPr>
          <a:xfrm>
            <a:off x="329849" y="5533643"/>
            <a:ext cx="1005403" cy="369332"/>
          </a:xfrm>
          <a:prstGeom prst="rect">
            <a:avLst/>
          </a:prstGeom>
          <a:noFill/>
        </p:spPr>
        <p:txBody>
          <a:bodyPr wrap="none" rtlCol="0">
            <a:spAutoFit/>
          </a:bodyPr>
          <a:lstStyle/>
          <a:p>
            <a:r>
              <a:rPr lang="en-US" b="1" dirty="0">
                <a:solidFill>
                  <a:schemeClr val="tx1">
                    <a:lumMod val="85000"/>
                    <a:lumOff val="15000"/>
                  </a:schemeClr>
                </a:solidFill>
              </a:rPr>
              <a:t>Output:</a:t>
            </a:r>
          </a:p>
        </p:txBody>
      </p:sp>
      <p:cxnSp>
        <p:nvCxnSpPr>
          <p:cNvPr id="34" name="Straight Connector 33">
            <a:extLst>
              <a:ext uri="{FF2B5EF4-FFF2-40B4-BE49-F238E27FC236}">
                <a16:creationId xmlns:a16="http://schemas.microsoft.com/office/drawing/2014/main" id="{291CD007-876F-3D0A-0E2D-4DA23DE498A4}"/>
              </a:ext>
            </a:extLst>
          </p:cNvPr>
          <p:cNvCxnSpPr>
            <a:cxnSpLocks/>
          </p:cNvCxnSpPr>
          <p:nvPr/>
        </p:nvCxnSpPr>
        <p:spPr>
          <a:xfrm flipV="1">
            <a:off x="380119" y="5832429"/>
            <a:ext cx="5134914" cy="95914"/>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5" name="Arrow: Down 34">
            <a:extLst>
              <a:ext uri="{FF2B5EF4-FFF2-40B4-BE49-F238E27FC236}">
                <a16:creationId xmlns:a16="http://schemas.microsoft.com/office/drawing/2014/main" id="{618D6281-F378-0C69-6FB4-EA65998A7B7D}"/>
              </a:ext>
            </a:extLst>
          </p:cNvPr>
          <p:cNvSpPr/>
          <p:nvPr/>
        </p:nvSpPr>
        <p:spPr>
          <a:xfrm>
            <a:off x="2778412" y="4979573"/>
            <a:ext cx="338328" cy="461007"/>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888E148D-D64B-7428-55EE-6A1DE7931BA1}"/>
              </a:ext>
            </a:extLst>
          </p:cNvPr>
          <p:cNvSpPr/>
          <p:nvPr/>
        </p:nvSpPr>
        <p:spPr>
          <a:xfrm rot="5400000">
            <a:off x="6487134" y="4188624"/>
            <a:ext cx="800236" cy="1031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AAE1CD40-DAE2-BAF4-7F1B-E916354E422D}"/>
              </a:ext>
            </a:extLst>
          </p:cNvPr>
          <p:cNvSpPr txBox="1"/>
          <p:nvPr/>
        </p:nvSpPr>
        <p:spPr>
          <a:xfrm>
            <a:off x="8196605" y="6076185"/>
            <a:ext cx="277640" cy="461665"/>
          </a:xfrm>
          <a:prstGeom prst="rect">
            <a:avLst/>
          </a:prstGeom>
          <a:noFill/>
        </p:spPr>
        <p:txBody>
          <a:bodyPr wrap="none" rtlCol="0">
            <a:spAutoFit/>
          </a:bodyPr>
          <a:lstStyle/>
          <a:p>
            <a:r>
              <a:rPr lang="en-US" sz="2400" b="1" dirty="0">
                <a:solidFill>
                  <a:schemeClr val="bg1"/>
                </a:solidFill>
              </a:rPr>
              <a:t>}</a:t>
            </a:r>
          </a:p>
        </p:txBody>
      </p:sp>
      <p:sp>
        <p:nvSpPr>
          <p:cNvPr id="3" name="TextBox 2">
            <a:extLst>
              <a:ext uri="{FF2B5EF4-FFF2-40B4-BE49-F238E27FC236}">
                <a16:creationId xmlns:a16="http://schemas.microsoft.com/office/drawing/2014/main" id="{4A767EEB-6804-2755-72BB-2E457FA2C09F}"/>
              </a:ext>
            </a:extLst>
          </p:cNvPr>
          <p:cNvSpPr txBox="1"/>
          <p:nvPr/>
        </p:nvSpPr>
        <p:spPr>
          <a:xfrm>
            <a:off x="205816" y="1024516"/>
            <a:ext cx="6646115" cy="1200329"/>
          </a:xfrm>
          <a:prstGeom prst="rect">
            <a:avLst/>
          </a:prstGeom>
          <a:noFill/>
        </p:spPr>
        <p:txBody>
          <a:bodyPr wrap="square" rtlCol="0">
            <a:spAutoFit/>
          </a:bodyPr>
          <a:lstStyle/>
          <a:p>
            <a:r>
              <a:rPr lang="en-US" sz="2400" b="1" dirty="0"/>
              <a:t>Methods are functions that are created in a class.  Objects created from a class will inherit all its methods.</a:t>
            </a:r>
          </a:p>
        </p:txBody>
      </p:sp>
    </p:spTree>
    <p:extLst>
      <p:ext uri="{BB962C8B-B14F-4D97-AF65-F5344CB8AC3E}">
        <p14:creationId xmlns:p14="http://schemas.microsoft.com/office/powerpoint/2010/main" val="832670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7D52B-86C2-0B69-8EDC-036E627481E0}"/>
              </a:ext>
            </a:extLst>
          </p:cNvPr>
          <p:cNvSpPr>
            <a:spLocks noGrp="1"/>
          </p:cNvSpPr>
          <p:nvPr>
            <p:ph type="title"/>
          </p:nvPr>
        </p:nvSpPr>
        <p:spPr>
          <a:xfrm>
            <a:off x="205816" y="-414638"/>
            <a:ext cx="7484288" cy="1326514"/>
          </a:xfrm>
        </p:spPr>
        <p:txBody>
          <a:bodyPr anchor="b">
            <a:normAutofit/>
          </a:bodyPr>
          <a:lstStyle/>
          <a:p>
            <a:r>
              <a:rPr lang="en-US" sz="4000" dirty="0">
                <a:solidFill>
                  <a:schemeClr val="accent6">
                    <a:lumMod val="50000"/>
                  </a:schemeClr>
                </a:solidFill>
                <a:effectLst>
                  <a:glow rad="38100">
                    <a:schemeClr val="bg1"/>
                  </a:glow>
                </a:effectLst>
              </a:rPr>
              <a:t>Attributes</a:t>
            </a:r>
            <a:endParaRPr lang="en-US" dirty="0">
              <a:solidFill>
                <a:schemeClr val="accent6">
                  <a:lumMod val="50000"/>
                </a:schemeClr>
              </a:solidFill>
              <a:effectLst>
                <a:glow rad="38100">
                  <a:schemeClr val="bg1"/>
                </a:glow>
              </a:effectLst>
            </a:endParaRPr>
          </a:p>
        </p:txBody>
      </p:sp>
      <p:sp>
        <p:nvSpPr>
          <p:cNvPr id="4" name="Rectangle: Rounded Corners 3">
            <a:extLst>
              <a:ext uri="{FF2B5EF4-FFF2-40B4-BE49-F238E27FC236}">
                <a16:creationId xmlns:a16="http://schemas.microsoft.com/office/drawing/2014/main" id="{21BB2D93-D493-521F-5DEF-8D603E8E6E2E}"/>
              </a:ext>
            </a:extLst>
          </p:cNvPr>
          <p:cNvSpPr/>
          <p:nvPr/>
        </p:nvSpPr>
        <p:spPr>
          <a:xfrm>
            <a:off x="6638825" y="135636"/>
            <a:ext cx="4369536" cy="2741168"/>
          </a:xfrm>
          <a:prstGeom prst="roundRect">
            <a:avLst>
              <a:gd name="adj" fmla="val 453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33111A73-034A-C534-8638-4C892E3CC86D}"/>
              </a:ext>
            </a:extLst>
          </p:cNvPr>
          <p:cNvSpPr txBox="1"/>
          <p:nvPr/>
        </p:nvSpPr>
        <p:spPr>
          <a:xfrm>
            <a:off x="6807068" y="219663"/>
            <a:ext cx="2885149" cy="461665"/>
          </a:xfrm>
          <a:prstGeom prst="rect">
            <a:avLst/>
          </a:prstGeom>
          <a:noFill/>
        </p:spPr>
        <p:txBody>
          <a:bodyPr wrap="none" rtlCol="0">
            <a:spAutoFit/>
          </a:bodyPr>
          <a:lstStyle/>
          <a:p>
            <a:r>
              <a:rPr lang="en-US" sz="2400" b="1" dirty="0">
                <a:solidFill>
                  <a:srgbClr val="C00000"/>
                </a:solidFill>
              </a:rPr>
              <a:t>public</a:t>
            </a:r>
            <a:r>
              <a:rPr lang="en-US" sz="2400" b="1" dirty="0">
                <a:solidFill>
                  <a:srgbClr val="006600"/>
                </a:solidFill>
              </a:rPr>
              <a:t> </a:t>
            </a:r>
            <a:r>
              <a:rPr lang="en-US" sz="2400" b="1" dirty="0">
                <a:solidFill>
                  <a:srgbClr val="FF00FF"/>
                </a:solidFill>
              </a:rPr>
              <a:t>class</a:t>
            </a:r>
            <a:r>
              <a:rPr lang="en-US" sz="2400" b="1" dirty="0">
                <a:solidFill>
                  <a:srgbClr val="006600"/>
                </a:solidFill>
              </a:rPr>
              <a:t> Robot </a:t>
            </a:r>
            <a:r>
              <a:rPr lang="en-US" sz="2400" b="1" dirty="0">
                <a:solidFill>
                  <a:schemeClr val="bg1"/>
                </a:solidFill>
              </a:rPr>
              <a:t>{</a:t>
            </a:r>
          </a:p>
        </p:txBody>
      </p:sp>
      <p:sp>
        <p:nvSpPr>
          <p:cNvPr id="8" name="Rectangle: Rounded Corners 7">
            <a:extLst>
              <a:ext uri="{FF2B5EF4-FFF2-40B4-BE49-F238E27FC236}">
                <a16:creationId xmlns:a16="http://schemas.microsoft.com/office/drawing/2014/main" id="{C301E62D-FED5-8462-D085-AE8E63669ED5}"/>
              </a:ext>
            </a:extLst>
          </p:cNvPr>
          <p:cNvSpPr/>
          <p:nvPr/>
        </p:nvSpPr>
        <p:spPr>
          <a:xfrm>
            <a:off x="6949821" y="779328"/>
            <a:ext cx="3786789" cy="1453783"/>
          </a:xfrm>
          <a:prstGeom prst="round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9879945-5701-31BE-66A8-2358DB2EF64B}"/>
              </a:ext>
            </a:extLst>
          </p:cNvPr>
          <p:cNvSpPr txBox="1"/>
          <p:nvPr/>
        </p:nvSpPr>
        <p:spPr>
          <a:xfrm>
            <a:off x="7608190" y="1321305"/>
            <a:ext cx="1766959" cy="400110"/>
          </a:xfrm>
          <a:prstGeom prst="rect">
            <a:avLst/>
          </a:prstGeom>
          <a:noFill/>
        </p:spPr>
        <p:txBody>
          <a:bodyPr wrap="none" rtlCol="0">
            <a:spAutoFit/>
          </a:bodyPr>
          <a:lstStyle/>
          <a:p>
            <a:r>
              <a:rPr lang="en-US" sz="2000" b="1" dirty="0">
                <a:solidFill>
                  <a:schemeClr val="accent3">
                    <a:lumMod val="50000"/>
                  </a:schemeClr>
                </a:solidFill>
              </a:rPr>
              <a:t>String</a:t>
            </a:r>
            <a:r>
              <a:rPr lang="en-US" sz="2000" b="1" dirty="0">
                <a:solidFill>
                  <a:schemeClr val="bg1"/>
                </a:solidFill>
              </a:rPr>
              <a:t> </a:t>
            </a:r>
            <a:r>
              <a:rPr lang="en-US" sz="2000" b="1" dirty="0">
                <a:solidFill>
                  <a:srgbClr val="006600"/>
                </a:solidFill>
              </a:rPr>
              <a:t>model</a:t>
            </a:r>
            <a:r>
              <a:rPr lang="en-US" sz="2000" b="1" dirty="0">
                <a:solidFill>
                  <a:schemeClr val="bg1"/>
                </a:solidFill>
              </a:rPr>
              <a:t>;</a:t>
            </a:r>
          </a:p>
        </p:txBody>
      </p:sp>
      <p:sp>
        <p:nvSpPr>
          <p:cNvPr id="9" name="TextBox 8">
            <a:extLst>
              <a:ext uri="{FF2B5EF4-FFF2-40B4-BE49-F238E27FC236}">
                <a16:creationId xmlns:a16="http://schemas.microsoft.com/office/drawing/2014/main" id="{BD1748AE-FF61-3C3B-FF04-08F2C2757696}"/>
              </a:ext>
            </a:extLst>
          </p:cNvPr>
          <p:cNvSpPr txBox="1"/>
          <p:nvPr/>
        </p:nvSpPr>
        <p:spPr>
          <a:xfrm>
            <a:off x="6975887" y="823929"/>
            <a:ext cx="1271887" cy="369332"/>
          </a:xfrm>
          <a:prstGeom prst="rect">
            <a:avLst/>
          </a:prstGeom>
          <a:noFill/>
        </p:spPr>
        <p:txBody>
          <a:bodyPr wrap="none" rtlCol="0">
            <a:spAutoFit/>
          </a:bodyPr>
          <a:lstStyle/>
          <a:p>
            <a:r>
              <a:rPr lang="en-US" b="1" dirty="0">
                <a:solidFill>
                  <a:schemeClr val="tx1">
                    <a:lumMod val="85000"/>
                    <a:lumOff val="15000"/>
                  </a:schemeClr>
                </a:solidFill>
              </a:rPr>
              <a:t>Attributes:</a:t>
            </a:r>
          </a:p>
        </p:txBody>
      </p:sp>
      <p:cxnSp>
        <p:nvCxnSpPr>
          <p:cNvPr id="15" name="Straight Connector 14">
            <a:extLst>
              <a:ext uri="{FF2B5EF4-FFF2-40B4-BE49-F238E27FC236}">
                <a16:creationId xmlns:a16="http://schemas.microsoft.com/office/drawing/2014/main" id="{AA810F41-DF8E-33AA-F6EB-AF85EEF703A2}"/>
              </a:ext>
            </a:extLst>
          </p:cNvPr>
          <p:cNvCxnSpPr/>
          <p:nvPr/>
        </p:nvCxnSpPr>
        <p:spPr>
          <a:xfrm flipV="1">
            <a:off x="7037179" y="1058470"/>
            <a:ext cx="3612074" cy="12139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6" name="Arrow: Down 35">
            <a:extLst>
              <a:ext uri="{FF2B5EF4-FFF2-40B4-BE49-F238E27FC236}">
                <a16:creationId xmlns:a16="http://schemas.microsoft.com/office/drawing/2014/main" id="{0D2354F4-8552-BB14-9B43-2D2DEAAAFFA2}"/>
              </a:ext>
            </a:extLst>
          </p:cNvPr>
          <p:cNvSpPr/>
          <p:nvPr/>
        </p:nvSpPr>
        <p:spPr>
          <a:xfrm>
            <a:off x="10087805" y="3066966"/>
            <a:ext cx="800236" cy="1031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6A97068B-A6B1-4C18-F047-C9F115D818A8}"/>
              </a:ext>
            </a:extLst>
          </p:cNvPr>
          <p:cNvSpPr txBox="1"/>
          <p:nvPr/>
        </p:nvSpPr>
        <p:spPr>
          <a:xfrm>
            <a:off x="6888862" y="2273693"/>
            <a:ext cx="277640" cy="461665"/>
          </a:xfrm>
          <a:prstGeom prst="rect">
            <a:avLst/>
          </a:prstGeom>
          <a:noFill/>
        </p:spPr>
        <p:txBody>
          <a:bodyPr wrap="none" rtlCol="0">
            <a:spAutoFit/>
          </a:bodyPr>
          <a:lstStyle/>
          <a:p>
            <a:r>
              <a:rPr lang="en-US" sz="2400" b="1" dirty="0">
                <a:solidFill>
                  <a:schemeClr val="bg1"/>
                </a:solidFill>
              </a:rPr>
              <a:t>}</a:t>
            </a:r>
          </a:p>
        </p:txBody>
      </p:sp>
      <p:sp>
        <p:nvSpPr>
          <p:cNvPr id="12" name="Arrow: Down 11">
            <a:extLst>
              <a:ext uri="{FF2B5EF4-FFF2-40B4-BE49-F238E27FC236}">
                <a16:creationId xmlns:a16="http://schemas.microsoft.com/office/drawing/2014/main" id="{AB84A178-1989-EA5B-E5D3-6401C041A491}"/>
              </a:ext>
            </a:extLst>
          </p:cNvPr>
          <p:cNvSpPr/>
          <p:nvPr/>
        </p:nvSpPr>
        <p:spPr>
          <a:xfrm rot="3368802">
            <a:off x="5402278" y="2839221"/>
            <a:ext cx="800236" cy="1031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45560D0-5617-CE31-366A-D97E82600850}"/>
              </a:ext>
            </a:extLst>
          </p:cNvPr>
          <p:cNvSpPr txBox="1"/>
          <p:nvPr/>
        </p:nvSpPr>
        <p:spPr>
          <a:xfrm>
            <a:off x="7597014" y="1701921"/>
            <a:ext cx="1605055" cy="400110"/>
          </a:xfrm>
          <a:prstGeom prst="rect">
            <a:avLst/>
          </a:prstGeom>
          <a:noFill/>
        </p:spPr>
        <p:txBody>
          <a:bodyPr wrap="none" rtlCol="0">
            <a:spAutoFit/>
          </a:bodyPr>
          <a:lstStyle/>
          <a:p>
            <a:r>
              <a:rPr lang="en-US" sz="2000" b="1" dirty="0">
                <a:solidFill>
                  <a:schemeClr val="accent3">
                    <a:lumMod val="50000"/>
                  </a:schemeClr>
                </a:solidFill>
              </a:rPr>
              <a:t>String</a:t>
            </a:r>
            <a:r>
              <a:rPr lang="en-US" sz="2000" b="1" dirty="0">
                <a:solidFill>
                  <a:schemeClr val="bg1"/>
                </a:solidFill>
              </a:rPr>
              <a:t> </a:t>
            </a:r>
            <a:r>
              <a:rPr lang="en-US" sz="2000" b="1" dirty="0">
                <a:solidFill>
                  <a:srgbClr val="006600"/>
                </a:solidFill>
              </a:rPr>
              <a:t>color</a:t>
            </a:r>
            <a:r>
              <a:rPr lang="en-US" sz="2000" b="1" dirty="0">
                <a:solidFill>
                  <a:schemeClr val="bg1"/>
                </a:solidFill>
              </a:rPr>
              <a:t>;</a:t>
            </a:r>
          </a:p>
        </p:txBody>
      </p:sp>
      <p:sp>
        <p:nvSpPr>
          <p:cNvPr id="3" name="Rectangle: Rounded Corners 2">
            <a:extLst>
              <a:ext uri="{FF2B5EF4-FFF2-40B4-BE49-F238E27FC236}">
                <a16:creationId xmlns:a16="http://schemas.microsoft.com/office/drawing/2014/main" id="{F65555DD-CBA6-D870-B64E-31EFC596B9E3}"/>
              </a:ext>
            </a:extLst>
          </p:cNvPr>
          <p:cNvSpPr/>
          <p:nvPr/>
        </p:nvSpPr>
        <p:spPr>
          <a:xfrm>
            <a:off x="7692703" y="4288536"/>
            <a:ext cx="3794760" cy="21854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6EC6462-75A4-9E0A-A10D-E3EA2E611344}"/>
              </a:ext>
            </a:extLst>
          </p:cNvPr>
          <p:cNvSpPr/>
          <p:nvPr/>
        </p:nvSpPr>
        <p:spPr>
          <a:xfrm>
            <a:off x="1146055" y="3621024"/>
            <a:ext cx="3794760" cy="21854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Robot with solid fill">
            <a:extLst>
              <a:ext uri="{FF2B5EF4-FFF2-40B4-BE49-F238E27FC236}">
                <a16:creationId xmlns:a16="http://schemas.microsoft.com/office/drawing/2014/main" id="{756AC6D8-49BA-EE2D-3CBD-E35BF149CD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90104" y="4370832"/>
            <a:ext cx="914400" cy="914400"/>
          </a:xfrm>
          <a:prstGeom prst="rect">
            <a:avLst/>
          </a:prstGeom>
        </p:spPr>
      </p:pic>
      <p:pic>
        <p:nvPicPr>
          <p:cNvPr id="10" name="Graphic 9" descr="Robot with solid fill">
            <a:extLst>
              <a:ext uri="{FF2B5EF4-FFF2-40B4-BE49-F238E27FC236}">
                <a16:creationId xmlns:a16="http://schemas.microsoft.com/office/drawing/2014/main" id="{91EE7684-1494-1A56-2147-726A46C3A48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46055" y="3703320"/>
            <a:ext cx="914400" cy="914400"/>
          </a:xfrm>
          <a:prstGeom prst="rect">
            <a:avLst/>
          </a:prstGeom>
        </p:spPr>
      </p:pic>
      <p:sp>
        <p:nvSpPr>
          <p:cNvPr id="11" name="TextBox 10">
            <a:extLst>
              <a:ext uri="{FF2B5EF4-FFF2-40B4-BE49-F238E27FC236}">
                <a16:creationId xmlns:a16="http://schemas.microsoft.com/office/drawing/2014/main" id="{6688B8A7-1442-4759-D982-F28410B21C04}"/>
              </a:ext>
            </a:extLst>
          </p:cNvPr>
          <p:cNvSpPr txBox="1"/>
          <p:nvPr/>
        </p:nvSpPr>
        <p:spPr>
          <a:xfrm>
            <a:off x="8095026" y="5310051"/>
            <a:ext cx="3062249" cy="400110"/>
          </a:xfrm>
          <a:prstGeom prst="rect">
            <a:avLst/>
          </a:prstGeom>
          <a:noFill/>
        </p:spPr>
        <p:txBody>
          <a:bodyPr wrap="none" rtlCol="0">
            <a:spAutoFit/>
          </a:bodyPr>
          <a:lstStyle/>
          <a:p>
            <a:r>
              <a:rPr lang="en-US" sz="2000" b="1" dirty="0">
                <a:solidFill>
                  <a:srgbClr val="006600"/>
                </a:solidFill>
              </a:rPr>
              <a:t>robot1.model</a:t>
            </a:r>
            <a:r>
              <a:rPr lang="en-US" sz="2000" b="1" dirty="0">
                <a:solidFill>
                  <a:schemeClr val="bg1"/>
                </a:solidFill>
              </a:rPr>
              <a:t> = “C3PO”;</a:t>
            </a:r>
          </a:p>
        </p:txBody>
      </p:sp>
      <p:sp>
        <p:nvSpPr>
          <p:cNvPr id="17" name="TextBox 16">
            <a:extLst>
              <a:ext uri="{FF2B5EF4-FFF2-40B4-BE49-F238E27FC236}">
                <a16:creationId xmlns:a16="http://schemas.microsoft.com/office/drawing/2014/main" id="{F211D503-F1FC-E9A7-8F7C-E7E1CBEFC949}"/>
              </a:ext>
            </a:extLst>
          </p:cNvPr>
          <p:cNvSpPr txBox="1"/>
          <p:nvPr/>
        </p:nvSpPr>
        <p:spPr>
          <a:xfrm>
            <a:off x="1548378" y="4700016"/>
            <a:ext cx="3006144" cy="400110"/>
          </a:xfrm>
          <a:prstGeom prst="rect">
            <a:avLst/>
          </a:prstGeom>
          <a:noFill/>
        </p:spPr>
        <p:txBody>
          <a:bodyPr wrap="none" rtlCol="0">
            <a:spAutoFit/>
          </a:bodyPr>
          <a:lstStyle/>
          <a:p>
            <a:r>
              <a:rPr lang="en-US" sz="2000" b="1" dirty="0">
                <a:solidFill>
                  <a:srgbClr val="006600"/>
                </a:solidFill>
              </a:rPr>
              <a:t>robot2.model</a:t>
            </a:r>
            <a:r>
              <a:rPr lang="en-US" sz="2000" b="1" dirty="0">
                <a:solidFill>
                  <a:schemeClr val="bg1"/>
                </a:solidFill>
              </a:rPr>
              <a:t> = “R2D2”;</a:t>
            </a:r>
          </a:p>
        </p:txBody>
      </p:sp>
      <p:sp>
        <p:nvSpPr>
          <p:cNvPr id="18" name="TextBox 17">
            <a:extLst>
              <a:ext uri="{FF2B5EF4-FFF2-40B4-BE49-F238E27FC236}">
                <a16:creationId xmlns:a16="http://schemas.microsoft.com/office/drawing/2014/main" id="{4E721D1F-30B2-81CC-D7C6-A39FA51B7D89}"/>
              </a:ext>
            </a:extLst>
          </p:cNvPr>
          <p:cNvSpPr txBox="1"/>
          <p:nvPr/>
        </p:nvSpPr>
        <p:spPr>
          <a:xfrm>
            <a:off x="1548378" y="5104698"/>
            <a:ext cx="2719206" cy="400110"/>
          </a:xfrm>
          <a:prstGeom prst="rect">
            <a:avLst/>
          </a:prstGeom>
          <a:noFill/>
        </p:spPr>
        <p:txBody>
          <a:bodyPr wrap="none" rtlCol="0">
            <a:spAutoFit/>
          </a:bodyPr>
          <a:lstStyle/>
          <a:p>
            <a:r>
              <a:rPr lang="en-US" sz="2000" b="1" dirty="0">
                <a:solidFill>
                  <a:srgbClr val="006600"/>
                </a:solidFill>
              </a:rPr>
              <a:t>robot2.color</a:t>
            </a:r>
            <a:r>
              <a:rPr lang="en-US" sz="2000" b="1" dirty="0">
                <a:solidFill>
                  <a:schemeClr val="bg1"/>
                </a:solidFill>
              </a:rPr>
              <a:t> = “Blue”;</a:t>
            </a:r>
          </a:p>
        </p:txBody>
      </p:sp>
      <p:sp>
        <p:nvSpPr>
          <p:cNvPr id="19" name="TextBox 18">
            <a:extLst>
              <a:ext uri="{FF2B5EF4-FFF2-40B4-BE49-F238E27FC236}">
                <a16:creationId xmlns:a16="http://schemas.microsoft.com/office/drawing/2014/main" id="{63FE08B1-996C-2EED-28A1-8514497339F5}"/>
              </a:ext>
            </a:extLst>
          </p:cNvPr>
          <p:cNvSpPr txBox="1"/>
          <p:nvPr/>
        </p:nvSpPr>
        <p:spPr>
          <a:xfrm>
            <a:off x="8095026" y="5710161"/>
            <a:ext cx="2783326" cy="400110"/>
          </a:xfrm>
          <a:prstGeom prst="rect">
            <a:avLst/>
          </a:prstGeom>
          <a:noFill/>
        </p:spPr>
        <p:txBody>
          <a:bodyPr wrap="none" rtlCol="0">
            <a:spAutoFit/>
          </a:bodyPr>
          <a:lstStyle/>
          <a:p>
            <a:r>
              <a:rPr lang="en-US" sz="2000" b="1" dirty="0">
                <a:solidFill>
                  <a:srgbClr val="006600"/>
                </a:solidFill>
              </a:rPr>
              <a:t>robot1.color</a:t>
            </a:r>
            <a:r>
              <a:rPr lang="en-US" sz="2000" b="1" dirty="0">
                <a:solidFill>
                  <a:schemeClr val="bg1"/>
                </a:solidFill>
              </a:rPr>
              <a:t> = “Gold”;</a:t>
            </a:r>
          </a:p>
        </p:txBody>
      </p:sp>
      <p:sp>
        <p:nvSpPr>
          <p:cNvPr id="22" name="TextBox 21">
            <a:extLst>
              <a:ext uri="{FF2B5EF4-FFF2-40B4-BE49-F238E27FC236}">
                <a16:creationId xmlns:a16="http://schemas.microsoft.com/office/drawing/2014/main" id="{D904106A-6459-F040-8B42-649B4A9EC289}"/>
              </a:ext>
            </a:extLst>
          </p:cNvPr>
          <p:cNvSpPr txBox="1"/>
          <p:nvPr/>
        </p:nvSpPr>
        <p:spPr>
          <a:xfrm>
            <a:off x="205816" y="1157760"/>
            <a:ext cx="5038610" cy="1200329"/>
          </a:xfrm>
          <a:prstGeom prst="rect">
            <a:avLst/>
          </a:prstGeom>
          <a:noFill/>
        </p:spPr>
        <p:txBody>
          <a:bodyPr wrap="square" rtlCol="0">
            <a:spAutoFit/>
          </a:bodyPr>
          <a:lstStyle/>
          <a:p>
            <a:r>
              <a:rPr lang="en-US" sz="2400" b="1" dirty="0"/>
              <a:t>Attributes can be uniquely defined for each object created from the class.  </a:t>
            </a:r>
          </a:p>
        </p:txBody>
      </p:sp>
    </p:spTree>
    <p:extLst>
      <p:ext uri="{BB962C8B-B14F-4D97-AF65-F5344CB8AC3E}">
        <p14:creationId xmlns:p14="http://schemas.microsoft.com/office/powerpoint/2010/main" val="3590816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574181F3-7760-8482-33F0-F261366C1991}"/>
              </a:ext>
            </a:extLst>
          </p:cNvPr>
          <p:cNvSpPr/>
          <p:nvPr/>
        </p:nvSpPr>
        <p:spPr>
          <a:xfrm>
            <a:off x="6292204" y="4991939"/>
            <a:ext cx="4334256" cy="1171118"/>
          </a:xfrm>
          <a:prstGeom prst="roundRect">
            <a:avLst>
              <a:gd name="adj" fmla="val 510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6D90CCF5-4489-F9AA-9194-CFD17CBC00E0}"/>
              </a:ext>
            </a:extLst>
          </p:cNvPr>
          <p:cNvSpPr/>
          <p:nvPr/>
        </p:nvSpPr>
        <p:spPr>
          <a:xfrm>
            <a:off x="97536" y="1005841"/>
            <a:ext cx="5077968" cy="5157216"/>
          </a:xfrm>
          <a:prstGeom prst="roundRect">
            <a:avLst>
              <a:gd name="adj" fmla="val 336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170688" y="92461"/>
            <a:ext cx="4593336" cy="728997"/>
          </a:xfrm>
        </p:spPr>
        <p:txBody>
          <a:bodyPr>
            <a:normAutofit/>
          </a:bodyPr>
          <a:lstStyle/>
          <a:p>
            <a:r>
              <a:rPr lang="en-US" sz="4000" dirty="0">
                <a:solidFill>
                  <a:schemeClr val="accent6">
                    <a:lumMod val="50000"/>
                  </a:schemeClr>
                </a:solidFill>
                <a:effectLst>
                  <a:glow rad="63500">
                    <a:srgbClr val="A2DEF4"/>
                  </a:glow>
                </a:effectLst>
              </a:rPr>
              <a:t>Constructors</a:t>
            </a:r>
            <a:endParaRPr lang="en-ZA" sz="3200" dirty="0">
              <a:solidFill>
                <a:schemeClr val="accent6">
                  <a:lumMod val="50000"/>
                </a:schemeClr>
              </a:solidFill>
              <a:effectLst>
                <a:glow rad="63500">
                  <a:srgbClr val="A2DEF4"/>
                </a:glow>
              </a:effectLst>
            </a:endParaRPr>
          </a:p>
        </p:txBody>
      </p:sp>
      <p:sp>
        <p:nvSpPr>
          <p:cNvPr id="3" name="TextBox 2">
            <a:extLst>
              <a:ext uri="{FF2B5EF4-FFF2-40B4-BE49-F238E27FC236}">
                <a16:creationId xmlns:a16="http://schemas.microsoft.com/office/drawing/2014/main" id="{F164CB1D-2ED5-E16E-5646-A8B60CF528BA}"/>
              </a:ext>
            </a:extLst>
          </p:cNvPr>
          <p:cNvSpPr txBox="1"/>
          <p:nvPr/>
        </p:nvSpPr>
        <p:spPr>
          <a:xfrm>
            <a:off x="5206739" y="92461"/>
            <a:ext cx="6458712" cy="1200329"/>
          </a:xfrm>
          <a:prstGeom prst="rect">
            <a:avLst/>
          </a:prstGeom>
          <a:noFill/>
        </p:spPr>
        <p:txBody>
          <a:bodyPr wrap="square" rtlCol="0">
            <a:spAutoFit/>
          </a:bodyPr>
          <a:lstStyle/>
          <a:p>
            <a:r>
              <a:rPr lang="en-US" sz="2400" b="1" dirty="0"/>
              <a:t>Constructors allow you to pass in arguments to a newly created object.  This allows you to uniquely configure the object.</a:t>
            </a:r>
          </a:p>
        </p:txBody>
      </p:sp>
      <p:sp>
        <p:nvSpPr>
          <p:cNvPr id="4" name="TextBox 3">
            <a:extLst>
              <a:ext uri="{FF2B5EF4-FFF2-40B4-BE49-F238E27FC236}">
                <a16:creationId xmlns:a16="http://schemas.microsoft.com/office/drawing/2014/main" id="{A58F296C-5211-48D0-47E8-76126F759799}"/>
              </a:ext>
            </a:extLst>
          </p:cNvPr>
          <p:cNvSpPr txBox="1"/>
          <p:nvPr/>
        </p:nvSpPr>
        <p:spPr>
          <a:xfrm>
            <a:off x="97536" y="1085027"/>
            <a:ext cx="4974336" cy="4893647"/>
          </a:xfrm>
          <a:prstGeom prst="rect">
            <a:avLst/>
          </a:prstGeom>
          <a:noFill/>
        </p:spPr>
        <p:txBody>
          <a:bodyPr wrap="square" rtlCol="0">
            <a:spAutoFit/>
          </a:bodyPr>
          <a:lstStyle/>
          <a:p>
            <a:r>
              <a:rPr lang="en-US" sz="2400" b="1" dirty="0">
                <a:solidFill>
                  <a:srgbClr val="C00000"/>
                </a:solidFill>
              </a:rPr>
              <a:t>public</a:t>
            </a:r>
            <a:r>
              <a:rPr lang="en-US" sz="2400" b="1" dirty="0"/>
              <a:t> </a:t>
            </a:r>
            <a:r>
              <a:rPr lang="en-US" sz="2400" b="1" dirty="0">
                <a:solidFill>
                  <a:srgbClr val="FF00FF"/>
                </a:solidFill>
              </a:rPr>
              <a:t>class</a:t>
            </a:r>
            <a:r>
              <a:rPr lang="en-US" sz="2400" b="1" dirty="0"/>
              <a:t> </a:t>
            </a:r>
            <a:r>
              <a:rPr lang="en-US" sz="2400" b="1" dirty="0">
                <a:solidFill>
                  <a:srgbClr val="006600"/>
                </a:solidFill>
              </a:rPr>
              <a:t>Robot</a:t>
            </a:r>
            <a:r>
              <a:rPr lang="en-US" sz="2400" b="1" dirty="0"/>
              <a:t> </a:t>
            </a:r>
            <a:r>
              <a:rPr lang="en-US" sz="2400" b="1" dirty="0">
                <a:solidFill>
                  <a:schemeClr val="bg1"/>
                </a:solidFill>
              </a:rPr>
              <a:t>{</a:t>
            </a:r>
          </a:p>
          <a:p>
            <a:endParaRPr lang="en-US" sz="2400" b="1" dirty="0"/>
          </a:p>
          <a:p>
            <a:r>
              <a:rPr lang="en-US" sz="2400" b="1" dirty="0"/>
              <a:t>        </a:t>
            </a:r>
            <a:r>
              <a:rPr lang="en-US" sz="2400" b="1" dirty="0">
                <a:solidFill>
                  <a:srgbClr val="C00000"/>
                </a:solidFill>
              </a:rPr>
              <a:t>int</a:t>
            </a:r>
            <a:r>
              <a:rPr lang="en-US" sz="2400" b="1" dirty="0"/>
              <a:t> </a:t>
            </a:r>
            <a:r>
              <a:rPr lang="en-US" sz="2400" b="1" dirty="0" err="1">
                <a:solidFill>
                  <a:srgbClr val="006600"/>
                </a:solidFill>
              </a:rPr>
              <a:t>robotSpeed</a:t>
            </a:r>
            <a:r>
              <a:rPr lang="en-US" sz="2400" b="1" dirty="0">
                <a:solidFill>
                  <a:schemeClr val="bg1"/>
                </a:solidFill>
              </a:rPr>
              <a:t>;</a:t>
            </a:r>
          </a:p>
          <a:p>
            <a:endParaRPr lang="en-US" sz="2400" b="1" dirty="0"/>
          </a:p>
          <a:p>
            <a:r>
              <a:rPr lang="en-US" sz="2400" b="1" dirty="0"/>
              <a:t>        </a:t>
            </a:r>
            <a:r>
              <a:rPr lang="en-US" sz="2400" b="1" dirty="0">
                <a:solidFill>
                  <a:srgbClr val="C00000"/>
                </a:solidFill>
              </a:rPr>
              <a:t>public void </a:t>
            </a:r>
            <a:r>
              <a:rPr lang="en-US" sz="2400" b="1" dirty="0">
                <a:solidFill>
                  <a:srgbClr val="006600"/>
                </a:solidFill>
              </a:rPr>
              <a:t>Robot(</a:t>
            </a:r>
            <a:r>
              <a:rPr lang="en-US" sz="2400" b="1" dirty="0">
                <a:solidFill>
                  <a:srgbClr val="C00000"/>
                </a:solidFill>
              </a:rPr>
              <a:t>int</a:t>
            </a:r>
            <a:r>
              <a:rPr lang="en-US" sz="2400" b="1" dirty="0"/>
              <a:t> </a:t>
            </a:r>
            <a:r>
              <a:rPr lang="en-US" sz="2400" b="1" dirty="0">
                <a:solidFill>
                  <a:srgbClr val="0070C0"/>
                </a:solidFill>
              </a:rPr>
              <a:t>speed</a:t>
            </a:r>
            <a:r>
              <a:rPr lang="en-US" sz="2400" b="1" dirty="0">
                <a:solidFill>
                  <a:srgbClr val="006600"/>
                </a:solidFill>
              </a:rPr>
              <a:t>)</a:t>
            </a:r>
            <a:r>
              <a:rPr lang="en-US" sz="2400" b="1" dirty="0"/>
              <a:t> </a:t>
            </a:r>
            <a:r>
              <a:rPr lang="en-US" sz="2400" b="1" dirty="0">
                <a:solidFill>
                  <a:schemeClr val="bg1"/>
                </a:solidFill>
              </a:rPr>
              <a:t>{</a:t>
            </a:r>
          </a:p>
          <a:p>
            <a:r>
              <a:rPr lang="en-US" sz="2400" b="1" dirty="0"/>
              <a:t>                </a:t>
            </a:r>
            <a:r>
              <a:rPr lang="en-US" sz="2400" b="1" dirty="0" err="1">
                <a:solidFill>
                  <a:srgbClr val="006600"/>
                </a:solidFill>
              </a:rPr>
              <a:t>robotSpeed</a:t>
            </a:r>
            <a:r>
              <a:rPr lang="en-US" sz="2400" b="1" dirty="0"/>
              <a:t> </a:t>
            </a:r>
            <a:r>
              <a:rPr lang="en-US" sz="2400" b="1" dirty="0">
                <a:solidFill>
                  <a:schemeClr val="bg1"/>
                </a:solidFill>
              </a:rPr>
              <a:t>=</a:t>
            </a:r>
            <a:r>
              <a:rPr lang="en-US" sz="2400" b="1" dirty="0"/>
              <a:t> </a:t>
            </a:r>
            <a:r>
              <a:rPr lang="en-US" sz="2400" b="1" dirty="0">
                <a:solidFill>
                  <a:srgbClr val="0070C0"/>
                </a:solidFill>
              </a:rPr>
              <a:t>speed</a:t>
            </a:r>
            <a:r>
              <a:rPr lang="en-US" sz="2400" b="1" dirty="0">
                <a:solidFill>
                  <a:schemeClr val="bg1"/>
                </a:solidFill>
              </a:rPr>
              <a:t>;</a:t>
            </a:r>
          </a:p>
          <a:p>
            <a:r>
              <a:rPr lang="en-US" sz="2400" b="1" dirty="0"/>
              <a:t>       </a:t>
            </a:r>
            <a:r>
              <a:rPr lang="en-US" sz="2400" b="1" dirty="0">
                <a:solidFill>
                  <a:schemeClr val="bg1"/>
                </a:solidFill>
              </a:rPr>
              <a:t>}</a:t>
            </a:r>
          </a:p>
          <a:p>
            <a:endParaRPr lang="en-US" sz="2400" b="1" dirty="0"/>
          </a:p>
          <a:p>
            <a:r>
              <a:rPr lang="en-US" sz="2400" b="1" dirty="0"/>
              <a:t>       </a:t>
            </a:r>
            <a:r>
              <a:rPr lang="en-US" sz="2400" b="1" dirty="0">
                <a:solidFill>
                  <a:srgbClr val="C00000"/>
                </a:solidFill>
              </a:rPr>
              <a:t>private void </a:t>
            </a:r>
            <a:r>
              <a:rPr lang="en-US" sz="2400" b="1" dirty="0">
                <a:solidFill>
                  <a:srgbClr val="006600"/>
                </a:solidFill>
              </a:rPr>
              <a:t>go() </a:t>
            </a:r>
            <a:r>
              <a:rPr lang="en-US" sz="2400" b="1" dirty="0">
                <a:solidFill>
                  <a:schemeClr val="bg1"/>
                </a:solidFill>
              </a:rPr>
              <a:t>{</a:t>
            </a:r>
          </a:p>
          <a:p>
            <a:r>
              <a:rPr lang="en-US" sz="2400" b="1" dirty="0"/>
              <a:t>               </a:t>
            </a:r>
            <a:r>
              <a:rPr lang="en-US" sz="2400" b="1" dirty="0" err="1">
                <a:solidFill>
                  <a:srgbClr val="006600"/>
                </a:solidFill>
              </a:rPr>
              <a:t>Sys.out.print</a:t>
            </a:r>
            <a:r>
              <a:rPr lang="en-US" sz="2400" b="1" dirty="0">
                <a:solidFill>
                  <a:srgbClr val="006600"/>
                </a:solidFill>
              </a:rPr>
              <a:t>(</a:t>
            </a:r>
            <a:r>
              <a:rPr lang="en-US" sz="2400" b="1" dirty="0" err="1">
                <a:solidFill>
                  <a:srgbClr val="006600"/>
                </a:solidFill>
              </a:rPr>
              <a:t>robotSpeed</a:t>
            </a:r>
            <a:r>
              <a:rPr lang="en-US" sz="2400" b="1" dirty="0">
                <a:solidFill>
                  <a:srgbClr val="006600"/>
                </a:solidFill>
              </a:rPr>
              <a:t>)</a:t>
            </a:r>
            <a:r>
              <a:rPr lang="en-US" sz="2400" b="1" dirty="0">
                <a:solidFill>
                  <a:schemeClr val="bg1"/>
                </a:solidFill>
              </a:rPr>
              <a:t>;</a:t>
            </a:r>
          </a:p>
          <a:p>
            <a:r>
              <a:rPr lang="en-US" sz="2400" b="1" dirty="0"/>
              <a:t>       </a:t>
            </a:r>
            <a:r>
              <a:rPr lang="en-US" sz="2400" b="1" dirty="0">
                <a:solidFill>
                  <a:schemeClr val="bg1"/>
                </a:solidFill>
              </a:rPr>
              <a:t>}</a:t>
            </a:r>
          </a:p>
          <a:p>
            <a:endParaRPr lang="en-US" sz="2400" b="1" dirty="0"/>
          </a:p>
          <a:p>
            <a:r>
              <a:rPr lang="en-US" sz="2400" b="1" dirty="0">
                <a:solidFill>
                  <a:schemeClr val="bg1"/>
                </a:solidFill>
              </a:rPr>
              <a:t>}</a:t>
            </a:r>
          </a:p>
        </p:txBody>
      </p:sp>
      <p:sp>
        <p:nvSpPr>
          <p:cNvPr id="6" name="Rectangle: Rounded Corners 5">
            <a:extLst>
              <a:ext uri="{FF2B5EF4-FFF2-40B4-BE49-F238E27FC236}">
                <a16:creationId xmlns:a16="http://schemas.microsoft.com/office/drawing/2014/main" id="{14E0774D-2F6B-7FF8-48B1-B03B0E420B4E}"/>
              </a:ext>
            </a:extLst>
          </p:cNvPr>
          <p:cNvSpPr/>
          <p:nvPr/>
        </p:nvSpPr>
        <p:spPr>
          <a:xfrm>
            <a:off x="6268967" y="1682156"/>
            <a:ext cx="4334256" cy="2267712"/>
          </a:xfrm>
          <a:prstGeom prst="roundRect">
            <a:avLst>
              <a:gd name="adj" fmla="val 510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5128113-5936-7564-0888-D5C57956BB1C}"/>
              </a:ext>
            </a:extLst>
          </p:cNvPr>
          <p:cNvSpPr txBox="1"/>
          <p:nvPr/>
        </p:nvSpPr>
        <p:spPr>
          <a:xfrm>
            <a:off x="6447275" y="2246036"/>
            <a:ext cx="3977640" cy="461665"/>
          </a:xfrm>
          <a:prstGeom prst="rect">
            <a:avLst/>
          </a:prstGeom>
          <a:noFill/>
        </p:spPr>
        <p:txBody>
          <a:bodyPr wrap="square" rtlCol="0">
            <a:spAutoFit/>
          </a:bodyPr>
          <a:lstStyle/>
          <a:p>
            <a:r>
              <a:rPr lang="en-US" sz="2400" b="1" dirty="0">
                <a:solidFill>
                  <a:srgbClr val="C00000"/>
                </a:solidFill>
              </a:rPr>
              <a:t>Robot</a:t>
            </a:r>
            <a:r>
              <a:rPr lang="en-US" sz="2400" b="1" dirty="0"/>
              <a:t> </a:t>
            </a:r>
            <a:r>
              <a:rPr lang="en-US" sz="2400" b="1" dirty="0">
                <a:solidFill>
                  <a:srgbClr val="006600"/>
                </a:solidFill>
              </a:rPr>
              <a:t>bot</a:t>
            </a:r>
            <a:r>
              <a:rPr lang="en-US" sz="2400" b="1" dirty="0"/>
              <a:t> = </a:t>
            </a:r>
            <a:r>
              <a:rPr lang="en-US" sz="2400" b="1" dirty="0">
                <a:solidFill>
                  <a:srgbClr val="002060"/>
                </a:solidFill>
              </a:rPr>
              <a:t>new</a:t>
            </a:r>
            <a:r>
              <a:rPr lang="en-US" sz="2400" b="1" dirty="0"/>
              <a:t> </a:t>
            </a:r>
            <a:r>
              <a:rPr lang="en-US" sz="2400" b="1" dirty="0">
                <a:solidFill>
                  <a:srgbClr val="7030A0"/>
                </a:solidFill>
              </a:rPr>
              <a:t>Robot(</a:t>
            </a:r>
            <a:r>
              <a:rPr lang="en-US" sz="2400" b="1" dirty="0">
                <a:solidFill>
                  <a:srgbClr val="0070C0"/>
                </a:solidFill>
              </a:rPr>
              <a:t>5</a:t>
            </a:r>
            <a:r>
              <a:rPr lang="en-US" sz="2400" b="1" dirty="0">
                <a:solidFill>
                  <a:srgbClr val="7030A0"/>
                </a:solidFill>
              </a:rPr>
              <a:t>)</a:t>
            </a:r>
            <a:r>
              <a:rPr lang="en-US" sz="2400" b="1" dirty="0">
                <a:solidFill>
                  <a:schemeClr val="bg1"/>
                </a:solidFill>
              </a:rPr>
              <a:t>;</a:t>
            </a:r>
          </a:p>
        </p:txBody>
      </p:sp>
      <p:sp>
        <p:nvSpPr>
          <p:cNvPr id="9" name="TextBox 8">
            <a:extLst>
              <a:ext uri="{FF2B5EF4-FFF2-40B4-BE49-F238E27FC236}">
                <a16:creationId xmlns:a16="http://schemas.microsoft.com/office/drawing/2014/main" id="{87D96926-E4A4-DD3C-A984-95CE66A95A5B}"/>
              </a:ext>
            </a:extLst>
          </p:cNvPr>
          <p:cNvSpPr txBox="1"/>
          <p:nvPr/>
        </p:nvSpPr>
        <p:spPr>
          <a:xfrm>
            <a:off x="6447275" y="1749629"/>
            <a:ext cx="4024115" cy="369332"/>
          </a:xfrm>
          <a:prstGeom prst="rect">
            <a:avLst/>
          </a:prstGeom>
          <a:noFill/>
        </p:spPr>
        <p:txBody>
          <a:bodyPr wrap="none" rtlCol="0">
            <a:spAutoFit/>
          </a:bodyPr>
          <a:lstStyle/>
          <a:p>
            <a:r>
              <a:rPr lang="en-US" b="1" dirty="0">
                <a:solidFill>
                  <a:schemeClr val="tx1">
                    <a:lumMod val="85000"/>
                    <a:lumOff val="15000"/>
                  </a:schemeClr>
                </a:solidFill>
              </a:rPr>
              <a:t>Create object and pass in our speed:</a:t>
            </a:r>
          </a:p>
        </p:txBody>
      </p:sp>
      <p:cxnSp>
        <p:nvCxnSpPr>
          <p:cNvPr id="10" name="Straight Connector 9">
            <a:extLst>
              <a:ext uri="{FF2B5EF4-FFF2-40B4-BE49-F238E27FC236}">
                <a16:creationId xmlns:a16="http://schemas.microsoft.com/office/drawing/2014/main" id="{2D007A47-41F4-967A-AD40-54612109D270}"/>
              </a:ext>
            </a:extLst>
          </p:cNvPr>
          <p:cNvCxnSpPr/>
          <p:nvPr/>
        </p:nvCxnSpPr>
        <p:spPr>
          <a:xfrm flipV="1">
            <a:off x="6630058" y="2058263"/>
            <a:ext cx="3612074" cy="12139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D18362E-0A83-AF84-C0D5-E4A976BD5685}"/>
              </a:ext>
            </a:extLst>
          </p:cNvPr>
          <p:cNvSpPr txBox="1"/>
          <p:nvPr/>
        </p:nvSpPr>
        <p:spPr>
          <a:xfrm>
            <a:off x="6400800" y="2931150"/>
            <a:ext cx="3300775" cy="369332"/>
          </a:xfrm>
          <a:prstGeom prst="rect">
            <a:avLst/>
          </a:prstGeom>
          <a:noFill/>
        </p:spPr>
        <p:txBody>
          <a:bodyPr wrap="none" rtlCol="0">
            <a:spAutoFit/>
          </a:bodyPr>
          <a:lstStyle/>
          <a:p>
            <a:r>
              <a:rPr lang="en-US" b="1" dirty="0">
                <a:solidFill>
                  <a:schemeClr val="tx1">
                    <a:lumMod val="85000"/>
                    <a:lumOff val="15000"/>
                  </a:schemeClr>
                </a:solidFill>
              </a:rPr>
              <a:t>Call the object’s “go” method:</a:t>
            </a:r>
          </a:p>
        </p:txBody>
      </p:sp>
      <p:cxnSp>
        <p:nvCxnSpPr>
          <p:cNvPr id="12" name="Straight Connector 11">
            <a:extLst>
              <a:ext uri="{FF2B5EF4-FFF2-40B4-BE49-F238E27FC236}">
                <a16:creationId xmlns:a16="http://schemas.microsoft.com/office/drawing/2014/main" id="{76D1B450-5A09-CF13-058C-2B1AB8F5F253}"/>
              </a:ext>
            </a:extLst>
          </p:cNvPr>
          <p:cNvCxnSpPr/>
          <p:nvPr/>
        </p:nvCxnSpPr>
        <p:spPr>
          <a:xfrm flipV="1">
            <a:off x="6583583" y="3239784"/>
            <a:ext cx="3612074" cy="12139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DC7ECB9-DCE1-5CE5-1C06-EB7A54892667}"/>
              </a:ext>
            </a:extLst>
          </p:cNvPr>
          <p:cNvSpPr txBox="1"/>
          <p:nvPr/>
        </p:nvSpPr>
        <p:spPr>
          <a:xfrm>
            <a:off x="6447275" y="3393077"/>
            <a:ext cx="3977640" cy="461665"/>
          </a:xfrm>
          <a:prstGeom prst="rect">
            <a:avLst/>
          </a:prstGeom>
          <a:noFill/>
        </p:spPr>
        <p:txBody>
          <a:bodyPr wrap="square" rtlCol="0">
            <a:spAutoFit/>
          </a:bodyPr>
          <a:lstStyle/>
          <a:p>
            <a:r>
              <a:rPr lang="en-US" sz="2400" b="1" dirty="0" err="1">
                <a:solidFill>
                  <a:srgbClr val="006600"/>
                </a:solidFill>
              </a:rPr>
              <a:t>bot</a:t>
            </a:r>
            <a:r>
              <a:rPr lang="en-US" sz="2400" b="1" dirty="0" err="1">
                <a:solidFill>
                  <a:schemeClr val="bg1"/>
                </a:solidFill>
              </a:rPr>
              <a:t>.</a:t>
            </a:r>
            <a:r>
              <a:rPr lang="en-US" sz="2400" b="1" dirty="0" err="1">
                <a:solidFill>
                  <a:srgbClr val="006600"/>
                </a:solidFill>
              </a:rPr>
              <a:t>go</a:t>
            </a:r>
            <a:r>
              <a:rPr lang="en-US" sz="2400" b="1" dirty="0">
                <a:solidFill>
                  <a:srgbClr val="006600"/>
                </a:solidFill>
              </a:rPr>
              <a:t>()</a:t>
            </a:r>
            <a:r>
              <a:rPr lang="en-US" sz="2400" b="1" dirty="0">
                <a:solidFill>
                  <a:schemeClr val="bg1"/>
                </a:solidFill>
              </a:rPr>
              <a:t>;</a:t>
            </a:r>
          </a:p>
        </p:txBody>
      </p:sp>
      <p:sp>
        <p:nvSpPr>
          <p:cNvPr id="14" name="Arrow: Down 13">
            <a:extLst>
              <a:ext uri="{FF2B5EF4-FFF2-40B4-BE49-F238E27FC236}">
                <a16:creationId xmlns:a16="http://schemas.microsoft.com/office/drawing/2014/main" id="{4B27B0B9-9B69-4B18-F742-A91525E18203}"/>
              </a:ext>
            </a:extLst>
          </p:cNvPr>
          <p:cNvSpPr/>
          <p:nvPr/>
        </p:nvSpPr>
        <p:spPr>
          <a:xfrm>
            <a:off x="8148828" y="4123431"/>
            <a:ext cx="393192" cy="69494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A0D088C-A9F4-2420-8796-E2707B27CAF7}"/>
              </a:ext>
            </a:extLst>
          </p:cNvPr>
          <p:cNvSpPr txBox="1"/>
          <p:nvPr/>
        </p:nvSpPr>
        <p:spPr>
          <a:xfrm>
            <a:off x="6553200" y="5085930"/>
            <a:ext cx="1005403" cy="369332"/>
          </a:xfrm>
          <a:prstGeom prst="rect">
            <a:avLst/>
          </a:prstGeom>
          <a:noFill/>
        </p:spPr>
        <p:txBody>
          <a:bodyPr wrap="none" rtlCol="0">
            <a:spAutoFit/>
          </a:bodyPr>
          <a:lstStyle/>
          <a:p>
            <a:r>
              <a:rPr lang="en-US" b="1" dirty="0">
                <a:solidFill>
                  <a:schemeClr val="tx1">
                    <a:lumMod val="85000"/>
                    <a:lumOff val="15000"/>
                  </a:schemeClr>
                </a:solidFill>
              </a:rPr>
              <a:t>Output:</a:t>
            </a:r>
          </a:p>
        </p:txBody>
      </p:sp>
      <p:cxnSp>
        <p:nvCxnSpPr>
          <p:cNvPr id="16" name="Straight Connector 15">
            <a:extLst>
              <a:ext uri="{FF2B5EF4-FFF2-40B4-BE49-F238E27FC236}">
                <a16:creationId xmlns:a16="http://schemas.microsoft.com/office/drawing/2014/main" id="{17A358C0-C365-5FC1-0FD0-C698D9685E07}"/>
              </a:ext>
            </a:extLst>
          </p:cNvPr>
          <p:cNvCxnSpPr/>
          <p:nvPr/>
        </p:nvCxnSpPr>
        <p:spPr>
          <a:xfrm flipV="1">
            <a:off x="6735983" y="5394564"/>
            <a:ext cx="3612074" cy="12139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7647EC7-73F4-7D59-42B6-A09ED7F34C77}"/>
              </a:ext>
            </a:extLst>
          </p:cNvPr>
          <p:cNvSpPr txBox="1"/>
          <p:nvPr/>
        </p:nvSpPr>
        <p:spPr>
          <a:xfrm>
            <a:off x="6553200" y="5608676"/>
            <a:ext cx="3977640" cy="461665"/>
          </a:xfrm>
          <a:prstGeom prst="rect">
            <a:avLst/>
          </a:prstGeom>
          <a:noFill/>
        </p:spPr>
        <p:txBody>
          <a:bodyPr wrap="square" rtlCol="0">
            <a:spAutoFit/>
          </a:bodyPr>
          <a:lstStyle/>
          <a:p>
            <a:r>
              <a:rPr lang="en-US" sz="2400" b="1" dirty="0">
                <a:solidFill>
                  <a:schemeClr val="bg1"/>
                </a:solidFill>
              </a:rPr>
              <a:t> 5</a:t>
            </a:r>
          </a:p>
        </p:txBody>
      </p:sp>
      <p:sp>
        <p:nvSpPr>
          <p:cNvPr id="19" name="Arrow: Down 18">
            <a:extLst>
              <a:ext uri="{FF2B5EF4-FFF2-40B4-BE49-F238E27FC236}">
                <a16:creationId xmlns:a16="http://schemas.microsoft.com/office/drawing/2014/main" id="{4704F3BF-87C9-3FE2-8102-6A4833B6BEF7}"/>
              </a:ext>
            </a:extLst>
          </p:cNvPr>
          <p:cNvSpPr/>
          <p:nvPr/>
        </p:nvSpPr>
        <p:spPr>
          <a:xfrm rot="16200000">
            <a:off x="5553875" y="2509861"/>
            <a:ext cx="393192" cy="69494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9008355"/>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5040CA-20CC-43C6-BC0C-8D8696B6AF89}">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CC02FA78-7B40-45E2-B806-470B0FC280F6}">
  <ds:schemaRefs>
    <ds:schemaRef ds:uri="http://schemas.microsoft.com/sharepoint/v3/contenttype/forms"/>
  </ds:schemaRefs>
</ds:datastoreItem>
</file>

<file path=customXml/itemProps3.xml><?xml version="1.0" encoding="utf-8"?>
<ds:datastoreItem xmlns:ds="http://schemas.openxmlformats.org/officeDocument/2006/customXml" ds:itemID="{BFBA14A9-9290-4E1F-A1C4-0305BFA570E9}">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{406BA02A-0C40-4503-AC34-49754CBB4940}tf16411248_win32</Template>
  <TotalTime>562</TotalTime>
  <Words>570</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Avenir Next LT Pro Light</vt:lpstr>
      <vt:lpstr>Calibri</vt:lpstr>
      <vt:lpstr>Posterama</vt:lpstr>
      <vt:lpstr>Custom</vt:lpstr>
      <vt:lpstr>  tellar Robotics Presents:   java and robots!    Part 2</vt:lpstr>
      <vt:lpstr> Agenda</vt:lpstr>
      <vt:lpstr>Object Oriented Programming</vt:lpstr>
      <vt:lpstr>classes and objects</vt:lpstr>
      <vt:lpstr>What's in a class?</vt:lpstr>
      <vt:lpstr>The main class</vt:lpstr>
      <vt:lpstr>Methods</vt:lpstr>
      <vt:lpstr>Attributes</vt:lpstr>
      <vt:lpstr>Constructors</vt:lpstr>
      <vt:lpstr>Public and Private:  Access Modifiers</vt:lpstr>
      <vt:lpstr>Let’s build some robot code!</vt:lpstr>
      <vt:lpstr>That’s all!</vt:lpstr>
      <vt:lpstr>Main</vt:lpstr>
      <vt:lpstr>ACCESS MODIFIERS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Gabe Melvin</dc:creator>
  <cp:lastModifiedBy>Gabe Melvin</cp:lastModifiedBy>
  <cp:revision>3</cp:revision>
  <dcterms:created xsi:type="dcterms:W3CDTF">2024-10-17T18:41:45Z</dcterms:created>
  <dcterms:modified xsi:type="dcterms:W3CDTF">2024-11-07T14:26:31Z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