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D80B3-6DA4-4038-AD1A-623BFEA6EE3D}" v="2" dt="2020-08-04T14:27:11.811"/>
    <p1510:client id="{753E9AB1-D39E-4C8C-951E-5BE3FF28320B}" v="216" dt="2020-08-04T06:54:12.503"/>
    <p1510:client id="{CC08076F-E124-4892-BA67-C2CC48D56582}" v="11" dt="2020-08-04T05:49:14.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Coleman" userId="a429cd70804edfb7" providerId="LiveId" clId="{753E9AB1-D39E-4C8C-951E-5BE3FF28320B}"/>
    <pc:docChg chg="undo custSel addSld delSld modSld sldOrd">
      <pc:chgData name="Ryan Coleman" userId="a429cd70804edfb7" providerId="LiveId" clId="{753E9AB1-D39E-4C8C-951E-5BE3FF28320B}" dt="2020-08-04T06:54:26.533" v="422" actId="20577"/>
      <pc:docMkLst>
        <pc:docMk/>
      </pc:docMkLst>
      <pc:sldChg chg="delSp">
        <pc:chgData name="Ryan Coleman" userId="a429cd70804edfb7" providerId="LiveId" clId="{753E9AB1-D39E-4C8C-951E-5BE3FF28320B}" dt="2020-08-03T11:53:23.569" v="2" actId="478"/>
        <pc:sldMkLst>
          <pc:docMk/>
          <pc:sldMk cId="0" sldId="257"/>
        </pc:sldMkLst>
        <pc:spChg chg="del">
          <ac:chgData name="Ryan Coleman" userId="a429cd70804edfb7" providerId="LiveId" clId="{753E9AB1-D39E-4C8C-951E-5BE3FF28320B}" dt="2020-08-03T11:53:20.478" v="0" actId="478"/>
          <ac:spMkLst>
            <pc:docMk/>
            <pc:sldMk cId="0" sldId="257"/>
            <ac:spMk id="5" creationId="{00000000-0000-0000-0000-000000000000}"/>
          </ac:spMkLst>
        </pc:spChg>
        <pc:spChg chg="del">
          <ac:chgData name="Ryan Coleman" userId="a429cd70804edfb7" providerId="LiveId" clId="{753E9AB1-D39E-4C8C-951E-5BE3FF28320B}" dt="2020-08-03T11:53:22.591" v="1" actId="478"/>
          <ac:spMkLst>
            <pc:docMk/>
            <pc:sldMk cId="0" sldId="257"/>
            <ac:spMk id="6" creationId="{00000000-0000-0000-0000-000000000000}"/>
          </ac:spMkLst>
        </pc:spChg>
        <pc:spChg chg="del">
          <ac:chgData name="Ryan Coleman" userId="a429cd70804edfb7" providerId="LiveId" clId="{753E9AB1-D39E-4C8C-951E-5BE3FF28320B}" dt="2020-08-03T11:53:23.569" v="2" actId="478"/>
          <ac:spMkLst>
            <pc:docMk/>
            <pc:sldMk cId="0" sldId="257"/>
            <ac:spMk id="7" creationId="{00000000-0000-0000-0000-000000000000}"/>
          </ac:spMkLst>
        </pc:spChg>
      </pc:sldChg>
      <pc:sldChg chg="modSp">
        <pc:chgData name="Ryan Coleman" userId="a429cd70804edfb7" providerId="LiveId" clId="{753E9AB1-D39E-4C8C-951E-5BE3FF28320B}" dt="2020-08-03T11:53:26.743" v="3" actId="20577"/>
        <pc:sldMkLst>
          <pc:docMk/>
          <pc:sldMk cId="0" sldId="259"/>
        </pc:sldMkLst>
        <pc:spChg chg="mod">
          <ac:chgData name="Ryan Coleman" userId="a429cd70804edfb7" providerId="LiveId" clId="{753E9AB1-D39E-4C8C-951E-5BE3FF28320B}" dt="2020-08-03T11:53:26.743" v="3" actId="20577"/>
          <ac:spMkLst>
            <pc:docMk/>
            <pc:sldMk cId="0" sldId="259"/>
            <ac:spMk id="4" creationId="{00000000-0000-0000-0000-000000000000}"/>
          </ac:spMkLst>
        </pc:spChg>
      </pc:sldChg>
      <pc:sldChg chg="delSp modSp">
        <pc:chgData name="Ryan Coleman" userId="a429cd70804edfb7" providerId="LiveId" clId="{753E9AB1-D39E-4C8C-951E-5BE3FF28320B}" dt="2020-08-03T11:53:29.555" v="6"/>
        <pc:sldMkLst>
          <pc:docMk/>
          <pc:sldMk cId="0" sldId="260"/>
        </pc:sldMkLst>
        <pc:spChg chg="del mod">
          <ac:chgData name="Ryan Coleman" userId="a429cd70804edfb7" providerId="LiveId" clId="{753E9AB1-D39E-4C8C-951E-5BE3FF28320B}" dt="2020-08-03T11:53:29.555" v="6"/>
          <ac:spMkLst>
            <pc:docMk/>
            <pc:sldMk cId="0" sldId="260"/>
            <ac:spMk id="5" creationId="{00000000-0000-0000-0000-000000000000}"/>
          </ac:spMkLst>
        </pc:spChg>
      </pc:sldChg>
      <pc:sldChg chg="delSp modSp">
        <pc:chgData name="Ryan Coleman" userId="a429cd70804edfb7" providerId="LiveId" clId="{753E9AB1-D39E-4C8C-951E-5BE3FF28320B}" dt="2020-08-03T11:53:31.797" v="9"/>
        <pc:sldMkLst>
          <pc:docMk/>
          <pc:sldMk cId="0" sldId="261"/>
        </pc:sldMkLst>
        <pc:spChg chg="del mod">
          <ac:chgData name="Ryan Coleman" userId="a429cd70804edfb7" providerId="LiveId" clId="{753E9AB1-D39E-4C8C-951E-5BE3FF28320B}" dt="2020-08-03T11:53:31.797" v="9"/>
          <ac:spMkLst>
            <pc:docMk/>
            <pc:sldMk cId="0" sldId="261"/>
            <ac:spMk id="13" creationId="{00000000-0000-0000-0000-000000000000}"/>
          </ac:spMkLst>
        </pc:spChg>
      </pc:sldChg>
      <pc:sldChg chg="delSp modSp">
        <pc:chgData name="Ryan Coleman" userId="a429cd70804edfb7" providerId="LiveId" clId="{753E9AB1-D39E-4C8C-951E-5BE3FF28320B}" dt="2020-08-03T11:53:35.292" v="12"/>
        <pc:sldMkLst>
          <pc:docMk/>
          <pc:sldMk cId="0" sldId="262"/>
        </pc:sldMkLst>
        <pc:spChg chg="del mod">
          <ac:chgData name="Ryan Coleman" userId="a429cd70804edfb7" providerId="LiveId" clId="{753E9AB1-D39E-4C8C-951E-5BE3FF28320B}" dt="2020-08-03T11:53:35.292" v="12"/>
          <ac:spMkLst>
            <pc:docMk/>
            <pc:sldMk cId="0" sldId="262"/>
            <ac:spMk id="6" creationId="{00000000-0000-0000-0000-000000000000}"/>
          </ac:spMkLst>
        </pc:spChg>
      </pc:sldChg>
      <pc:sldChg chg="delSp modSp">
        <pc:chgData name="Ryan Coleman" userId="a429cd70804edfb7" providerId="LiveId" clId="{753E9AB1-D39E-4C8C-951E-5BE3FF28320B}" dt="2020-08-03T11:53:37.692" v="15"/>
        <pc:sldMkLst>
          <pc:docMk/>
          <pc:sldMk cId="0" sldId="263"/>
        </pc:sldMkLst>
        <pc:spChg chg="del mod">
          <ac:chgData name="Ryan Coleman" userId="a429cd70804edfb7" providerId="LiveId" clId="{753E9AB1-D39E-4C8C-951E-5BE3FF28320B}" dt="2020-08-03T11:53:37.692" v="15"/>
          <ac:spMkLst>
            <pc:docMk/>
            <pc:sldMk cId="0" sldId="263"/>
            <ac:spMk id="7" creationId="{00000000-0000-0000-0000-000000000000}"/>
          </ac:spMkLst>
        </pc:spChg>
      </pc:sldChg>
      <pc:sldChg chg="delSp modSp">
        <pc:chgData name="Ryan Coleman" userId="a429cd70804edfb7" providerId="LiveId" clId="{753E9AB1-D39E-4C8C-951E-5BE3FF28320B}" dt="2020-08-03T11:55:22.572" v="42" actId="20577"/>
        <pc:sldMkLst>
          <pc:docMk/>
          <pc:sldMk cId="0" sldId="264"/>
        </pc:sldMkLst>
        <pc:spChg chg="mod">
          <ac:chgData name="Ryan Coleman" userId="a429cd70804edfb7" providerId="LiveId" clId="{753E9AB1-D39E-4C8C-951E-5BE3FF28320B}" dt="2020-08-03T11:54:59.671" v="34" actId="20577"/>
          <ac:spMkLst>
            <pc:docMk/>
            <pc:sldMk cId="0" sldId="264"/>
            <ac:spMk id="3" creationId="{00000000-0000-0000-0000-000000000000}"/>
          </ac:spMkLst>
        </pc:spChg>
        <pc:spChg chg="mod">
          <ac:chgData name="Ryan Coleman" userId="a429cd70804edfb7" providerId="LiveId" clId="{753E9AB1-D39E-4C8C-951E-5BE3FF28320B}" dt="2020-08-03T11:55:22.572" v="42" actId="20577"/>
          <ac:spMkLst>
            <pc:docMk/>
            <pc:sldMk cId="0" sldId="264"/>
            <ac:spMk id="4" creationId="{00000000-0000-0000-0000-000000000000}"/>
          </ac:spMkLst>
        </pc:spChg>
        <pc:spChg chg="del mod">
          <ac:chgData name="Ryan Coleman" userId="a429cd70804edfb7" providerId="LiveId" clId="{753E9AB1-D39E-4C8C-951E-5BE3FF28320B}" dt="2020-08-03T11:53:56.439" v="18"/>
          <ac:spMkLst>
            <pc:docMk/>
            <pc:sldMk cId="0" sldId="264"/>
            <ac:spMk id="6" creationId="{00000000-0000-0000-0000-000000000000}"/>
          </ac:spMkLst>
        </pc:spChg>
      </pc:sldChg>
      <pc:sldChg chg="add del ord">
        <pc:chgData name="Ryan Coleman" userId="a429cd70804edfb7" providerId="LiveId" clId="{753E9AB1-D39E-4C8C-951E-5BE3FF28320B}" dt="2020-08-03T11:56:01.856" v="43"/>
        <pc:sldMkLst>
          <pc:docMk/>
          <pc:sldMk cId="0" sldId="265"/>
        </pc:sldMkLst>
      </pc:sldChg>
      <pc:sldChg chg="add del">
        <pc:chgData name="Ryan Coleman" userId="a429cd70804edfb7" providerId="LiveId" clId="{753E9AB1-D39E-4C8C-951E-5BE3FF28320B}" dt="2020-08-03T11:56:01.856" v="43"/>
        <pc:sldMkLst>
          <pc:docMk/>
          <pc:sldMk cId="0" sldId="266"/>
        </pc:sldMkLst>
      </pc:sldChg>
      <pc:sldChg chg="add">
        <pc:chgData name="Ryan Coleman" userId="a429cd70804edfb7" providerId="LiveId" clId="{753E9AB1-D39E-4C8C-951E-5BE3FF28320B}" dt="2020-08-03T11:56:01.856" v="43"/>
        <pc:sldMkLst>
          <pc:docMk/>
          <pc:sldMk cId="0" sldId="267"/>
        </pc:sldMkLst>
      </pc:sldChg>
      <pc:sldChg chg="add">
        <pc:chgData name="Ryan Coleman" userId="a429cd70804edfb7" providerId="LiveId" clId="{753E9AB1-D39E-4C8C-951E-5BE3FF28320B}" dt="2020-08-03T11:56:01.856" v="43"/>
        <pc:sldMkLst>
          <pc:docMk/>
          <pc:sldMk cId="0" sldId="268"/>
        </pc:sldMkLst>
      </pc:sldChg>
      <pc:sldChg chg="add">
        <pc:chgData name="Ryan Coleman" userId="a429cd70804edfb7" providerId="LiveId" clId="{753E9AB1-D39E-4C8C-951E-5BE3FF28320B}" dt="2020-08-03T11:56:01.856" v="43"/>
        <pc:sldMkLst>
          <pc:docMk/>
          <pc:sldMk cId="0" sldId="269"/>
        </pc:sldMkLst>
      </pc:sldChg>
      <pc:sldChg chg="add">
        <pc:chgData name="Ryan Coleman" userId="a429cd70804edfb7" providerId="LiveId" clId="{753E9AB1-D39E-4C8C-951E-5BE3FF28320B}" dt="2020-08-03T11:56:01.856" v="43"/>
        <pc:sldMkLst>
          <pc:docMk/>
          <pc:sldMk cId="0" sldId="270"/>
        </pc:sldMkLst>
      </pc:sldChg>
      <pc:sldChg chg="add">
        <pc:chgData name="Ryan Coleman" userId="a429cd70804edfb7" providerId="LiveId" clId="{753E9AB1-D39E-4C8C-951E-5BE3FF28320B}" dt="2020-08-03T11:56:01.856" v="43"/>
        <pc:sldMkLst>
          <pc:docMk/>
          <pc:sldMk cId="0" sldId="271"/>
        </pc:sldMkLst>
      </pc:sldChg>
      <pc:sldChg chg="add">
        <pc:chgData name="Ryan Coleman" userId="a429cd70804edfb7" providerId="LiveId" clId="{753E9AB1-D39E-4C8C-951E-5BE3FF28320B}" dt="2020-08-03T11:56:01.856" v="43"/>
        <pc:sldMkLst>
          <pc:docMk/>
          <pc:sldMk cId="0" sldId="272"/>
        </pc:sldMkLst>
      </pc:sldChg>
      <pc:sldChg chg="add">
        <pc:chgData name="Ryan Coleman" userId="a429cd70804edfb7" providerId="LiveId" clId="{753E9AB1-D39E-4C8C-951E-5BE3FF28320B}" dt="2020-08-03T11:56:45.573" v="44"/>
        <pc:sldMkLst>
          <pc:docMk/>
          <pc:sldMk cId="0" sldId="273"/>
        </pc:sldMkLst>
      </pc:sldChg>
      <pc:sldChg chg="add">
        <pc:chgData name="Ryan Coleman" userId="a429cd70804edfb7" providerId="LiveId" clId="{753E9AB1-D39E-4C8C-951E-5BE3FF28320B}" dt="2020-08-03T11:56:45.573" v="44"/>
        <pc:sldMkLst>
          <pc:docMk/>
          <pc:sldMk cId="0" sldId="274"/>
        </pc:sldMkLst>
      </pc:sldChg>
      <pc:sldChg chg="add">
        <pc:chgData name="Ryan Coleman" userId="a429cd70804edfb7" providerId="LiveId" clId="{753E9AB1-D39E-4C8C-951E-5BE3FF28320B}" dt="2020-08-03T11:56:45.573" v="44"/>
        <pc:sldMkLst>
          <pc:docMk/>
          <pc:sldMk cId="0" sldId="275"/>
        </pc:sldMkLst>
      </pc:sldChg>
      <pc:sldChg chg="add">
        <pc:chgData name="Ryan Coleman" userId="a429cd70804edfb7" providerId="LiveId" clId="{753E9AB1-D39E-4C8C-951E-5BE3FF28320B}" dt="2020-08-03T11:57:08.023" v="45"/>
        <pc:sldMkLst>
          <pc:docMk/>
          <pc:sldMk cId="0" sldId="276"/>
        </pc:sldMkLst>
      </pc:sldChg>
      <pc:sldChg chg="add">
        <pc:chgData name="Ryan Coleman" userId="a429cd70804edfb7" providerId="LiveId" clId="{753E9AB1-D39E-4C8C-951E-5BE3FF28320B}" dt="2020-08-03T11:57:08.023" v="45"/>
        <pc:sldMkLst>
          <pc:docMk/>
          <pc:sldMk cId="0" sldId="277"/>
        </pc:sldMkLst>
      </pc:sldChg>
      <pc:sldChg chg="add">
        <pc:chgData name="Ryan Coleman" userId="a429cd70804edfb7" providerId="LiveId" clId="{753E9AB1-D39E-4C8C-951E-5BE3FF28320B}" dt="2020-08-03T11:57:08.023" v="45"/>
        <pc:sldMkLst>
          <pc:docMk/>
          <pc:sldMk cId="0" sldId="278"/>
        </pc:sldMkLst>
      </pc:sldChg>
      <pc:sldChg chg="modSp add">
        <pc:chgData name="Ryan Coleman" userId="a429cd70804edfb7" providerId="LiveId" clId="{753E9AB1-D39E-4C8C-951E-5BE3FF28320B}" dt="2020-08-03T11:58:03.081" v="78" actId="20577"/>
        <pc:sldMkLst>
          <pc:docMk/>
          <pc:sldMk cId="0" sldId="279"/>
        </pc:sldMkLst>
        <pc:spChg chg="mod">
          <ac:chgData name="Ryan Coleman" userId="a429cd70804edfb7" providerId="LiveId" clId="{753E9AB1-D39E-4C8C-951E-5BE3FF28320B}" dt="2020-08-03T11:58:03.081" v="78" actId="20577"/>
          <ac:spMkLst>
            <pc:docMk/>
            <pc:sldMk cId="0" sldId="279"/>
            <ac:spMk id="4" creationId="{00000000-0000-0000-0000-000000000000}"/>
          </ac:spMkLst>
        </pc:spChg>
      </pc:sldChg>
      <pc:sldChg chg="delSp add">
        <pc:chgData name="Ryan Coleman" userId="a429cd70804edfb7" providerId="LiveId" clId="{753E9AB1-D39E-4C8C-951E-5BE3FF28320B}" dt="2020-08-03T12:06:39.049" v="83" actId="478"/>
        <pc:sldMkLst>
          <pc:docMk/>
          <pc:sldMk cId="0" sldId="280"/>
        </pc:sldMkLst>
        <pc:spChg chg="del">
          <ac:chgData name="Ryan Coleman" userId="a429cd70804edfb7" providerId="LiveId" clId="{753E9AB1-D39E-4C8C-951E-5BE3FF28320B}" dt="2020-08-03T12:06:39.049" v="83" actId="478"/>
          <ac:spMkLst>
            <pc:docMk/>
            <pc:sldMk cId="0" sldId="280"/>
            <ac:spMk id="8" creationId="{00000000-0000-0000-0000-000000000000}"/>
          </ac:spMkLst>
        </pc:spChg>
      </pc:sldChg>
      <pc:sldChg chg="delSp add">
        <pc:chgData name="Ryan Coleman" userId="a429cd70804edfb7" providerId="LiveId" clId="{753E9AB1-D39E-4C8C-951E-5BE3FF28320B}" dt="2020-08-03T12:06:44.309" v="85" actId="478"/>
        <pc:sldMkLst>
          <pc:docMk/>
          <pc:sldMk cId="0" sldId="281"/>
        </pc:sldMkLst>
        <pc:spChg chg="del">
          <ac:chgData name="Ryan Coleman" userId="a429cd70804edfb7" providerId="LiveId" clId="{753E9AB1-D39E-4C8C-951E-5BE3FF28320B}" dt="2020-08-03T12:06:43.144" v="84" actId="478"/>
          <ac:spMkLst>
            <pc:docMk/>
            <pc:sldMk cId="0" sldId="281"/>
            <ac:spMk id="21" creationId="{00000000-0000-0000-0000-000000000000}"/>
          </ac:spMkLst>
        </pc:spChg>
        <pc:spChg chg="del">
          <ac:chgData name="Ryan Coleman" userId="a429cd70804edfb7" providerId="LiveId" clId="{753E9AB1-D39E-4C8C-951E-5BE3FF28320B}" dt="2020-08-03T12:06:44.309" v="85" actId="478"/>
          <ac:spMkLst>
            <pc:docMk/>
            <pc:sldMk cId="0" sldId="281"/>
            <ac:spMk id="22" creationId="{00000000-0000-0000-0000-000000000000}"/>
          </ac:spMkLst>
        </pc:spChg>
      </pc:sldChg>
      <pc:sldChg chg="delSp add">
        <pc:chgData name="Ryan Coleman" userId="a429cd70804edfb7" providerId="LiveId" clId="{753E9AB1-D39E-4C8C-951E-5BE3FF28320B}" dt="2020-08-03T12:06:49.814" v="87" actId="478"/>
        <pc:sldMkLst>
          <pc:docMk/>
          <pc:sldMk cId="0" sldId="282"/>
        </pc:sldMkLst>
        <pc:spChg chg="del">
          <ac:chgData name="Ryan Coleman" userId="a429cd70804edfb7" providerId="LiveId" clId="{753E9AB1-D39E-4C8C-951E-5BE3FF28320B}" dt="2020-08-03T12:06:47.306" v="86" actId="478"/>
          <ac:spMkLst>
            <pc:docMk/>
            <pc:sldMk cId="0" sldId="282"/>
            <ac:spMk id="22" creationId="{00000000-0000-0000-0000-000000000000}"/>
          </ac:spMkLst>
        </pc:spChg>
        <pc:spChg chg="del">
          <ac:chgData name="Ryan Coleman" userId="a429cd70804edfb7" providerId="LiveId" clId="{753E9AB1-D39E-4C8C-951E-5BE3FF28320B}" dt="2020-08-03T12:06:49.814" v="87" actId="478"/>
          <ac:spMkLst>
            <pc:docMk/>
            <pc:sldMk cId="0" sldId="282"/>
            <ac:spMk id="23" creationId="{00000000-0000-0000-0000-000000000000}"/>
          </ac:spMkLst>
        </pc:spChg>
      </pc:sldChg>
      <pc:sldChg chg="delSp add">
        <pc:chgData name="Ryan Coleman" userId="a429cd70804edfb7" providerId="LiveId" clId="{753E9AB1-D39E-4C8C-951E-5BE3FF28320B}" dt="2020-08-03T12:06:54.522" v="89" actId="478"/>
        <pc:sldMkLst>
          <pc:docMk/>
          <pc:sldMk cId="0" sldId="283"/>
        </pc:sldMkLst>
        <pc:spChg chg="del">
          <ac:chgData name="Ryan Coleman" userId="a429cd70804edfb7" providerId="LiveId" clId="{753E9AB1-D39E-4C8C-951E-5BE3FF28320B}" dt="2020-08-03T12:06:53.354" v="88" actId="478"/>
          <ac:spMkLst>
            <pc:docMk/>
            <pc:sldMk cId="0" sldId="283"/>
            <ac:spMk id="7" creationId="{00000000-0000-0000-0000-000000000000}"/>
          </ac:spMkLst>
        </pc:spChg>
        <pc:spChg chg="del">
          <ac:chgData name="Ryan Coleman" userId="a429cd70804edfb7" providerId="LiveId" clId="{753E9AB1-D39E-4C8C-951E-5BE3FF28320B}" dt="2020-08-03T12:06:54.522" v="89" actId="478"/>
          <ac:spMkLst>
            <pc:docMk/>
            <pc:sldMk cId="0" sldId="283"/>
            <ac:spMk id="9" creationId="{00000000-0000-0000-0000-000000000000}"/>
          </ac:spMkLst>
        </pc:spChg>
      </pc:sldChg>
      <pc:sldChg chg="delSp add">
        <pc:chgData name="Ryan Coleman" userId="a429cd70804edfb7" providerId="LiveId" clId="{753E9AB1-D39E-4C8C-951E-5BE3FF28320B}" dt="2020-08-03T12:06:58.649" v="91" actId="478"/>
        <pc:sldMkLst>
          <pc:docMk/>
          <pc:sldMk cId="0" sldId="284"/>
        </pc:sldMkLst>
        <pc:spChg chg="del">
          <ac:chgData name="Ryan Coleman" userId="a429cd70804edfb7" providerId="LiveId" clId="{753E9AB1-D39E-4C8C-951E-5BE3FF28320B}" dt="2020-08-03T12:06:57.393" v="90" actId="478"/>
          <ac:spMkLst>
            <pc:docMk/>
            <pc:sldMk cId="0" sldId="284"/>
            <ac:spMk id="13" creationId="{00000000-0000-0000-0000-000000000000}"/>
          </ac:spMkLst>
        </pc:spChg>
        <pc:spChg chg="del">
          <ac:chgData name="Ryan Coleman" userId="a429cd70804edfb7" providerId="LiveId" clId="{753E9AB1-D39E-4C8C-951E-5BE3FF28320B}" dt="2020-08-03T12:06:58.649" v="91" actId="478"/>
          <ac:spMkLst>
            <pc:docMk/>
            <pc:sldMk cId="0" sldId="284"/>
            <ac:spMk id="14" creationId="{00000000-0000-0000-0000-000000000000}"/>
          </ac:spMkLst>
        </pc:spChg>
      </pc:sldChg>
      <pc:sldChg chg="delSp add">
        <pc:chgData name="Ryan Coleman" userId="a429cd70804edfb7" providerId="LiveId" clId="{753E9AB1-D39E-4C8C-951E-5BE3FF28320B}" dt="2020-08-03T12:07:02.929" v="93" actId="478"/>
        <pc:sldMkLst>
          <pc:docMk/>
          <pc:sldMk cId="0" sldId="285"/>
        </pc:sldMkLst>
        <pc:spChg chg="del">
          <ac:chgData name="Ryan Coleman" userId="a429cd70804edfb7" providerId="LiveId" clId="{753E9AB1-D39E-4C8C-951E-5BE3FF28320B}" dt="2020-08-03T12:07:01.463" v="92" actId="478"/>
          <ac:spMkLst>
            <pc:docMk/>
            <pc:sldMk cId="0" sldId="285"/>
            <ac:spMk id="16" creationId="{00000000-0000-0000-0000-000000000000}"/>
          </ac:spMkLst>
        </pc:spChg>
        <pc:spChg chg="del">
          <ac:chgData name="Ryan Coleman" userId="a429cd70804edfb7" providerId="LiveId" clId="{753E9AB1-D39E-4C8C-951E-5BE3FF28320B}" dt="2020-08-03T12:07:02.929" v="93" actId="478"/>
          <ac:spMkLst>
            <pc:docMk/>
            <pc:sldMk cId="0" sldId="285"/>
            <ac:spMk id="17" creationId="{00000000-0000-0000-0000-000000000000}"/>
          </ac:spMkLst>
        </pc:spChg>
      </pc:sldChg>
      <pc:sldChg chg="delSp add">
        <pc:chgData name="Ryan Coleman" userId="a429cd70804edfb7" providerId="LiveId" clId="{753E9AB1-D39E-4C8C-951E-5BE3FF28320B}" dt="2020-08-03T12:07:07.303" v="95" actId="478"/>
        <pc:sldMkLst>
          <pc:docMk/>
          <pc:sldMk cId="0" sldId="286"/>
        </pc:sldMkLst>
        <pc:spChg chg="del">
          <ac:chgData name="Ryan Coleman" userId="a429cd70804edfb7" providerId="LiveId" clId="{753E9AB1-D39E-4C8C-951E-5BE3FF28320B}" dt="2020-08-03T12:07:06.134" v="94" actId="478"/>
          <ac:spMkLst>
            <pc:docMk/>
            <pc:sldMk cId="0" sldId="286"/>
            <ac:spMk id="15" creationId="{00000000-0000-0000-0000-000000000000}"/>
          </ac:spMkLst>
        </pc:spChg>
        <pc:spChg chg="del">
          <ac:chgData name="Ryan Coleman" userId="a429cd70804edfb7" providerId="LiveId" clId="{753E9AB1-D39E-4C8C-951E-5BE3FF28320B}" dt="2020-08-03T12:07:07.303" v="95" actId="478"/>
          <ac:spMkLst>
            <pc:docMk/>
            <pc:sldMk cId="0" sldId="286"/>
            <ac:spMk id="17" creationId="{00000000-0000-0000-0000-000000000000}"/>
          </ac:spMkLst>
        </pc:spChg>
      </pc:sldChg>
      <pc:sldChg chg="delSp add">
        <pc:chgData name="Ryan Coleman" userId="a429cd70804edfb7" providerId="LiveId" clId="{753E9AB1-D39E-4C8C-951E-5BE3FF28320B}" dt="2020-08-03T12:07:11.405" v="97" actId="478"/>
        <pc:sldMkLst>
          <pc:docMk/>
          <pc:sldMk cId="0" sldId="287"/>
        </pc:sldMkLst>
        <pc:spChg chg="del">
          <ac:chgData name="Ryan Coleman" userId="a429cd70804edfb7" providerId="LiveId" clId="{753E9AB1-D39E-4C8C-951E-5BE3FF28320B}" dt="2020-08-03T12:07:10.379" v="96" actId="478"/>
          <ac:spMkLst>
            <pc:docMk/>
            <pc:sldMk cId="0" sldId="287"/>
            <ac:spMk id="14" creationId="{00000000-0000-0000-0000-000000000000}"/>
          </ac:spMkLst>
        </pc:spChg>
        <pc:spChg chg="del">
          <ac:chgData name="Ryan Coleman" userId="a429cd70804edfb7" providerId="LiveId" clId="{753E9AB1-D39E-4C8C-951E-5BE3FF28320B}" dt="2020-08-03T12:07:11.405" v="97" actId="478"/>
          <ac:spMkLst>
            <pc:docMk/>
            <pc:sldMk cId="0" sldId="287"/>
            <ac:spMk id="15" creationId="{00000000-0000-0000-0000-000000000000}"/>
          </ac:spMkLst>
        </pc:spChg>
      </pc:sldChg>
      <pc:sldChg chg="delSp add ord">
        <pc:chgData name="Ryan Coleman" userId="a429cd70804edfb7" providerId="LiveId" clId="{753E9AB1-D39E-4C8C-951E-5BE3FF28320B}" dt="2020-08-03T12:07:16.942" v="99" actId="478"/>
        <pc:sldMkLst>
          <pc:docMk/>
          <pc:sldMk cId="0" sldId="289"/>
        </pc:sldMkLst>
        <pc:spChg chg="del">
          <ac:chgData name="Ryan Coleman" userId="a429cd70804edfb7" providerId="LiveId" clId="{753E9AB1-D39E-4C8C-951E-5BE3FF28320B}" dt="2020-08-03T12:07:15.486" v="98" actId="478"/>
          <ac:spMkLst>
            <pc:docMk/>
            <pc:sldMk cId="0" sldId="289"/>
            <ac:spMk id="6" creationId="{00000000-0000-0000-0000-000000000000}"/>
          </ac:spMkLst>
        </pc:spChg>
        <pc:spChg chg="del">
          <ac:chgData name="Ryan Coleman" userId="a429cd70804edfb7" providerId="LiveId" clId="{753E9AB1-D39E-4C8C-951E-5BE3FF28320B}" dt="2020-08-03T12:07:16.942" v="99" actId="478"/>
          <ac:spMkLst>
            <pc:docMk/>
            <pc:sldMk cId="0" sldId="289"/>
            <ac:spMk id="7" creationId="{00000000-0000-0000-0000-000000000000}"/>
          </ac:spMkLst>
        </pc:spChg>
      </pc:sldChg>
      <pc:sldChg chg="delSp add">
        <pc:chgData name="Ryan Coleman" userId="a429cd70804edfb7" providerId="LiveId" clId="{753E9AB1-D39E-4C8C-951E-5BE3FF28320B}" dt="2020-08-03T12:07:21.289" v="101" actId="478"/>
        <pc:sldMkLst>
          <pc:docMk/>
          <pc:sldMk cId="0" sldId="290"/>
        </pc:sldMkLst>
        <pc:spChg chg="del">
          <ac:chgData name="Ryan Coleman" userId="a429cd70804edfb7" providerId="LiveId" clId="{753E9AB1-D39E-4C8C-951E-5BE3FF28320B}" dt="2020-08-03T12:07:20.029" v="100" actId="478"/>
          <ac:spMkLst>
            <pc:docMk/>
            <pc:sldMk cId="0" sldId="290"/>
            <ac:spMk id="6" creationId="{00000000-0000-0000-0000-000000000000}"/>
          </ac:spMkLst>
        </pc:spChg>
        <pc:spChg chg="del">
          <ac:chgData name="Ryan Coleman" userId="a429cd70804edfb7" providerId="LiveId" clId="{753E9AB1-D39E-4C8C-951E-5BE3FF28320B}" dt="2020-08-03T12:07:21.289" v="101" actId="478"/>
          <ac:spMkLst>
            <pc:docMk/>
            <pc:sldMk cId="0" sldId="290"/>
            <ac:spMk id="7" creationId="{00000000-0000-0000-0000-000000000000}"/>
          </ac:spMkLst>
        </pc:spChg>
      </pc:sldChg>
      <pc:sldChg chg="addSp delSp modSp add ord">
        <pc:chgData name="Ryan Coleman" userId="a429cd70804edfb7" providerId="LiveId" clId="{753E9AB1-D39E-4C8C-951E-5BE3FF28320B}" dt="2020-08-04T05:57:42.091" v="233" actId="1076"/>
        <pc:sldMkLst>
          <pc:docMk/>
          <pc:sldMk cId="1159937141" sldId="291"/>
        </pc:sldMkLst>
        <pc:spChg chg="mod">
          <ac:chgData name="Ryan Coleman" userId="a429cd70804edfb7" providerId="LiveId" clId="{753E9AB1-D39E-4C8C-951E-5BE3FF28320B}" dt="2020-08-04T05:55:34.534" v="218" actId="1076"/>
          <ac:spMkLst>
            <pc:docMk/>
            <pc:sldMk cId="1159937141" sldId="291"/>
            <ac:spMk id="2" creationId="{00000000-0000-0000-0000-000000000000}"/>
          </ac:spMkLst>
        </pc:spChg>
        <pc:spChg chg="mod">
          <ac:chgData name="Ryan Coleman" userId="a429cd70804edfb7" providerId="LiveId" clId="{753E9AB1-D39E-4C8C-951E-5BE3FF28320B}" dt="2020-08-04T05:53:11.894" v="183" actId="1076"/>
          <ac:spMkLst>
            <pc:docMk/>
            <pc:sldMk cId="1159937141" sldId="291"/>
            <ac:spMk id="3" creationId="{00000000-0000-0000-0000-000000000000}"/>
          </ac:spMkLst>
        </pc:spChg>
        <pc:spChg chg="mod">
          <ac:chgData name="Ryan Coleman" userId="a429cd70804edfb7" providerId="LiveId" clId="{753E9AB1-D39E-4C8C-951E-5BE3FF28320B}" dt="2020-08-04T05:54:47.063" v="211" actId="1076"/>
          <ac:spMkLst>
            <pc:docMk/>
            <pc:sldMk cId="1159937141" sldId="291"/>
            <ac:spMk id="4" creationId="{00000000-0000-0000-0000-000000000000}"/>
          </ac:spMkLst>
        </pc:spChg>
        <pc:spChg chg="del">
          <ac:chgData name="Ryan Coleman" userId="a429cd70804edfb7" providerId="LiveId" clId="{753E9AB1-D39E-4C8C-951E-5BE3FF28320B}" dt="2020-08-04T05:53:21.438" v="184" actId="478"/>
          <ac:spMkLst>
            <pc:docMk/>
            <pc:sldMk cId="1159937141" sldId="291"/>
            <ac:spMk id="5" creationId="{00000000-0000-0000-0000-000000000000}"/>
          </ac:spMkLst>
        </pc:spChg>
        <pc:spChg chg="add del">
          <ac:chgData name="Ryan Coleman" userId="a429cd70804edfb7" providerId="LiveId" clId="{753E9AB1-D39E-4C8C-951E-5BE3FF28320B}" dt="2020-08-04T05:53:30.526" v="187"/>
          <ac:spMkLst>
            <pc:docMk/>
            <pc:sldMk cId="1159937141" sldId="291"/>
            <ac:spMk id="6" creationId="{C123E418-720A-436A-AFCD-0689B60B7DC6}"/>
          </ac:spMkLst>
        </pc:spChg>
        <pc:picChg chg="add del mod">
          <ac:chgData name="Ryan Coleman" userId="a429cd70804edfb7" providerId="LiveId" clId="{753E9AB1-D39E-4C8C-951E-5BE3FF28320B}" dt="2020-08-04T05:56:31.829" v="224"/>
          <ac:picMkLst>
            <pc:docMk/>
            <pc:sldMk cId="1159937141" sldId="291"/>
            <ac:picMk id="8" creationId="{F1014486-E509-4D75-AAAC-35142D305279}"/>
          </ac:picMkLst>
        </pc:picChg>
        <pc:picChg chg="add mod">
          <ac:chgData name="Ryan Coleman" userId="a429cd70804edfb7" providerId="LiveId" clId="{753E9AB1-D39E-4C8C-951E-5BE3FF28320B}" dt="2020-08-04T05:57:42.091" v="233" actId="1076"/>
          <ac:picMkLst>
            <pc:docMk/>
            <pc:sldMk cId="1159937141" sldId="291"/>
            <ac:picMk id="10" creationId="{750251AD-67F4-46AF-8DA4-6859DFA12FE0}"/>
          </ac:picMkLst>
        </pc:picChg>
        <pc:picChg chg="add del mod">
          <ac:chgData name="Ryan Coleman" userId="a429cd70804edfb7" providerId="LiveId" clId="{753E9AB1-D39E-4C8C-951E-5BE3FF28320B}" dt="2020-08-04T05:55:30.542" v="215"/>
          <ac:picMkLst>
            <pc:docMk/>
            <pc:sldMk cId="1159937141" sldId="291"/>
            <ac:picMk id="2051" creationId="{DA51CE36-D074-4F29-A4C2-F0D5B490D436}"/>
          </ac:picMkLst>
        </pc:picChg>
        <pc:picChg chg="add del mod">
          <ac:chgData name="Ryan Coleman" userId="a429cd70804edfb7" providerId="LiveId" clId="{753E9AB1-D39E-4C8C-951E-5BE3FF28320B}" dt="2020-08-04T05:55:35.150" v="219"/>
          <ac:picMkLst>
            <pc:docMk/>
            <pc:sldMk cId="1159937141" sldId="291"/>
            <ac:picMk id="2053" creationId="{839001C9-DFB9-4FE7-8CA0-8AA8F7F5C1C6}"/>
          </ac:picMkLst>
        </pc:picChg>
      </pc:sldChg>
      <pc:sldChg chg="addSp delSp modSp del">
        <pc:chgData name="Ryan Coleman" userId="a429cd70804edfb7" providerId="LiveId" clId="{753E9AB1-D39E-4C8C-951E-5BE3FF28320B}" dt="2020-08-04T05:52:19.972" v="155" actId="2696"/>
        <pc:sldMkLst>
          <pc:docMk/>
          <pc:sldMk cId="1699498477" sldId="291"/>
        </pc:sldMkLst>
        <pc:spChg chg="add del">
          <ac:chgData name="Ryan Coleman" userId="a429cd70804edfb7" providerId="LiveId" clId="{753E9AB1-D39E-4C8C-951E-5BE3FF28320B}" dt="2020-08-04T05:52:10.513" v="154" actId="478"/>
          <ac:spMkLst>
            <pc:docMk/>
            <pc:sldMk cId="1699498477" sldId="291"/>
            <ac:spMk id="2" creationId="{00000000-0000-0000-0000-000000000000}"/>
          </ac:spMkLst>
        </pc:spChg>
        <pc:spChg chg="add del mod">
          <ac:chgData name="Ryan Coleman" userId="a429cd70804edfb7" providerId="LiveId" clId="{753E9AB1-D39E-4C8C-951E-5BE3FF28320B}" dt="2020-08-04T05:52:10.285" v="153" actId="20577"/>
          <ac:spMkLst>
            <pc:docMk/>
            <pc:sldMk cId="1699498477" sldId="291"/>
            <ac:spMk id="4" creationId="{00000000-0000-0000-0000-000000000000}"/>
          </ac:spMkLst>
        </pc:spChg>
        <pc:spChg chg="add del">
          <ac:chgData name="Ryan Coleman" userId="a429cd70804edfb7" providerId="LiveId" clId="{753E9AB1-D39E-4C8C-951E-5BE3FF28320B}" dt="2020-08-04T05:51:44.510" v="105"/>
          <ac:spMkLst>
            <pc:docMk/>
            <pc:sldMk cId="1699498477" sldId="291"/>
            <ac:spMk id="6" creationId="{D6950F70-3103-40B3-9872-D6B529B32723}"/>
          </ac:spMkLst>
        </pc:spChg>
        <pc:spChg chg="add del">
          <ac:chgData name="Ryan Coleman" userId="a429cd70804edfb7" providerId="LiveId" clId="{753E9AB1-D39E-4C8C-951E-5BE3FF28320B}" dt="2020-08-04T05:51:47.240" v="107"/>
          <ac:spMkLst>
            <pc:docMk/>
            <pc:sldMk cId="1699498477" sldId="291"/>
            <ac:spMk id="7" creationId="{496C3330-4257-4519-9F83-CF9B10D663B6}"/>
          </ac:spMkLst>
        </pc:spChg>
        <pc:spChg chg="add del">
          <ac:chgData name="Ryan Coleman" userId="a429cd70804edfb7" providerId="LiveId" clId="{753E9AB1-D39E-4C8C-951E-5BE3FF28320B}" dt="2020-08-04T05:51:52.659" v="109"/>
          <ac:spMkLst>
            <pc:docMk/>
            <pc:sldMk cId="1699498477" sldId="291"/>
            <ac:spMk id="8" creationId="{CA028C97-164E-40FC-A640-E80EC8A2052E}"/>
          </ac:spMkLst>
        </pc:spChg>
        <pc:spChg chg="add del mod">
          <ac:chgData name="Ryan Coleman" userId="a429cd70804edfb7" providerId="LiveId" clId="{753E9AB1-D39E-4C8C-951E-5BE3FF28320B}" dt="2020-08-04T05:52:08.807" v="149"/>
          <ac:spMkLst>
            <pc:docMk/>
            <pc:sldMk cId="1699498477" sldId="291"/>
            <ac:spMk id="9" creationId="{35C314D4-7BCA-42BF-B893-A7EECC0AACD4}"/>
          </ac:spMkLst>
        </pc:spChg>
      </pc:sldChg>
      <pc:sldChg chg="delSp modSp add">
        <pc:chgData name="Ryan Coleman" userId="a429cd70804edfb7" providerId="LiveId" clId="{753E9AB1-D39E-4C8C-951E-5BE3FF28320B}" dt="2020-08-04T06:03:47.710" v="241" actId="20577"/>
        <pc:sldMkLst>
          <pc:docMk/>
          <pc:sldMk cId="870090263" sldId="292"/>
        </pc:sldMkLst>
        <pc:spChg chg="mod">
          <ac:chgData name="Ryan Coleman" userId="a429cd70804edfb7" providerId="LiveId" clId="{753E9AB1-D39E-4C8C-951E-5BE3FF28320B}" dt="2020-08-04T06:03:47.710" v="241" actId="20577"/>
          <ac:spMkLst>
            <pc:docMk/>
            <pc:sldMk cId="870090263" sldId="292"/>
            <ac:spMk id="4" creationId="{00000000-0000-0000-0000-000000000000}"/>
          </ac:spMkLst>
        </pc:spChg>
        <pc:picChg chg="del">
          <ac:chgData name="Ryan Coleman" userId="a429cd70804edfb7" providerId="LiveId" clId="{753E9AB1-D39E-4C8C-951E-5BE3FF28320B}" dt="2020-08-04T06:03:37.590" v="237" actId="478"/>
          <ac:picMkLst>
            <pc:docMk/>
            <pc:sldMk cId="870090263" sldId="292"/>
            <ac:picMk id="10" creationId="{750251AD-67F4-46AF-8DA4-6859DFA12FE0}"/>
          </ac:picMkLst>
        </pc:picChg>
      </pc:sldChg>
      <pc:sldChg chg="addSp delSp modSp add">
        <pc:chgData name="Ryan Coleman" userId="a429cd70804edfb7" providerId="LiveId" clId="{753E9AB1-D39E-4C8C-951E-5BE3FF28320B}" dt="2020-08-04T06:31:51.031" v="255" actId="1076"/>
        <pc:sldMkLst>
          <pc:docMk/>
          <pc:sldMk cId="4218049178" sldId="293"/>
        </pc:sldMkLst>
        <pc:spChg chg="mod">
          <ac:chgData name="Ryan Coleman" userId="a429cd70804edfb7" providerId="LiveId" clId="{753E9AB1-D39E-4C8C-951E-5BE3FF28320B}" dt="2020-08-04T06:31:15.854" v="247"/>
          <ac:spMkLst>
            <pc:docMk/>
            <pc:sldMk cId="4218049178" sldId="293"/>
            <ac:spMk id="2" creationId="{00000000-0000-0000-0000-000000000000}"/>
          </ac:spMkLst>
        </pc:spChg>
        <pc:spChg chg="mod">
          <ac:chgData name="Ryan Coleman" userId="a429cd70804edfb7" providerId="LiveId" clId="{753E9AB1-D39E-4C8C-951E-5BE3FF28320B}" dt="2020-08-04T06:05:49.562" v="245"/>
          <ac:spMkLst>
            <pc:docMk/>
            <pc:sldMk cId="4218049178" sldId="293"/>
            <ac:spMk id="4" creationId="{00000000-0000-0000-0000-000000000000}"/>
          </ac:spMkLst>
        </pc:spChg>
        <pc:spChg chg="add del">
          <ac:chgData name="Ryan Coleman" userId="a429cd70804edfb7" providerId="LiveId" clId="{753E9AB1-D39E-4C8C-951E-5BE3FF28320B}" dt="2020-08-04T06:05:47.726" v="244"/>
          <ac:spMkLst>
            <pc:docMk/>
            <pc:sldMk cId="4218049178" sldId="293"/>
            <ac:spMk id="5" creationId="{B92AFBBA-B8F2-420B-A13D-4AB7E30A6321}"/>
          </ac:spMkLst>
        </pc:spChg>
        <pc:picChg chg="add mod">
          <ac:chgData name="Ryan Coleman" userId="a429cd70804edfb7" providerId="LiveId" clId="{753E9AB1-D39E-4C8C-951E-5BE3FF28320B}" dt="2020-08-04T06:31:51.031" v="255" actId="1076"/>
          <ac:picMkLst>
            <pc:docMk/>
            <pc:sldMk cId="4218049178" sldId="293"/>
            <ac:picMk id="7" creationId="{34872FEB-E60C-48AF-80F4-6A8B035A9E8F}"/>
          </ac:picMkLst>
        </pc:picChg>
      </pc:sldChg>
      <pc:sldChg chg="addSp delSp modSp add">
        <pc:chgData name="Ryan Coleman" userId="a429cd70804edfb7" providerId="LiveId" clId="{753E9AB1-D39E-4C8C-951E-5BE3FF28320B}" dt="2020-08-04T06:37:37.908" v="290" actId="20577"/>
        <pc:sldMkLst>
          <pc:docMk/>
          <pc:sldMk cId="1689658534" sldId="294"/>
        </pc:sldMkLst>
        <pc:spChg chg="mod">
          <ac:chgData name="Ryan Coleman" userId="a429cd70804edfb7" providerId="LiveId" clId="{753E9AB1-D39E-4C8C-951E-5BE3FF28320B}" dt="2020-08-04T06:36:29.845" v="270" actId="1076"/>
          <ac:spMkLst>
            <pc:docMk/>
            <pc:sldMk cId="1689658534" sldId="294"/>
            <ac:spMk id="2" creationId="{00000000-0000-0000-0000-000000000000}"/>
          </ac:spMkLst>
        </pc:spChg>
        <pc:spChg chg="mod">
          <ac:chgData name="Ryan Coleman" userId="a429cd70804edfb7" providerId="LiveId" clId="{753E9AB1-D39E-4C8C-951E-5BE3FF28320B}" dt="2020-08-04T06:37:37.908" v="290" actId="20577"/>
          <ac:spMkLst>
            <pc:docMk/>
            <pc:sldMk cId="1689658534" sldId="294"/>
            <ac:spMk id="4" creationId="{00000000-0000-0000-0000-000000000000}"/>
          </ac:spMkLst>
        </pc:spChg>
        <pc:spChg chg="add del">
          <ac:chgData name="Ryan Coleman" userId="a429cd70804edfb7" providerId="LiveId" clId="{753E9AB1-D39E-4C8C-951E-5BE3FF28320B}" dt="2020-08-04T06:36:43.220" v="276"/>
          <ac:spMkLst>
            <pc:docMk/>
            <pc:sldMk cId="1689658534" sldId="294"/>
            <ac:spMk id="8" creationId="{0B455C6B-EF2C-4B90-BC33-5422C1D32E72}"/>
          </ac:spMkLst>
        </pc:spChg>
        <pc:picChg chg="add mod">
          <ac:chgData name="Ryan Coleman" userId="a429cd70804edfb7" providerId="LiveId" clId="{753E9AB1-D39E-4C8C-951E-5BE3FF28320B}" dt="2020-08-04T06:36:51.886" v="278" actId="1076"/>
          <ac:picMkLst>
            <pc:docMk/>
            <pc:sldMk cId="1689658534" sldId="294"/>
            <ac:picMk id="6" creationId="{2D8E3493-66C4-4751-B16E-802467CC5AD7}"/>
          </ac:picMkLst>
        </pc:picChg>
        <pc:picChg chg="del">
          <ac:chgData name="Ryan Coleman" userId="a429cd70804edfb7" providerId="LiveId" clId="{753E9AB1-D39E-4C8C-951E-5BE3FF28320B}" dt="2020-08-04T06:35:25.799" v="262" actId="478"/>
          <ac:picMkLst>
            <pc:docMk/>
            <pc:sldMk cId="1689658534" sldId="294"/>
            <ac:picMk id="7" creationId="{34872FEB-E60C-48AF-80F4-6A8B035A9E8F}"/>
          </ac:picMkLst>
        </pc:picChg>
      </pc:sldChg>
      <pc:sldChg chg="addSp delSp modSp add">
        <pc:chgData name="Ryan Coleman" userId="a429cd70804edfb7" providerId="LiveId" clId="{753E9AB1-D39E-4C8C-951E-5BE3FF28320B}" dt="2020-08-04T06:45:53.120" v="346" actId="1076"/>
        <pc:sldMkLst>
          <pc:docMk/>
          <pc:sldMk cId="720157838" sldId="295"/>
        </pc:sldMkLst>
        <pc:spChg chg="mod">
          <ac:chgData name="Ryan Coleman" userId="a429cd70804edfb7" providerId="LiveId" clId="{753E9AB1-D39E-4C8C-951E-5BE3FF28320B}" dt="2020-08-04T06:41:26.794" v="300" actId="1076"/>
          <ac:spMkLst>
            <pc:docMk/>
            <pc:sldMk cId="720157838" sldId="295"/>
            <ac:spMk id="3" creationId="{00000000-0000-0000-0000-000000000000}"/>
          </ac:spMkLst>
        </pc:spChg>
        <pc:spChg chg="mod">
          <ac:chgData name="Ryan Coleman" userId="a429cd70804edfb7" providerId="LiveId" clId="{753E9AB1-D39E-4C8C-951E-5BE3FF28320B}" dt="2020-08-04T06:44:31.775" v="333" actId="20577"/>
          <ac:spMkLst>
            <pc:docMk/>
            <pc:sldMk cId="720157838" sldId="295"/>
            <ac:spMk id="4" creationId="{00000000-0000-0000-0000-000000000000}"/>
          </ac:spMkLst>
        </pc:spChg>
        <pc:spChg chg="add del">
          <ac:chgData name="Ryan Coleman" userId="a429cd70804edfb7" providerId="LiveId" clId="{753E9AB1-D39E-4C8C-951E-5BE3FF28320B}" dt="2020-08-04T06:42:46.024" v="310"/>
          <ac:spMkLst>
            <pc:docMk/>
            <pc:sldMk cId="720157838" sldId="295"/>
            <ac:spMk id="8" creationId="{1EFE1B6F-3B93-4B89-A366-FD98D304CD6A}"/>
          </ac:spMkLst>
        </pc:spChg>
        <pc:spChg chg="add mod">
          <ac:chgData name="Ryan Coleman" userId="a429cd70804edfb7" providerId="LiveId" clId="{753E9AB1-D39E-4C8C-951E-5BE3FF28320B}" dt="2020-08-04T06:45:12.125" v="341" actId="1076"/>
          <ac:spMkLst>
            <pc:docMk/>
            <pc:sldMk cId="720157838" sldId="295"/>
            <ac:spMk id="9" creationId="{37791131-2E36-4948-ABC2-6989B234E586}"/>
          </ac:spMkLst>
        </pc:spChg>
        <pc:picChg chg="del">
          <ac:chgData name="Ryan Coleman" userId="a429cd70804edfb7" providerId="LiveId" clId="{753E9AB1-D39E-4C8C-951E-5BE3FF28320B}" dt="2020-08-04T06:41:59.591" v="302" actId="478"/>
          <ac:picMkLst>
            <pc:docMk/>
            <pc:sldMk cId="720157838" sldId="295"/>
            <ac:picMk id="6" creationId="{2D8E3493-66C4-4751-B16E-802467CC5AD7}"/>
          </ac:picMkLst>
        </pc:picChg>
        <pc:picChg chg="add mod ord">
          <ac:chgData name="Ryan Coleman" userId="a429cd70804edfb7" providerId="LiveId" clId="{753E9AB1-D39E-4C8C-951E-5BE3FF28320B}" dt="2020-08-04T06:44:12.234" v="328" actId="1076"/>
          <ac:picMkLst>
            <pc:docMk/>
            <pc:sldMk cId="720157838" sldId="295"/>
            <ac:picMk id="7" creationId="{F542009A-08B7-4A4C-BD88-015B2B98DF67}"/>
          </ac:picMkLst>
        </pc:picChg>
        <pc:picChg chg="add mod">
          <ac:chgData name="Ryan Coleman" userId="a429cd70804edfb7" providerId="LiveId" clId="{753E9AB1-D39E-4C8C-951E-5BE3FF28320B}" dt="2020-08-04T06:45:53.120" v="346" actId="1076"/>
          <ac:picMkLst>
            <pc:docMk/>
            <pc:sldMk cId="720157838" sldId="295"/>
            <ac:picMk id="11" creationId="{E7793F43-05EF-4052-9392-7A14C621E5D3}"/>
          </ac:picMkLst>
        </pc:picChg>
      </pc:sldChg>
      <pc:sldChg chg="addSp delSp modSp add">
        <pc:chgData name="Ryan Coleman" userId="a429cd70804edfb7" providerId="LiveId" clId="{753E9AB1-D39E-4C8C-951E-5BE3FF28320B}" dt="2020-08-04T06:50:28.160" v="390" actId="20577"/>
        <pc:sldMkLst>
          <pc:docMk/>
          <pc:sldMk cId="559985304" sldId="296"/>
        </pc:sldMkLst>
        <pc:spChg chg="mod">
          <ac:chgData name="Ryan Coleman" userId="a429cd70804edfb7" providerId="LiveId" clId="{753E9AB1-D39E-4C8C-951E-5BE3FF28320B}" dt="2020-08-04T06:49:49.043" v="376" actId="1076"/>
          <ac:spMkLst>
            <pc:docMk/>
            <pc:sldMk cId="559985304" sldId="296"/>
            <ac:spMk id="2" creationId="{00000000-0000-0000-0000-000000000000}"/>
          </ac:spMkLst>
        </pc:spChg>
        <pc:spChg chg="mod">
          <ac:chgData name="Ryan Coleman" userId="a429cd70804edfb7" providerId="LiveId" clId="{753E9AB1-D39E-4C8C-951E-5BE3FF28320B}" dt="2020-08-04T06:46:36.710" v="350"/>
          <ac:spMkLst>
            <pc:docMk/>
            <pc:sldMk cId="559985304" sldId="296"/>
            <ac:spMk id="3" creationId="{00000000-0000-0000-0000-000000000000}"/>
          </ac:spMkLst>
        </pc:spChg>
        <pc:spChg chg="mod">
          <ac:chgData name="Ryan Coleman" userId="a429cd70804edfb7" providerId="LiveId" clId="{753E9AB1-D39E-4C8C-951E-5BE3FF28320B}" dt="2020-08-04T06:49:19.502" v="374"/>
          <ac:spMkLst>
            <pc:docMk/>
            <pc:sldMk cId="559985304" sldId="296"/>
            <ac:spMk id="4" creationId="{00000000-0000-0000-0000-000000000000}"/>
          </ac:spMkLst>
        </pc:spChg>
        <pc:spChg chg="add del">
          <ac:chgData name="Ryan Coleman" userId="a429cd70804edfb7" providerId="LiveId" clId="{753E9AB1-D39E-4C8C-951E-5BE3FF28320B}" dt="2020-08-04T06:48:38.824" v="362"/>
          <ac:spMkLst>
            <pc:docMk/>
            <pc:sldMk cId="559985304" sldId="296"/>
            <ac:spMk id="5" creationId="{AAA1DC0C-9FED-4137-A322-730705CEA314}"/>
          </ac:spMkLst>
        </pc:spChg>
        <pc:spChg chg="del">
          <ac:chgData name="Ryan Coleman" userId="a429cd70804edfb7" providerId="LiveId" clId="{753E9AB1-D39E-4C8C-951E-5BE3FF28320B}" dt="2020-08-04T06:48:19.845" v="357" actId="478"/>
          <ac:spMkLst>
            <pc:docMk/>
            <pc:sldMk cId="559985304" sldId="296"/>
            <ac:spMk id="9" creationId="{37791131-2E36-4948-ABC2-6989B234E586}"/>
          </ac:spMkLst>
        </pc:spChg>
        <pc:spChg chg="add mod">
          <ac:chgData name="Ryan Coleman" userId="a429cd70804edfb7" providerId="LiveId" clId="{753E9AB1-D39E-4C8C-951E-5BE3FF28320B}" dt="2020-08-04T06:50:28.160" v="390" actId="20577"/>
          <ac:spMkLst>
            <pc:docMk/>
            <pc:sldMk cId="559985304" sldId="296"/>
            <ac:spMk id="10" creationId="{CB0BE306-E262-4F20-8FEA-F1717D5281BA}"/>
          </ac:spMkLst>
        </pc:spChg>
        <pc:spChg chg="add del">
          <ac:chgData name="Ryan Coleman" userId="a429cd70804edfb7" providerId="LiveId" clId="{753E9AB1-D39E-4C8C-951E-5BE3FF28320B}" dt="2020-08-04T06:49:53.495" v="379"/>
          <ac:spMkLst>
            <pc:docMk/>
            <pc:sldMk cId="559985304" sldId="296"/>
            <ac:spMk id="12" creationId="{ECA2DB2E-7D67-447B-8143-C83217EA1CE4}"/>
          </ac:spMkLst>
        </pc:spChg>
        <pc:picChg chg="del">
          <ac:chgData name="Ryan Coleman" userId="a429cd70804edfb7" providerId="LiveId" clId="{753E9AB1-D39E-4C8C-951E-5BE3FF28320B}" dt="2020-08-04T06:48:47.259" v="368" actId="478"/>
          <ac:picMkLst>
            <pc:docMk/>
            <pc:sldMk cId="559985304" sldId="296"/>
            <ac:picMk id="7" creationId="{F542009A-08B7-4A4C-BD88-015B2B98DF67}"/>
          </ac:picMkLst>
        </pc:picChg>
        <pc:picChg chg="add mod">
          <ac:chgData name="Ryan Coleman" userId="a429cd70804edfb7" providerId="LiveId" clId="{753E9AB1-D39E-4C8C-951E-5BE3FF28320B}" dt="2020-08-04T06:50:18.753" v="386" actId="14100"/>
          <ac:picMkLst>
            <pc:docMk/>
            <pc:sldMk cId="559985304" sldId="296"/>
            <ac:picMk id="8" creationId="{AA397FC5-AEFD-4F69-9EB2-7D67EEED3B85}"/>
          </ac:picMkLst>
        </pc:picChg>
        <pc:picChg chg="del">
          <ac:chgData name="Ryan Coleman" userId="a429cd70804edfb7" providerId="LiveId" clId="{753E9AB1-D39E-4C8C-951E-5BE3FF28320B}" dt="2020-08-04T06:49:27.571" v="375" actId="478"/>
          <ac:picMkLst>
            <pc:docMk/>
            <pc:sldMk cId="559985304" sldId="296"/>
            <ac:picMk id="11" creationId="{E7793F43-05EF-4052-9392-7A14C621E5D3}"/>
          </ac:picMkLst>
        </pc:picChg>
      </pc:sldChg>
      <pc:sldChg chg="add del">
        <pc:chgData name="Ryan Coleman" userId="a429cd70804edfb7" providerId="LiveId" clId="{753E9AB1-D39E-4C8C-951E-5BE3FF28320B}" dt="2020-08-04T06:46:20.509" v="348" actId="2696"/>
        <pc:sldMkLst>
          <pc:docMk/>
          <pc:sldMk cId="1894998523" sldId="296"/>
        </pc:sldMkLst>
      </pc:sldChg>
      <pc:sldChg chg="add del">
        <pc:chgData name="Ryan Coleman" userId="a429cd70804edfb7" providerId="LiveId" clId="{753E9AB1-D39E-4C8C-951E-5BE3FF28320B}" dt="2020-08-04T06:51:44.519" v="392" actId="2696"/>
        <pc:sldMkLst>
          <pc:docMk/>
          <pc:sldMk cId="1038384144" sldId="297"/>
        </pc:sldMkLst>
      </pc:sldChg>
      <pc:sldChg chg="addSp delSp modSp add">
        <pc:chgData name="Ryan Coleman" userId="a429cd70804edfb7" providerId="LiveId" clId="{753E9AB1-D39E-4C8C-951E-5BE3FF28320B}" dt="2020-08-04T06:54:26.533" v="422" actId="20577"/>
        <pc:sldMkLst>
          <pc:docMk/>
          <pc:sldMk cId="3200609899" sldId="297"/>
        </pc:sldMkLst>
        <pc:spChg chg="mod">
          <ac:chgData name="Ryan Coleman" userId="a429cd70804edfb7" providerId="LiveId" clId="{753E9AB1-D39E-4C8C-951E-5BE3FF28320B}" dt="2020-08-04T06:54:08.882" v="416" actId="1076"/>
          <ac:spMkLst>
            <pc:docMk/>
            <pc:sldMk cId="3200609899" sldId="297"/>
            <ac:spMk id="2" creationId="{00000000-0000-0000-0000-000000000000}"/>
          </ac:spMkLst>
        </pc:spChg>
        <pc:spChg chg="mod">
          <ac:chgData name="Ryan Coleman" userId="a429cd70804edfb7" providerId="LiveId" clId="{753E9AB1-D39E-4C8C-951E-5BE3FF28320B}" dt="2020-08-04T06:51:54.411" v="394"/>
          <ac:spMkLst>
            <pc:docMk/>
            <pc:sldMk cId="3200609899" sldId="297"/>
            <ac:spMk id="3" creationId="{00000000-0000-0000-0000-000000000000}"/>
          </ac:spMkLst>
        </pc:spChg>
        <pc:spChg chg="mod">
          <ac:chgData name="Ryan Coleman" userId="a429cd70804edfb7" providerId="LiveId" clId="{753E9AB1-D39E-4C8C-951E-5BE3FF28320B}" dt="2020-08-04T06:52:05.741" v="404" actId="5793"/>
          <ac:spMkLst>
            <pc:docMk/>
            <pc:sldMk cId="3200609899" sldId="297"/>
            <ac:spMk id="4" creationId="{00000000-0000-0000-0000-000000000000}"/>
          </ac:spMkLst>
        </pc:spChg>
        <pc:spChg chg="add mod">
          <ac:chgData name="Ryan Coleman" userId="a429cd70804edfb7" providerId="LiveId" clId="{753E9AB1-D39E-4C8C-951E-5BE3FF28320B}" dt="2020-08-04T06:54:26.533" v="422" actId="20577"/>
          <ac:spMkLst>
            <pc:docMk/>
            <pc:sldMk cId="3200609899" sldId="297"/>
            <ac:spMk id="7" creationId="{3A2DF70A-7DAE-4BC0-B0EA-5FD9DC90A882}"/>
          </ac:spMkLst>
        </pc:spChg>
        <pc:spChg chg="mod">
          <ac:chgData name="Ryan Coleman" userId="a429cd70804edfb7" providerId="LiveId" clId="{753E9AB1-D39E-4C8C-951E-5BE3FF28320B}" dt="2020-08-04T06:53:33.026" v="414" actId="12"/>
          <ac:spMkLst>
            <pc:docMk/>
            <pc:sldMk cId="3200609899" sldId="297"/>
            <ac:spMk id="10" creationId="{CB0BE306-E262-4F20-8FEA-F1717D5281BA}"/>
          </ac:spMkLst>
        </pc:spChg>
        <pc:picChg chg="add mod">
          <ac:chgData name="Ryan Coleman" userId="a429cd70804edfb7" providerId="LiveId" clId="{753E9AB1-D39E-4C8C-951E-5BE3FF28320B}" dt="2020-08-04T06:52:27.400" v="410" actId="14100"/>
          <ac:picMkLst>
            <pc:docMk/>
            <pc:sldMk cId="3200609899" sldId="297"/>
            <ac:picMk id="6" creationId="{B2C749AF-CB75-4808-A7F7-C4F281BD28C6}"/>
          </ac:picMkLst>
        </pc:picChg>
        <pc:picChg chg="del">
          <ac:chgData name="Ryan Coleman" userId="a429cd70804edfb7" providerId="LiveId" clId="{753E9AB1-D39E-4C8C-951E-5BE3FF28320B}" dt="2020-08-04T06:52:13.849" v="405" actId="478"/>
          <ac:picMkLst>
            <pc:docMk/>
            <pc:sldMk cId="3200609899" sldId="297"/>
            <ac:picMk id="8" creationId="{AA397FC5-AEFD-4F69-9EB2-7D67EEED3B85}"/>
          </ac:picMkLst>
        </pc:picChg>
      </pc:sldChg>
    </pc:docChg>
  </pc:docChgLst>
  <pc:docChgLst>
    <pc:chgData name="Ryan Coleman" userId="a429cd70804edfb7" providerId="Windows Live" clId="Web-{CC08076F-E124-4892-BA67-C2CC48D56582}"/>
    <pc:docChg chg="addSld modSld">
      <pc:chgData name="Ryan Coleman" userId="a429cd70804edfb7" providerId="Windows Live" clId="Web-{CC08076F-E124-4892-BA67-C2CC48D56582}" dt="2020-08-04T05:49:12.582" v="9" actId="20577"/>
      <pc:docMkLst>
        <pc:docMk/>
      </pc:docMkLst>
      <pc:sldChg chg="modSp add replId">
        <pc:chgData name="Ryan Coleman" userId="a429cd70804edfb7" providerId="Windows Live" clId="Web-{CC08076F-E124-4892-BA67-C2CC48D56582}" dt="2020-08-04T05:49:10.457" v="7" actId="20577"/>
        <pc:sldMkLst>
          <pc:docMk/>
          <pc:sldMk cId="1699498477" sldId="291"/>
        </pc:sldMkLst>
        <pc:spChg chg="mod">
          <ac:chgData name="Ryan Coleman" userId="a429cd70804edfb7" providerId="Windows Live" clId="Web-{CC08076F-E124-4892-BA67-C2CC48D56582}" dt="2020-08-04T05:49:10.457" v="7" actId="20577"/>
          <ac:spMkLst>
            <pc:docMk/>
            <pc:sldMk cId="1699498477" sldId="291"/>
            <ac:spMk id="3" creationId="{00000000-0000-0000-0000-000000000000}"/>
          </ac:spMkLst>
        </pc:spChg>
      </pc:sldChg>
    </pc:docChg>
  </pc:docChgLst>
  <pc:docChgLst>
    <pc:chgData name="Ryan Coleman" userId="a429cd70804edfb7" providerId="Windows Live" clId="Web-{218D80B3-6DA4-4038-AD1A-623BFEA6EE3D}"/>
    <pc:docChg chg="modSld">
      <pc:chgData name="Ryan Coleman" userId="a429cd70804edfb7" providerId="Windows Live" clId="Web-{218D80B3-6DA4-4038-AD1A-623BFEA6EE3D}" dt="2020-08-04T14:27:11.748" v="1" actId="1076"/>
      <pc:docMkLst>
        <pc:docMk/>
      </pc:docMkLst>
      <pc:sldChg chg="modSp">
        <pc:chgData name="Ryan Coleman" userId="a429cd70804edfb7" providerId="Windows Live" clId="Web-{218D80B3-6DA4-4038-AD1A-623BFEA6EE3D}" dt="2020-08-04T14:27:11.748" v="1" actId="1076"/>
        <pc:sldMkLst>
          <pc:docMk/>
          <pc:sldMk cId="870090263" sldId="292"/>
        </pc:sldMkLst>
        <pc:spChg chg="mod">
          <ac:chgData name="Ryan Coleman" userId="a429cd70804edfb7" providerId="Windows Live" clId="Web-{218D80B3-6DA4-4038-AD1A-623BFEA6EE3D}" dt="2020-08-04T14:27:11.748" v="1" actId="1076"/>
          <ac:spMkLst>
            <pc:docMk/>
            <pc:sldMk cId="870090263" sldId="292"/>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C470-C77F-4B49-8789-32D7D360F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A70F47-A500-43CB-AAC6-99BD7F3C83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16B97-C1FE-4DA1-B7AF-A67EED23ADED}"/>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5" name="Footer Placeholder 4">
            <a:extLst>
              <a:ext uri="{FF2B5EF4-FFF2-40B4-BE49-F238E27FC236}">
                <a16:creationId xmlns:a16="http://schemas.microsoft.com/office/drawing/2014/main" id="{6280D7B1-EF1F-4F6F-8D54-FABCD6D80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5A924-3A07-49F5-8FDA-051D76F95E1E}"/>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279446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3F44-70D8-492E-96AF-9FF20D881B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CAE802-CFDC-48C6-BEB7-164AC192D8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0928CE-DA71-4CC5-8CEE-F77F5165F105}"/>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5" name="Footer Placeholder 4">
            <a:extLst>
              <a:ext uri="{FF2B5EF4-FFF2-40B4-BE49-F238E27FC236}">
                <a16:creationId xmlns:a16="http://schemas.microsoft.com/office/drawing/2014/main" id="{6DB829DE-2AC2-4E71-8C31-4B24D81CE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2E25D-E43E-42F6-823D-92F3A0170E9B}"/>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398002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5D01F-C570-457B-8964-B224680CD9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B3998B-0157-42B8-98CA-EE7D537A10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99C59-72F0-42FA-947E-64BE379EB0F4}"/>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5" name="Footer Placeholder 4">
            <a:extLst>
              <a:ext uri="{FF2B5EF4-FFF2-40B4-BE49-F238E27FC236}">
                <a16:creationId xmlns:a16="http://schemas.microsoft.com/office/drawing/2014/main" id="{41FB46D5-4668-413A-899B-4FE2658BA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F83C3-9F68-4D24-84EA-D94A7BDDC84A}"/>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2500013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8/4/2020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411308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D9BB-18DB-41A2-BB09-7536E1132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921502-9A90-4A1E-A894-E255A32788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C9083-0C0F-4F68-B4A8-6EB5239EC4C2}"/>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5" name="Footer Placeholder 4">
            <a:extLst>
              <a:ext uri="{FF2B5EF4-FFF2-40B4-BE49-F238E27FC236}">
                <a16:creationId xmlns:a16="http://schemas.microsoft.com/office/drawing/2014/main" id="{5C19EE0F-69AF-419A-BD2A-FB35E204A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78AF2-8A2F-4D63-ADBC-E88FCFDAD7C4}"/>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269859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8D92-18D4-4C1E-A86B-407D7B746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F0C1D8-12DE-46B2-B97A-772766BB3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CF44E-47ED-48BA-9FF4-268A8FBF5529}"/>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5" name="Footer Placeholder 4">
            <a:extLst>
              <a:ext uri="{FF2B5EF4-FFF2-40B4-BE49-F238E27FC236}">
                <a16:creationId xmlns:a16="http://schemas.microsoft.com/office/drawing/2014/main" id="{FC94E628-1F11-4596-947E-E22EEA340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93A26-388A-4AA4-8731-270CEB9C7FE4}"/>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410339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E70A-092C-4134-B15B-98362F37B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EFA1D0-AEEE-40E3-9092-261B97BA53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ACD90-BB92-4DAB-B6F7-609BE0181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827D5F-A706-4A9A-B84C-7A5BFED1AAF0}"/>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6" name="Footer Placeholder 5">
            <a:extLst>
              <a:ext uri="{FF2B5EF4-FFF2-40B4-BE49-F238E27FC236}">
                <a16:creationId xmlns:a16="http://schemas.microsoft.com/office/drawing/2014/main" id="{7B08B523-548D-46BC-BF22-1A141667A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05108-848B-4571-A666-862E1A3D261A}"/>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390801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C1CA-6166-47C1-BB58-FF9162A23F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6A3D89-9240-4E1F-B382-AF4F7EC16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BF371-4E0A-4B17-95E2-F8D7B041F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9BE428-ED28-49B6-9C02-17C1D22684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EA562-6C4E-4A74-AC22-E9F713E4B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442DA6-6C08-4029-BF28-FD715A72E622}"/>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8" name="Footer Placeholder 7">
            <a:extLst>
              <a:ext uri="{FF2B5EF4-FFF2-40B4-BE49-F238E27FC236}">
                <a16:creationId xmlns:a16="http://schemas.microsoft.com/office/drawing/2014/main" id="{6A0B1A69-667B-4609-8989-C68D5FE617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38D91A-2E88-4460-AB84-DC986BC0FB42}"/>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305707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F546-A841-4CAB-B6B0-93FAD95899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0F31F-7381-4306-91DB-BA81168BA83D}"/>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4" name="Footer Placeholder 3">
            <a:extLst>
              <a:ext uri="{FF2B5EF4-FFF2-40B4-BE49-F238E27FC236}">
                <a16:creationId xmlns:a16="http://schemas.microsoft.com/office/drawing/2014/main" id="{2200F3F3-CA1A-4356-9244-3829E81612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16B86F-631D-4619-AFD9-6D450D1CAF3E}"/>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234247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408EE-F7E9-40B9-9092-FC3C4D6BA4E3}"/>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3" name="Footer Placeholder 2">
            <a:extLst>
              <a:ext uri="{FF2B5EF4-FFF2-40B4-BE49-F238E27FC236}">
                <a16:creationId xmlns:a16="http://schemas.microsoft.com/office/drawing/2014/main" id="{26F03E98-C804-4AEF-9283-744B5623CB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0C1B2E-DBE1-44EA-9061-9E7E3CED2754}"/>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185658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3419-2C83-4B3A-9313-9883462296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8677AA-E7DA-455C-BE29-278D88D0B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A3BA39-7A0A-41A5-8400-82A5F1EC9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9469E-1046-4361-8528-2FB696F6629A}"/>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6" name="Footer Placeholder 5">
            <a:extLst>
              <a:ext uri="{FF2B5EF4-FFF2-40B4-BE49-F238E27FC236}">
                <a16:creationId xmlns:a16="http://schemas.microsoft.com/office/drawing/2014/main" id="{13F2B98D-DAAB-414F-8CC4-98B05D0400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57CDA1-E5BA-4EF2-B10F-FD6F8D1CCFE8}"/>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342373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66BE-9827-4BD2-8A13-477FED575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3FC14-04C9-4CAE-B9C8-249CA93E8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8229BB-FF93-426D-AD08-71E7A365B7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E726A-9740-4E27-B8C5-63D403A34EB9}"/>
              </a:ext>
            </a:extLst>
          </p:cNvPr>
          <p:cNvSpPr>
            <a:spLocks noGrp="1"/>
          </p:cNvSpPr>
          <p:nvPr>
            <p:ph type="dt" sz="half" idx="10"/>
          </p:nvPr>
        </p:nvSpPr>
        <p:spPr/>
        <p:txBody>
          <a:bodyPr/>
          <a:lstStyle/>
          <a:p>
            <a:fld id="{FD228B27-AC59-4CEC-BF9C-BEA81B3FC8B9}" type="datetimeFigureOut">
              <a:rPr lang="en-US" smtClean="0"/>
              <a:t>8/4/2020</a:t>
            </a:fld>
            <a:endParaRPr lang="en-US"/>
          </a:p>
        </p:txBody>
      </p:sp>
      <p:sp>
        <p:nvSpPr>
          <p:cNvPr id="6" name="Footer Placeholder 5">
            <a:extLst>
              <a:ext uri="{FF2B5EF4-FFF2-40B4-BE49-F238E27FC236}">
                <a16:creationId xmlns:a16="http://schemas.microsoft.com/office/drawing/2014/main" id="{DE91CCA6-B0C7-46A8-9E21-54711FF83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91176-C9B5-49B4-BC8E-4F3508D38DE3}"/>
              </a:ext>
            </a:extLst>
          </p:cNvPr>
          <p:cNvSpPr>
            <a:spLocks noGrp="1"/>
          </p:cNvSpPr>
          <p:nvPr>
            <p:ph type="sldNum" sz="quarter" idx="12"/>
          </p:nvPr>
        </p:nvSpPr>
        <p:spPr/>
        <p:txBody>
          <a:bodyPr/>
          <a:lstStyle/>
          <a:p>
            <a:fld id="{1D63E5EB-9C14-4F40-9B9D-100501FCB2F5}" type="slidenum">
              <a:rPr lang="en-US" smtClean="0"/>
              <a:t>‹#›</a:t>
            </a:fld>
            <a:endParaRPr lang="en-US"/>
          </a:p>
        </p:txBody>
      </p:sp>
    </p:spTree>
    <p:extLst>
      <p:ext uri="{BB962C8B-B14F-4D97-AF65-F5344CB8AC3E}">
        <p14:creationId xmlns:p14="http://schemas.microsoft.com/office/powerpoint/2010/main" val="226799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93806-CAD6-4712-B091-0F957BC67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BE78AE-7188-4939-A0FB-EB2599CDD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5ABF9-3066-43D9-948D-76B380371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28B27-AC59-4CEC-BF9C-BEA81B3FC8B9}" type="datetimeFigureOut">
              <a:rPr lang="en-US" smtClean="0"/>
              <a:t>8/4/2020</a:t>
            </a:fld>
            <a:endParaRPr lang="en-US"/>
          </a:p>
        </p:txBody>
      </p:sp>
      <p:sp>
        <p:nvSpPr>
          <p:cNvPr id="5" name="Footer Placeholder 4">
            <a:extLst>
              <a:ext uri="{FF2B5EF4-FFF2-40B4-BE49-F238E27FC236}">
                <a16:creationId xmlns:a16="http://schemas.microsoft.com/office/drawing/2014/main" id="{CB3DE04D-6792-42C2-B579-095A9FF780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0CA1A-38BA-4438-B1BD-C2DB08E8E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63E5EB-9C14-4F40-9B9D-100501FCB2F5}" type="slidenum">
              <a:rPr lang="en-US" smtClean="0"/>
              <a:t>‹#›</a:t>
            </a:fld>
            <a:endParaRPr lang="en-US"/>
          </a:p>
        </p:txBody>
      </p:sp>
    </p:spTree>
    <p:extLst>
      <p:ext uri="{BB962C8B-B14F-4D97-AF65-F5344CB8AC3E}">
        <p14:creationId xmlns:p14="http://schemas.microsoft.com/office/powerpoint/2010/main" val="633711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indeed.com/jobtrends?q=Perl,+.Net,+Python,java&amp;l=&amp;relative=1"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forbes.com/sites/louiscolumbus/2014/12/29/where-big-data-jobs-will-be-in-2015/" TargetMode="Externa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files.realpython.com/media/Turtle_EDIT_Graph.790c213ce0ba.jpg" TargetMode="External"/><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hyperlink" Target="https://files.realpython.com/media/Turtle_EDIT_Graph.790c213ce0ba.jp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50280" y="2048407"/>
            <a:ext cx="7491439" cy="692497"/>
          </a:xfrm>
          <a:prstGeom prst="rect">
            <a:avLst/>
          </a:prstGeom>
        </p:spPr>
        <p:txBody>
          <a:bodyPr vert="horz" wrap="square" lIns="0" tIns="0" rIns="0" bIns="0" rtlCol="0">
            <a:spAutoFit/>
          </a:bodyPr>
          <a:lstStyle/>
          <a:p>
            <a:pPr>
              <a:lnSpc>
                <a:spcPts val="5402"/>
              </a:lnSpc>
            </a:pPr>
            <a:r>
              <a:rPr lang="en-US" sz="4800" b="1">
                <a:solidFill>
                  <a:srgbClr val="000000"/>
                </a:solidFill>
                <a:latin typeface="Garamond"/>
                <a:cs typeface="Garamond"/>
              </a:rPr>
              <a:t>Coding 101: Intro To Python</a:t>
            </a:r>
          </a:p>
        </p:txBody>
      </p:sp>
      <p:sp>
        <p:nvSpPr>
          <p:cNvPr id="4" name="object 4"/>
          <p:cNvSpPr txBox="1"/>
          <p:nvPr/>
        </p:nvSpPr>
        <p:spPr>
          <a:xfrm>
            <a:off x="4399196" y="3234219"/>
            <a:ext cx="4205822" cy="882878"/>
          </a:xfrm>
          <a:prstGeom prst="rect">
            <a:avLst/>
          </a:prstGeom>
        </p:spPr>
        <p:txBody>
          <a:bodyPr vert="horz" wrap="square" lIns="0" tIns="0" rIns="0" bIns="0" rtlCol="0">
            <a:spAutoFit/>
          </a:bodyPr>
          <a:lstStyle/>
          <a:p>
            <a:pPr marL="0" marR="0">
              <a:lnSpc>
                <a:spcPts val="2025"/>
              </a:lnSpc>
              <a:spcBef>
                <a:spcPts val="0"/>
              </a:spcBef>
              <a:spcAft>
                <a:spcPts val="0"/>
              </a:spcAft>
            </a:pPr>
            <a:r>
              <a:rPr sz="1800">
                <a:solidFill>
                  <a:srgbClr val="000000"/>
                </a:solidFill>
                <a:latin typeface="PKWSMD+Wingdings"/>
                <a:cs typeface="PKWSMD+Wingdings"/>
              </a:rPr>
              <a:t></a:t>
            </a:r>
            <a:r>
              <a:rPr sz="1800" b="1">
                <a:solidFill>
                  <a:srgbClr val="000000"/>
                </a:solidFill>
                <a:latin typeface="Garamond"/>
                <a:cs typeface="Garamond"/>
              </a:rPr>
              <a:t>A readable,</a:t>
            </a:r>
            <a:r>
              <a:rPr sz="1800" b="1" spc="28">
                <a:solidFill>
                  <a:srgbClr val="000000"/>
                </a:solidFill>
                <a:latin typeface="Garamond"/>
                <a:cs typeface="Garamond"/>
              </a:rPr>
              <a:t> </a:t>
            </a:r>
            <a:r>
              <a:rPr sz="1800" b="1">
                <a:solidFill>
                  <a:srgbClr val="000000"/>
                </a:solidFill>
                <a:latin typeface="Garamond"/>
                <a:cs typeface="Garamond"/>
              </a:rPr>
              <a:t>dynamic,</a:t>
            </a:r>
            <a:r>
              <a:rPr sz="1800" b="1" spc="10">
                <a:solidFill>
                  <a:srgbClr val="000000"/>
                </a:solidFill>
                <a:latin typeface="Garamond"/>
                <a:cs typeface="Garamond"/>
              </a:rPr>
              <a:t> </a:t>
            </a:r>
            <a:r>
              <a:rPr sz="1800" b="1">
                <a:solidFill>
                  <a:srgbClr val="000000"/>
                </a:solidFill>
                <a:latin typeface="Garamond"/>
                <a:cs typeface="Garamond"/>
              </a:rPr>
              <a:t>pleasant,</a:t>
            </a:r>
          </a:p>
          <a:p>
            <a:pPr marL="0" marR="0">
              <a:lnSpc>
                <a:spcPts val="2025"/>
              </a:lnSpc>
              <a:spcBef>
                <a:spcPts val="185"/>
              </a:spcBef>
              <a:spcAft>
                <a:spcPts val="0"/>
              </a:spcAft>
            </a:pPr>
            <a:r>
              <a:rPr sz="1800">
                <a:solidFill>
                  <a:srgbClr val="000000"/>
                </a:solidFill>
                <a:latin typeface="PKWSMD+Wingdings"/>
                <a:cs typeface="PKWSMD+Wingdings"/>
              </a:rPr>
              <a:t></a:t>
            </a:r>
            <a:r>
              <a:rPr sz="1800" b="1">
                <a:solidFill>
                  <a:srgbClr val="000000"/>
                </a:solidFill>
                <a:latin typeface="Garamond"/>
                <a:cs typeface="Garamond"/>
              </a:rPr>
              <a:t>flexible, fast</a:t>
            </a:r>
            <a:r>
              <a:rPr sz="1800" b="1" spc="10">
                <a:solidFill>
                  <a:srgbClr val="000000"/>
                </a:solidFill>
                <a:latin typeface="Garamond"/>
                <a:cs typeface="Garamond"/>
              </a:rPr>
              <a:t> </a:t>
            </a:r>
            <a:r>
              <a:rPr sz="1800" b="1">
                <a:solidFill>
                  <a:srgbClr val="000000"/>
                </a:solidFill>
                <a:latin typeface="Garamond"/>
                <a:cs typeface="Garamond"/>
              </a:rPr>
              <a:t>and</a:t>
            </a:r>
            <a:r>
              <a:rPr sz="1800" b="1" spc="20">
                <a:solidFill>
                  <a:srgbClr val="000000"/>
                </a:solidFill>
                <a:latin typeface="Garamond"/>
                <a:cs typeface="Garamond"/>
              </a:rPr>
              <a:t> </a:t>
            </a:r>
            <a:r>
              <a:rPr sz="1800" b="1">
                <a:solidFill>
                  <a:srgbClr val="000000"/>
                </a:solidFill>
                <a:latin typeface="Garamond"/>
                <a:cs typeface="Garamond"/>
              </a:rPr>
              <a:t>powerful language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21713"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120385" y="263565"/>
            <a:ext cx="3378238"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More</a:t>
            </a:r>
            <a:r>
              <a:rPr sz="3200" b="1" spc="10">
                <a:solidFill>
                  <a:srgbClr val="CC9A1A"/>
                </a:solidFill>
                <a:latin typeface="Calibri"/>
                <a:cs typeface="Calibri"/>
              </a:rPr>
              <a:t> </a:t>
            </a:r>
            <a:r>
              <a:rPr sz="3200" b="1" spc="-11">
                <a:solidFill>
                  <a:srgbClr val="CC9A1A"/>
                </a:solidFill>
                <a:latin typeface="Calibri"/>
                <a:cs typeface="Calibri"/>
              </a:rPr>
              <a:t>Features</a:t>
            </a:r>
            <a:r>
              <a:rPr sz="3200" b="1" spc="-10">
                <a:solidFill>
                  <a:srgbClr val="CC9A1A"/>
                </a:solidFill>
                <a:latin typeface="Calibri"/>
                <a:cs typeface="Calibri"/>
              </a:rPr>
              <a:t> </a:t>
            </a:r>
            <a:r>
              <a:rPr sz="3200" b="1">
                <a:solidFill>
                  <a:srgbClr val="CC9A1A"/>
                </a:solidFill>
                <a:latin typeface="Calibri"/>
                <a:cs typeface="Calibri"/>
              </a:rPr>
              <a:t>..</a:t>
            </a:r>
          </a:p>
        </p:txBody>
      </p:sp>
      <p:sp>
        <p:nvSpPr>
          <p:cNvPr id="4" name="object 4"/>
          <p:cNvSpPr txBox="1"/>
          <p:nvPr/>
        </p:nvSpPr>
        <p:spPr>
          <a:xfrm>
            <a:off x="1837944" y="1557333"/>
            <a:ext cx="10426419" cy="2978479"/>
          </a:xfrm>
          <a:prstGeom prst="rect">
            <a:avLst/>
          </a:prstGeom>
        </p:spPr>
        <p:txBody>
          <a:bodyPr vert="horz" wrap="square" lIns="0" tIns="0" rIns="0" bIns="0" rtlCol="0">
            <a:spAutoFit/>
          </a:bodyPr>
          <a:lstStyle/>
          <a:p>
            <a:pPr marL="0" marR="0">
              <a:lnSpc>
                <a:spcPts val="3545"/>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 provides </a:t>
            </a:r>
            <a:r>
              <a:rPr sz="2200" spc="-11">
                <a:solidFill>
                  <a:srgbClr val="000000"/>
                </a:solidFill>
                <a:latin typeface="Calibri"/>
                <a:cs typeface="Calibri"/>
              </a:rPr>
              <a:t>interfaces</a:t>
            </a:r>
            <a:r>
              <a:rPr sz="2200" spc="28">
                <a:solidFill>
                  <a:srgbClr val="000000"/>
                </a:solidFill>
                <a:latin typeface="Calibri"/>
                <a:cs typeface="Calibri"/>
              </a:rPr>
              <a:t> </a:t>
            </a:r>
            <a:r>
              <a:rPr sz="2200" spc="-28">
                <a:solidFill>
                  <a:srgbClr val="000000"/>
                </a:solidFill>
                <a:latin typeface="Calibri"/>
                <a:cs typeface="Calibri"/>
              </a:rPr>
              <a:t>to</a:t>
            </a:r>
            <a:r>
              <a:rPr sz="2200" spc="38">
                <a:solidFill>
                  <a:srgbClr val="000000"/>
                </a:solidFill>
                <a:latin typeface="Calibri"/>
                <a:cs typeface="Calibri"/>
              </a:rPr>
              <a:t> </a:t>
            </a:r>
            <a:r>
              <a:rPr sz="2200">
                <a:solidFill>
                  <a:srgbClr val="000000"/>
                </a:solidFill>
                <a:latin typeface="Calibri"/>
                <a:cs typeface="Calibri"/>
              </a:rPr>
              <a:t>all major commercial</a:t>
            </a:r>
            <a:r>
              <a:rPr sz="2200" spc="31">
                <a:solidFill>
                  <a:srgbClr val="000000"/>
                </a:solidFill>
                <a:latin typeface="Calibri"/>
                <a:cs typeface="Calibri"/>
              </a:rPr>
              <a:t> </a:t>
            </a:r>
            <a:r>
              <a:rPr sz="2200" b="1" spc="-10">
                <a:solidFill>
                  <a:srgbClr val="000000"/>
                </a:solidFill>
                <a:latin typeface="Calibri"/>
                <a:cs typeface="Calibri"/>
              </a:rPr>
              <a:t>databases</a:t>
            </a:r>
            <a:r>
              <a:rPr sz="2200">
                <a:solidFill>
                  <a:srgbClr val="000000"/>
                </a:solidFill>
                <a:latin typeface="Calibri"/>
                <a:cs typeface="Calibri"/>
              </a:rPr>
              <a:t>.</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a:t>
            </a:r>
            <a:r>
              <a:rPr sz="2200" spc="137">
                <a:solidFill>
                  <a:srgbClr val="000000"/>
                </a:solidFill>
                <a:latin typeface="Calibri"/>
                <a:cs typeface="Calibri"/>
              </a:rPr>
              <a:t> </a:t>
            </a:r>
            <a:r>
              <a:rPr sz="2200">
                <a:solidFill>
                  <a:srgbClr val="000000"/>
                </a:solidFill>
                <a:latin typeface="Calibri"/>
                <a:cs typeface="Calibri"/>
              </a:rPr>
              <a:t>supports</a:t>
            </a:r>
            <a:r>
              <a:rPr sz="2200" spc="146">
                <a:solidFill>
                  <a:srgbClr val="000000"/>
                </a:solidFill>
                <a:latin typeface="Calibri"/>
                <a:cs typeface="Calibri"/>
              </a:rPr>
              <a:t> </a:t>
            </a:r>
            <a:r>
              <a:rPr sz="2200">
                <a:solidFill>
                  <a:srgbClr val="000000"/>
                </a:solidFill>
                <a:latin typeface="Calibri"/>
                <a:cs typeface="Calibri"/>
              </a:rPr>
              <a:t>functional</a:t>
            </a:r>
            <a:r>
              <a:rPr sz="2200" spc="145">
                <a:solidFill>
                  <a:srgbClr val="000000"/>
                </a:solidFill>
                <a:latin typeface="Calibri"/>
                <a:cs typeface="Calibri"/>
              </a:rPr>
              <a:t> </a:t>
            </a:r>
            <a:r>
              <a:rPr sz="2200">
                <a:solidFill>
                  <a:srgbClr val="000000"/>
                </a:solidFill>
                <a:latin typeface="Calibri"/>
                <a:cs typeface="Calibri"/>
              </a:rPr>
              <a:t>and</a:t>
            </a:r>
            <a:r>
              <a:rPr sz="2200" spc="142">
                <a:solidFill>
                  <a:srgbClr val="000000"/>
                </a:solidFill>
                <a:latin typeface="Calibri"/>
                <a:cs typeface="Calibri"/>
              </a:rPr>
              <a:t> </a:t>
            </a:r>
            <a:r>
              <a:rPr sz="2200">
                <a:solidFill>
                  <a:srgbClr val="000000"/>
                </a:solidFill>
                <a:latin typeface="Calibri"/>
                <a:cs typeface="Calibri"/>
              </a:rPr>
              <a:t>structured</a:t>
            </a:r>
            <a:r>
              <a:rPr sz="2200" spc="141">
                <a:solidFill>
                  <a:srgbClr val="000000"/>
                </a:solidFill>
                <a:latin typeface="Calibri"/>
                <a:cs typeface="Calibri"/>
              </a:rPr>
              <a:t> </a:t>
            </a:r>
            <a:r>
              <a:rPr sz="2200" spc="-10">
                <a:solidFill>
                  <a:srgbClr val="000000"/>
                </a:solidFill>
                <a:latin typeface="Calibri"/>
                <a:cs typeface="Calibri"/>
              </a:rPr>
              <a:t>programming</a:t>
            </a:r>
            <a:r>
              <a:rPr sz="2200" spc="172">
                <a:solidFill>
                  <a:srgbClr val="000000"/>
                </a:solidFill>
                <a:latin typeface="Calibri"/>
                <a:cs typeface="Calibri"/>
              </a:rPr>
              <a:t> </a:t>
            </a:r>
            <a:r>
              <a:rPr sz="2200">
                <a:solidFill>
                  <a:srgbClr val="000000"/>
                </a:solidFill>
                <a:latin typeface="Calibri"/>
                <a:cs typeface="Calibri"/>
              </a:rPr>
              <a:t>methods</a:t>
            </a:r>
            <a:r>
              <a:rPr sz="2200" spc="148">
                <a:solidFill>
                  <a:srgbClr val="000000"/>
                </a:solidFill>
                <a:latin typeface="Calibri"/>
                <a:cs typeface="Calibri"/>
              </a:rPr>
              <a:t> </a:t>
            </a:r>
            <a:r>
              <a:rPr sz="2200">
                <a:solidFill>
                  <a:srgbClr val="000000"/>
                </a:solidFill>
                <a:latin typeface="Calibri"/>
                <a:cs typeface="Calibri"/>
              </a:rPr>
              <a:t>as</a:t>
            </a:r>
            <a:r>
              <a:rPr sz="2200" spc="154">
                <a:solidFill>
                  <a:srgbClr val="000000"/>
                </a:solidFill>
                <a:latin typeface="Calibri"/>
                <a:cs typeface="Calibri"/>
              </a:rPr>
              <a:t> </a:t>
            </a:r>
            <a:r>
              <a:rPr sz="2200">
                <a:solidFill>
                  <a:srgbClr val="000000"/>
                </a:solidFill>
                <a:latin typeface="Calibri"/>
                <a:cs typeface="Calibri"/>
              </a:rPr>
              <a:t>well</a:t>
            </a:r>
            <a:r>
              <a:rPr sz="2200" spc="154">
                <a:solidFill>
                  <a:srgbClr val="000000"/>
                </a:solidFill>
                <a:latin typeface="Calibri"/>
                <a:cs typeface="Calibri"/>
              </a:rPr>
              <a:t> </a:t>
            </a:r>
            <a:r>
              <a:rPr sz="2200">
                <a:solidFill>
                  <a:srgbClr val="000000"/>
                </a:solidFill>
                <a:latin typeface="Calibri"/>
                <a:cs typeface="Calibri"/>
              </a:rPr>
              <a:t>as</a:t>
            </a:r>
          </a:p>
          <a:p>
            <a:pPr marL="286511" marR="0">
              <a:lnSpc>
                <a:spcPts val="2640"/>
              </a:lnSpc>
              <a:spcBef>
                <a:spcPts val="0"/>
              </a:spcBef>
              <a:spcAft>
                <a:spcPts val="0"/>
              </a:spcAft>
            </a:pPr>
            <a:r>
              <a:rPr sz="2200" b="1">
                <a:solidFill>
                  <a:srgbClr val="000000"/>
                </a:solidFill>
                <a:latin typeface="Calibri"/>
                <a:cs typeface="Calibri"/>
              </a:rPr>
              <a:t>OOP</a:t>
            </a:r>
            <a:r>
              <a:rPr sz="2200">
                <a:solidFill>
                  <a:srgbClr val="000000"/>
                </a:solidFill>
                <a:latin typeface="Calibri"/>
                <a:cs typeface="Calibri"/>
              </a:rPr>
              <a:t>.</a:t>
            </a:r>
          </a:p>
          <a:p>
            <a:pPr marL="0" marR="0">
              <a:lnSpc>
                <a:spcPts val="3545"/>
              </a:lnSpc>
              <a:spcBef>
                <a:spcPts val="22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a:t>
            </a:r>
            <a:r>
              <a:rPr sz="2200" spc="321">
                <a:solidFill>
                  <a:srgbClr val="000000"/>
                </a:solidFill>
                <a:latin typeface="Calibri"/>
                <a:cs typeface="Calibri"/>
              </a:rPr>
              <a:t> </a:t>
            </a:r>
            <a:r>
              <a:rPr sz="2200">
                <a:solidFill>
                  <a:srgbClr val="000000"/>
                </a:solidFill>
                <a:latin typeface="Calibri"/>
                <a:cs typeface="Calibri"/>
              </a:rPr>
              <a:t>provides</a:t>
            </a:r>
            <a:r>
              <a:rPr sz="2200" spc="326">
                <a:solidFill>
                  <a:srgbClr val="000000"/>
                </a:solidFill>
                <a:latin typeface="Calibri"/>
                <a:cs typeface="Calibri"/>
              </a:rPr>
              <a:t> </a:t>
            </a:r>
            <a:r>
              <a:rPr sz="2200">
                <a:solidFill>
                  <a:srgbClr val="000000"/>
                </a:solidFill>
                <a:latin typeface="Calibri"/>
                <a:cs typeface="Calibri"/>
              </a:rPr>
              <a:t>very</a:t>
            </a:r>
            <a:r>
              <a:rPr sz="2200" spc="325">
                <a:solidFill>
                  <a:srgbClr val="000000"/>
                </a:solidFill>
                <a:latin typeface="Calibri"/>
                <a:cs typeface="Calibri"/>
              </a:rPr>
              <a:t> </a:t>
            </a:r>
            <a:r>
              <a:rPr sz="2200">
                <a:solidFill>
                  <a:srgbClr val="000000"/>
                </a:solidFill>
                <a:latin typeface="Calibri"/>
                <a:cs typeface="Calibri"/>
              </a:rPr>
              <a:t>high-level</a:t>
            </a:r>
            <a:r>
              <a:rPr sz="2200" spc="321">
                <a:solidFill>
                  <a:srgbClr val="000000"/>
                </a:solidFill>
                <a:latin typeface="Calibri"/>
                <a:cs typeface="Calibri"/>
              </a:rPr>
              <a:t> </a:t>
            </a:r>
            <a:r>
              <a:rPr sz="2200" b="1">
                <a:solidFill>
                  <a:srgbClr val="000000"/>
                </a:solidFill>
                <a:latin typeface="Calibri"/>
                <a:cs typeface="Calibri"/>
              </a:rPr>
              <a:t>dynamic</a:t>
            </a:r>
            <a:r>
              <a:rPr sz="2200" b="1" spc="324">
                <a:solidFill>
                  <a:srgbClr val="000000"/>
                </a:solidFill>
                <a:latin typeface="Calibri"/>
                <a:cs typeface="Calibri"/>
              </a:rPr>
              <a:t> </a:t>
            </a:r>
            <a:r>
              <a:rPr sz="2200" spc="-18">
                <a:solidFill>
                  <a:srgbClr val="000000"/>
                </a:solidFill>
                <a:latin typeface="Calibri"/>
                <a:cs typeface="Calibri"/>
              </a:rPr>
              <a:t>data</a:t>
            </a:r>
            <a:r>
              <a:rPr sz="2200" spc="340">
                <a:solidFill>
                  <a:srgbClr val="000000"/>
                </a:solidFill>
                <a:latin typeface="Calibri"/>
                <a:cs typeface="Calibri"/>
              </a:rPr>
              <a:t> </a:t>
            </a:r>
            <a:r>
              <a:rPr sz="2200">
                <a:solidFill>
                  <a:srgbClr val="000000"/>
                </a:solidFill>
                <a:latin typeface="Calibri"/>
                <a:cs typeface="Calibri"/>
              </a:rPr>
              <a:t>types</a:t>
            </a:r>
            <a:r>
              <a:rPr sz="2200" spc="325">
                <a:solidFill>
                  <a:srgbClr val="000000"/>
                </a:solidFill>
                <a:latin typeface="Calibri"/>
                <a:cs typeface="Calibri"/>
              </a:rPr>
              <a:t> </a:t>
            </a:r>
            <a:r>
              <a:rPr sz="2200">
                <a:solidFill>
                  <a:srgbClr val="000000"/>
                </a:solidFill>
                <a:latin typeface="Calibri"/>
                <a:cs typeface="Calibri"/>
              </a:rPr>
              <a:t>and</a:t>
            </a:r>
            <a:r>
              <a:rPr sz="2200" spc="317">
                <a:solidFill>
                  <a:srgbClr val="000000"/>
                </a:solidFill>
                <a:latin typeface="Calibri"/>
                <a:cs typeface="Calibri"/>
              </a:rPr>
              <a:t> </a:t>
            </a:r>
            <a:r>
              <a:rPr sz="2200">
                <a:solidFill>
                  <a:srgbClr val="000000"/>
                </a:solidFill>
                <a:latin typeface="Calibri"/>
                <a:cs typeface="Calibri"/>
              </a:rPr>
              <a:t>supports</a:t>
            </a:r>
            <a:r>
              <a:rPr sz="2200" spc="323">
                <a:solidFill>
                  <a:srgbClr val="000000"/>
                </a:solidFill>
                <a:latin typeface="Calibri"/>
                <a:cs typeface="Calibri"/>
              </a:rPr>
              <a:t> </a:t>
            </a:r>
            <a:r>
              <a:rPr sz="2200">
                <a:solidFill>
                  <a:srgbClr val="000000"/>
                </a:solidFill>
                <a:latin typeface="Calibri"/>
                <a:cs typeface="Calibri"/>
              </a:rPr>
              <a:t>dynamic</a:t>
            </a:r>
          </a:p>
          <a:p>
            <a:pPr marL="286511" marR="0">
              <a:lnSpc>
                <a:spcPts val="2639"/>
              </a:lnSpc>
              <a:spcBef>
                <a:spcPts val="0"/>
              </a:spcBef>
              <a:spcAft>
                <a:spcPts val="0"/>
              </a:spcAft>
            </a:pPr>
            <a:r>
              <a:rPr sz="2200">
                <a:solidFill>
                  <a:srgbClr val="000000"/>
                </a:solidFill>
                <a:latin typeface="Calibri"/>
                <a:cs typeface="Calibri"/>
              </a:rPr>
              <a:t>type</a:t>
            </a:r>
            <a:r>
              <a:rPr sz="2200" spc="14">
                <a:solidFill>
                  <a:srgbClr val="000000"/>
                </a:solidFill>
                <a:latin typeface="Calibri"/>
                <a:cs typeface="Calibri"/>
              </a:rPr>
              <a:t> </a:t>
            </a:r>
            <a:r>
              <a:rPr sz="2200">
                <a:solidFill>
                  <a:srgbClr val="000000"/>
                </a:solidFill>
                <a:latin typeface="Calibri"/>
                <a:cs typeface="Calibri"/>
              </a:rPr>
              <a:t>checking.</a:t>
            </a:r>
          </a:p>
          <a:p>
            <a:pPr marL="0" marR="0">
              <a:lnSpc>
                <a:spcPts val="3542"/>
              </a:lnSpc>
              <a:spcBef>
                <a:spcPts val="22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 supports </a:t>
            </a:r>
            <a:r>
              <a:rPr sz="2200" b="1">
                <a:solidFill>
                  <a:srgbClr val="000000"/>
                </a:solidFill>
                <a:latin typeface="Calibri"/>
                <a:cs typeface="Calibri"/>
              </a:rPr>
              <a:t>GUI</a:t>
            </a:r>
            <a:r>
              <a:rPr sz="2200" b="1" spc="10">
                <a:solidFill>
                  <a:srgbClr val="000000"/>
                </a:solidFill>
                <a:latin typeface="Calibri"/>
                <a:cs typeface="Calibri"/>
              </a:rPr>
              <a:t> </a:t>
            </a:r>
            <a:r>
              <a:rPr sz="2200">
                <a:solidFill>
                  <a:srgbClr val="000000"/>
                </a:solidFill>
                <a:latin typeface="Calibri"/>
                <a:cs typeface="Calibri"/>
              </a:rPr>
              <a:t>applications</a:t>
            </a:r>
          </a:p>
        </p:txBody>
      </p:sp>
      <p:sp>
        <p:nvSpPr>
          <p:cNvPr id="5" name="object 5"/>
          <p:cNvSpPr txBox="1"/>
          <p:nvPr/>
        </p:nvSpPr>
        <p:spPr>
          <a:xfrm>
            <a:off x="1837944" y="4142672"/>
            <a:ext cx="7325483" cy="1352169"/>
          </a:xfrm>
          <a:prstGeom prst="rect">
            <a:avLst/>
          </a:prstGeom>
        </p:spPr>
        <p:txBody>
          <a:bodyPr vert="horz" wrap="square" lIns="0" tIns="0" rIns="0" bIns="0" rtlCol="0">
            <a:spAutoFit/>
          </a:bodyPr>
          <a:lstStyle/>
          <a:p>
            <a:pPr marL="0" marR="0">
              <a:lnSpc>
                <a:spcPts val="3545"/>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 supports automatic </a:t>
            </a:r>
            <a:r>
              <a:rPr sz="2200" b="1" spc="-12">
                <a:solidFill>
                  <a:srgbClr val="000000"/>
                </a:solidFill>
                <a:latin typeface="Calibri"/>
                <a:cs typeface="Calibri"/>
              </a:rPr>
              <a:t>garbage</a:t>
            </a:r>
            <a:r>
              <a:rPr sz="2200" b="1" spc="30">
                <a:solidFill>
                  <a:srgbClr val="000000"/>
                </a:solidFill>
                <a:latin typeface="Calibri"/>
                <a:cs typeface="Calibri"/>
              </a:rPr>
              <a:t> </a:t>
            </a:r>
            <a:r>
              <a:rPr sz="2200" b="1">
                <a:solidFill>
                  <a:srgbClr val="000000"/>
                </a:solidFill>
                <a:latin typeface="Calibri"/>
                <a:cs typeface="Calibri"/>
              </a:rPr>
              <a:t>collection</a:t>
            </a:r>
            <a:r>
              <a:rPr sz="2200">
                <a:solidFill>
                  <a:srgbClr val="000000"/>
                </a:solidFill>
                <a:latin typeface="Calibri"/>
                <a:cs typeface="Calibri"/>
              </a:rPr>
              <a:t>.</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 </a:t>
            </a:r>
            <a:r>
              <a:rPr sz="2200" spc="-15">
                <a:solidFill>
                  <a:srgbClr val="000000"/>
                </a:solidFill>
                <a:latin typeface="Calibri"/>
                <a:cs typeface="Calibri"/>
              </a:rPr>
              <a:t>can</a:t>
            </a:r>
            <a:r>
              <a:rPr sz="2200" spc="11">
                <a:solidFill>
                  <a:srgbClr val="000000"/>
                </a:solidFill>
                <a:latin typeface="Calibri"/>
                <a:cs typeface="Calibri"/>
              </a:rPr>
              <a:t> </a:t>
            </a:r>
            <a:r>
              <a:rPr sz="2200">
                <a:solidFill>
                  <a:srgbClr val="000000"/>
                </a:solidFill>
                <a:latin typeface="Calibri"/>
                <a:cs typeface="Calibri"/>
              </a:rPr>
              <a:t>be easily </a:t>
            </a:r>
            <a:r>
              <a:rPr sz="2200" b="1" spc="-20">
                <a:solidFill>
                  <a:srgbClr val="000000"/>
                </a:solidFill>
                <a:latin typeface="Calibri"/>
                <a:cs typeface="Calibri"/>
              </a:rPr>
              <a:t>integrated</a:t>
            </a:r>
            <a:r>
              <a:rPr sz="2200" b="1" spc="51">
                <a:solidFill>
                  <a:srgbClr val="000000"/>
                </a:solidFill>
                <a:latin typeface="Calibri"/>
                <a:cs typeface="Calibri"/>
              </a:rPr>
              <a:t> </a:t>
            </a:r>
            <a:r>
              <a:rPr sz="2200">
                <a:solidFill>
                  <a:srgbClr val="000000"/>
                </a:solidFill>
                <a:latin typeface="Calibri"/>
                <a:cs typeface="Calibri"/>
              </a:rPr>
              <a:t>with C,</a:t>
            </a:r>
            <a:r>
              <a:rPr sz="2200" spc="18">
                <a:solidFill>
                  <a:srgbClr val="000000"/>
                </a:solidFill>
                <a:latin typeface="Calibri"/>
                <a:cs typeface="Calibri"/>
              </a:rPr>
              <a:t> </a:t>
            </a:r>
            <a:r>
              <a:rPr sz="2200">
                <a:solidFill>
                  <a:srgbClr val="000000"/>
                </a:solidFill>
                <a:latin typeface="Calibri"/>
                <a:cs typeface="Calibri"/>
              </a:rPr>
              <a:t>C++,</a:t>
            </a:r>
            <a:r>
              <a:rPr sz="2200" spc="18">
                <a:solidFill>
                  <a:srgbClr val="000000"/>
                </a:solidFill>
                <a:latin typeface="Calibri"/>
                <a:cs typeface="Calibri"/>
              </a:rPr>
              <a:t> </a:t>
            </a:r>
            <a:r>
              <a:rPr sz="2200">
                <a:solidFill>
                  <a:srgbClr val="000000"/>
                </a:solidFill>
                <a:latin typeface="Calibri"/>
                <a:cs typeface="Calibri"/>
              </a:rPr>
              <a:t>and </a:t>
            </a:r>
            <a:r>
              <a:rPr sz="2200" spc="-17">
                <a:solidFill>
                  <a:srgbClr val="000000"/>
                </a:solidFill>
                <a:latin typeface="Calibri"/>
                <a:cs typeface="Calibri"/>
              </a:rPr>
              <a:t>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451094" y="292702"/>
            <a:ext cx="2716670" cy="1067371"/>
          </a:xfrm>
          <a:prstGeom prst="rect">
            <a:avLst/>
          </a:prstGeom>
        </p:spPr>
        <p:txBody>
          <a:bodyPr vert="horz" wrap="square" lIns="0" tIns="0" rIns="0" bIns="0" rtlCol="0">
            <a:spAutoFit/>
          </a:bodyPr>
          <a:lstStyle/>
          <a:p>
            <a:pPr marL="0" marR="0">
              <a:lnSpc>
                <a:spcPts val="3604"/>
              </a:lnSpc>
              <a:spcBef>
                <a:spcPts val="0"/>
              </a:spcBef>
              <a:spcAft>
                <a:spcPts val="0"/>
              </a:spcAft>
            </a:pPr>
            <a:r>
              <a:rPr sz="3200" b="1">
                <a:solidFill>
                  <a:srgbClr val="CC9A1A"/>
                </a:solidFill>
                <a:latin typeface="Garamond"/>
                <a:cs typeface="Garamond"/>
              </a:rPr>
              <a:t>Why Python</a:t>
            </a:r>
          </a:p>
        </p:txBody>
      </p:sp>
      <p:sp>
        <p:nvSpPr>
          <p:cNvPr id="4" name="object 4"/>
          <p:cNvSpPr txBox="1"/>
          <p:nvPr/>
        </p:nvSpPr>
        <p:spPr>
          <a:xfrm>
            <a:off x="1486153" y="1247441"/>
            <a:ext cx="1380003"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orbel"/>
                <a:cs typeface="Corbel"/>
              </a:rPr>
              <a:t>Easy to</a:t>
            </a:r>
            <a:r>
              <a:rPr sz="1600" b="1" spc="14">
                <a:solidFill>
                  <a:srgbClr val="FFFFFF"/>
                </a:solidFill>
                <a:latin typeface="Corbel"/>
                <a:cs typeface="Corbel"/>
              </a:rPr>
              <a:t> </a:t>
            </a:r>
            <a:r>
              <a:rPr sz="1600" b="1">
                <a:solidFill>
                  <a:srgbClr val="FFFFFF"/>
                </a:solidFill>
                <a:latin typeface="Corbel"/>
                <a:cs typeface="Corbel"/>
              </a:rPr>
              <a:t>read</a:t>
            </a:r>
          </a:p>
        </p:txBody>
      </p:sp>
      <p:sp>
        <p:nvSpPr>
          <p:cNvPr id="5" name="object 5"/>
          <p:cNvSpPr txBox="1"/>
          <p:nvPr/>
        </p:nvSpPr>
        <p:spPr>
          <a:xfrm>
            <a:off x="4092575" y="1247441"/>
            <a:ext cx="7974309"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FFFFFF"/>
                </a:solidFill>
                <a:latin typeface="PKWSMD+Wingdings"/>
                <a:cs typeface="PKWSMD+Wingdings"/>
              </a:rPr>
              <a:t></a:t>
            </a:r>
            <a:r>
              <a:rPr sz="1600" spc="1043">
                <a:solidFill>
                  <a:srgbClr val="FFFFFF"/>
                </a:solidFill>
                <a:latin typeface="Times New Roman"/>
                <a:cs typeface="Times New Roman"/>
              </a:rPr>
              <a:t> </a:t>
            </a:r>
            <a:r>
              <a:rPr sz="1600" b="1">
                <a:solidFill>
                  <a:srgbClr val="FFFFFF"/>
                </a:solidFill>
                <a:latin typeface="Corbel"/>
                <a:cs typeface="Corbel"/>
              </a:rPr>
              <a:t>Python</a:t>
            </a:r>
            <a:r>
              <a:rPr sz="1600" b="1" spc="37">
                <a:solidFill>
                  <a:srgbClr val="FFFFFF"/>
                </a:solidFill>
                <a:latin typeface="Corbel"/>
                <a:cs typeface="Corbel"/>
              </a:rPr>
              <a:t> </a:t>
            </a:r>
            <a:r>
              <a:rPr sz="1600" b="1">
                <a:solidFill>
                  <a:srgbClr val="FFFFFF"/>
                </a:solidFill>
                <a:latin typeface="Corbel"/>
                <a:cs typeface="Corbel"/>
              </a:rPr>
              <a:t>scripts have</a:t>
            </a:r>
            <a:r>
              <a:rPr sz="1600" b="1" spc="25">
                <a:solidFill>
                  <a:srgbClr val="FFFFFF"/>
                </a:solidFill>
                <a:latin typeface="Corbel"/>
                <a:cs typeface="Corbel"/>
              </a:rPr>
              <a:t> </a:t>
            </a:r>
            <a:r>
              <a:rPr sz="1600" b="1">
                <a:solidFill>
                  <a:srgbClr val="FFFFFF"/>
                </a:solidFill>
                <a:latin typeface="Corbel"/>
                <a:cs typeface="Corbel"/>
              </a:rPr>
              <a:t>clear syntax,</a:t>
            </a:r>
            <a:r>
              <a:rPr sz="1600" b="1" spc="52">
                <a:solidFill>
                  <a:srgbClr val="FFFFFF"/>
                </a:solidFill>
                <a:latin typeface="Corbel"/>
                <a:cs typeface="Corbel"/>
              </a:rPr>
              <a:t> </a:t>
            </a:r>
            <a:r>
              <a:rPr sz="1600" b="1">
                <a:solidFill>
                  <a:srgbClr val="FFFFFF"/>
                </a:solidFill>
                <a:latin typeface="Corbel"/>
                <a:cs typeface="Corbel"/>
              </a:rPr>
              <a:t>simple structure</a:t>
            </a:r>
            <a:r>
              <a:rPr sz="1600" b="1" spc="38">
                <a:solidFill>
                  <a:srgbClr val="FFFFFF"/>
                </a:solidFill>
                <a:latin typeface="Corbel"/>
                <a:cs typeface="Corbel"/>
              </a:rPr>
              <a:t> </a:t>
            </a:r>
            <a:r>
              <a:rPr sz="1600" b="1">
                <a:solidFill>
                  <a:srgbClr val="FFFFFF"/>
                </a:solidFill>
                <a:latin typeface="Corbel"/>
                <a:cs typeface="Corbel"/>
              </a:rPr>
              <a:t>and very</a:t>
            </a:r>
            <a:r>
              <a:rPr sz="1600" b="1" spc="12">
                <a:solidFill>
                  <a:srgbClr val="FFFFFF"/>
                </a:solidFill>
                <a:latin typeface="Corbel"/>
                <a:cs typeface="Corbel"/>
              </a:rPr>
              <a:t> </a:t>
            </a:r>
            <a:r>
              <a:rPr sz="1600" b="1">
                <a:solidFill>
                  <a:srgbClr val="FFFFFF"/>
                </a:solidFill>
                <a:latin typeface="Corbel"/>
                <a:cs typeface="Corbel"/>
              </a:rPr>
              <a:t>few protocols</a:t>
            </a:r>
            <a:r>
              <a:rPr sz="1600" b="1" spc="-10">
                <a:solidFill>
                  <a:srgbClr val="FFFFFF"/>
                </a:solidFill>
                <a:latin typeface="Corbel"/>
                <a:cs typeface="Corbel"/>
              </a:rPr>
              <a:t> </a:t>
            </a:r>
            <a:r>
              <a:rPr sz="1600" b="1">
                <a:solidFill>
                  <a:srgbClr val="FFFFFF"/>
                </a:solidFill>
                <a:latin typeface="Corbel"/>
                <a:cs typeface="Corbel"/>
              </a:rPr>
              <a:t>to</a:t>
            </a:r>
          </a:p>
        </p:txBody>
      </p:sp>
      <p:sp>
        <p:nvSpPr>
          <p:cNvPr id="6" name="object 6"/>
          <p:cNvSpPr txBox="1"/>
          <p:nvPr/>
        </p:nvSpPr>
        <p:spPr>
          <a:xfrm>
            <a:off x="4435475" y="1491281"/>
            <a:ext cx="3255061"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orbel"/>
                <a:cs typeface="Corbel"/>
              </a:rPr>
              <a:t>remember</a:t>
            </a:r>
            <a:r>
              <a:rPr sz="1600" b="1" spc="34">
                <a:solidFill>
                  <a:srgbClr val="FFFFFF"/>
                </a:solidFill>
                <a:latin typeface="Corbel"/>
                <a:cs typeface="Corbel"/>
              </a:rPr>
              <a:t> </a:t>
            </a:r>
            <a:r>
              <a:rPr sz="1600" b="1">
                <a:solidFill>
                  <a:srgbClr val="FFFFFF"/>
                </a:solidFill>
                <a:latin typeface="Corbel"/>
                <a:cs typeface="Corbel"/>
              </a:rPr>
              <a:t>before programming.</a:t>
            </a:r>
          </a:p>
        </p:txBody>
      </p:sp>
      <p:sp>
        <p:nvSpPr>
          <p:cNvPr id="7" name="object 7"/>
          <p:cNvSpPr txBox="1"/>
          <p:nvPr/>
        </p:nvSpPr>
        <p:spPr>
          <a:xfrm>
            <a:off x="1486153" y="1918635"/>
            <a:ext cx="1765335" cy="1190229"/>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orbel"/>
                <a:cs typeface="Corbel"/>
              </a:rPr>
              <a:t>Easy to</a:t>
            </a:r>
            <a:r>
              <a:rPr sz="1600" b="1" spc="14">
                <a:solidFill>
                  <a:srgbClr val="000000"/>
                </a:solidFill>
                <a:latin typeface="Corbel"/>
                <a:cs typeface="Corbel"/>
              </a:rPr>
              <a:t> </a:t>
            </a:r>
            <a:r>
              <a:rPr sz="1600" b="1">
                <a:solidFill>
                  <a:srgbClr val="000000"/>
                </a:solidFill>
                <a:latin typeface="Corbel"/>
                <a:cs typeface="Corbel"/>
              </a:rPr>
              <a:t>Maintain</a:t>
            </a:r>
          </a:p>
          <a:p>
            <a:pPr marL="0" marR="0">
              <a:lnSpc>
                <a:spcPts val="1951"/>
              </a:lnSpc>
              <a:spcBef>
                <a:spcPts val="3071"/>
              </a:spcBef>
              <a:spcAft>
                <a:spcPts val="0"/>
              </a:spcAft>
            </a:pPr>
            <a:r>
              <a:rPr sz="1600" b="1" spc="-11">
                <a:solidFill>
                  <a:srgbClr val="000000"/>
                </a:solidFill>
                <a:latin typeface="Corbel"/>
                <a:cs typeface="Corbel"/>
              </a:rPr>
              <a:t>Portable</a:t>
            </a:r>
          </a:p>
        </p:txBody>
      </p:sp>
      <p:sp>
        <p:nvSpPr>
          <p:cNvPr id="8" name="object 8"/>
          <p:cNvSpPr txBox="1"/>
          <p:nvPr/>
        </p:nvSpPr>
        <p:spPr>
          <a:xfrm>
            <a:off x="4092575" y="1918635"/>
            <a:ext cx="8836714"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PKWSMD+Wingdings"/>
                <a:cs typeface="PKWSMD+Wingdings"/>
              </a:rPr>
              <a:t></a:t>
            </a:r>
            <a:r>
              <a:rPr sz="1600" spc="1043">
                <a:solidFill>
                  <a:srgbClr val="000000"/>
                </a:solidFill>
                <a:latin typeface="Times New Roman"/>
                <a:cs typeface="Times New Roman"/>
              </a:rPr>
              <a:t> </a:t>
            </a:r>
            <a:r>
              <a:rPr sz="1600">
                <a:solidFill>
                  <a:srgbClr val="000000"/>
                </a:solidFill>
                <a:latin typeface="Corbel"/>
                <a:cs typeface="Corbel"/>
              </a:rPr>
              <a:t>Python code</a:t>
            </a:r>
            <a:r>
              <a:rPr sz="1600" spc="25">
                <a:solidFill>
                  <a:srgbClr val="000000"/>
                </a:solidFill>
                <a:latin typeface="Corbel"/>
                <a:cs typeface="Corbel"/>
              </a:rPr>
              <a:t> </a:t>
            </a:r>
            <a:r>
              <a:rPr sz="1600">
                <a:solidFill>
                  <a:srgbClr val="000000"/>
                </a:solidFill>
                <a:latin typeface="Corbel"/>
                <a:cs typeface="Corbel"/>
              </a:rPr>
              <a:t>is easily</a:t>
            </a:r>
            <a:r>
              <a:rPr sz="1600" spc="30">
                <a:solidFill>
                  <a:srgbClr val="000000"/>
                </a:solidFill>
                <a:latin typeface="Corbel"/>
                <a:cs typeface="Corbel"/>
              </a:rPr>
              <a:t> </a:t>
            </a:r>
            <a:r>
              <a:rPr sz="1600">
                <a:solidFill>
                  <a:srgbClr val="000000"/>
                </a:solidFill>
                <a:latin typeface="Corbel"/>
                <a:cs typeface="Corbel"/>
              </a:rPr>
              <a:t>to write and</a:t>
            </a:r>
            <a:r>
              <a:rPr sz="1600" spc="21">
                <a:solidFill>
                  <a:srgbClr val="000000"/>
                </a:solidFill>
                <a:latin typeface="Corbel"/>
                <a:cs typeface="Corbel"/>
              </a:rPr>
              <a:t> </a:t>
            </a:r>
            <a:r>
              <a:rPr sz="1600">
                <a:solidFill>
                  <a:srgbClr val="000000"/>
                </a:solidFill>
                <a:latin typeface="Corbel"/>
                <a:cs typeface="Corbel"/>
              </a:rPr>
              <a:t>debug.</a:t>
            </a:r>
            <a:r>
              <a:rPr sz="1600" spc="40">
                <a:solidFill>
                  <a:srgbClr val="000000"/>
                </a:solidFill>
                <a:latin typeface="Corbel"/>
                <a:cs typeface="Corbel"/>
              </a:rPr>
              <a:t> </a:t>
            </a:r>
            <a:r>
              <a:rPr sz="1600">
                <a:solidFill>
                  <a:srgbClr val="000000"/>
                </a:solidFill>
                <a:latin typeface="Corbel"/>
                <a:cs typeface="Corbel"/>
              </a:rPr>
              <a:t>Python's success</a:t>
            </a:r>
            <a:r>
              <a:rPr sz="1600" spc="34">
                <a:solidFill>
                  <a:srgbClr val="000000"/>
                </a:solidFill>
                <a:latin typeface="Corbel"/>
                <a:cs typeface="Corbel"/>
              </a:rPr>
              <a:t> </a:t>
            </a:r>
            <a:r>
              <a:rPr sz="1600">
                <a:solidFill>
                  <a:srgbClr val="000000"/>
                </a:solidFill>
                <a:latin typeface="Corbel"/>
                <a:cs typeface="Corbel"/>
              </a:rPr>
              <a:t>is that</a:t>
            </a:r>
            <a:r>
              <a:rPr sz="1600" spc="11">
                <a:solidFill>
                  <a:srgbClr val="000000"/>
                </a:solidFill>
                <a:latin typeface="Corbel"/>
                <a:cs typeface="Corbel"/>
              </a:rPr>
              <a:t> </a:t>
            </a:r>
            <a:r>
              <a:rPr sz="1600">
                <a:solidFill>
                  <a:srgbClr val="000000"/>
                </a:solidFill>
                <a:latin typeface="Corbel"/>
                <a:cs typeface="Corbel"/>
              </a:rPr>
              <a:t>its source code</a:t>
            </a:r>
            <a:r>
              <a:rPr sz="1600" spc="14">
                <a:solidFill>
                  <a:srgbClr val="000000"/>
                </a:solidFill>
                <a:latin typeface="Corbel"/>
                <a:cs typeface="Corbel"/>
              </a:rPr>
              <a:t> </a:t>
            </a:r>
            <a:r>
              <a:rPr sz="1600">
                <a:solidFill>
                  <a:srgbClr val="000000"/>
                </a:solidFill>
                <a:latin typeface="Corbel"/>
                <a:cs typeface="Corbel"/>
              </a:rPr>
              <a:t>is</a:t>
            </a:r>
            <a:r>
              <a:rPr sz="1600" spc="17">
                <a:solidFill>
                  <a:srgbClr val="000000"/>
                </a:solidFill>
                <a:latin typeface="Corbel"/>
                <a:cs typeface="Corbel"/>
              </a:rPr>
              <a:t> </a:t>
            </a:r>
            <a:r>
              <a:rPr sz="1600">
                <a:solidFill>
                  <a:srgbClr val="000000"/>
                </a:solidFill>
                <a:latin typeface="Corbel"/>
                <a:cs typeface="Corbel"/>
              </a:rPr>
              <a:t>fairly</a:t>
            </a:r>
          </a:p>
        </p:txBody>
      </p:sp>
      <p:sp>
        <p:nvSpPr>
          <p:cNvPr id="9" name="object 9"/>
          <p:cNvSpPr txBox="1"/>
          <p:nvPr/>
        </p:nvSpPr>
        <p:spPr>
          <a:xfrm>
            <a:off x="4435475" y="2162566"/>
            <a:ext cx="1797738"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a:solidFill>
                  <a:srgbClr val="000000"/>
                </a:solidFill>
                <a:latin typeface="Corbel"/>
                <a:cs typeface="Corbel"/>
              </a:rPr>
              <a:t>easy-to-maintain.</a:t>
            </a:r>
          </a:p>
        </p:txBody>
      </p:sp>
      <p:sp>
        <p:nvSpPr>
          <p:cNvPr id="10" name="object 10"/>
          <p:cNvSpPr txBox="1"/>
          <p:nvPr/>
        </p:nvSpPr>
        <p:spPr>
          <a:xfrm>
            <a:off x="4092575" y="2556266"/>
            <a:ext cx="8833012"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a:solidFill>
                  <a:srgbClr val="000000"/>
                </a:solidFill>
                <a:latin typeface="PKWSMD+Wingdings"/>
                <a:cs typeface="PKWSMD+Wingdings"/>
              </a:rPr>
              <a:t></a:t>
            </a:r>
            <a:r>
              <a:rPr sz="1600" spc="1367">
                <a:solidFill>
                  <a:srgbClr val="000000"/>
                </a:solidFill>
                <a:latin typeface="Times New Roman"/>
                <a:cs typeface="Times New Roman"/>
              </a:rPr>
              <a:t> </a:t>
            </a:r>
            <a:r>
              <a:rPr sz="1600">
                <a:solidFill>
                  <a:srgbClr val="000000"/>
                </a:solidFill>
                <a:latin typeface="Corbel"/>
                <a:cs typeface="Corbel"/>
              </a:rPr>
              <a:t>Python can</a:t>
            </a:r>
            <a:r>
              <a:rPr sz="1600" spc="20">
                <a:solidFill>
                  <a:srgbClr val="000000"/>
                </a:solidFill>
                <a:latin typeface="Corbel"/>
                <a:cs typeface="Corbel"/>
              </a:rPr>
              <a:t> </a:t>
            </a:r>
            <a:r>
              <a:rPr sz="1600">
                <a:solidFill>
                  <a:srgbClr val="000000"/>
                </a:solidFill>
                <a:latin typeface="Corbel"/>
                <a:cs typeface="Corbel"/>
              </a:rPr>
              <a:t>run on</a:t>
            </a:r>
            <a:r>
              <a:rPr sz="1600" spc="11">
                <a:solidFill>
                  <a:srgbClr val="000000"/>
                </a:solidFill>
                <a:latin typeface="Corbel"/>
                <a:cs typeface="Corbel"/>
              </a:rPr>
              <a:t> </a:t>
            </a:r>
            <a:r>
              <a:rPr sz="1600">
                <a:solidFill>
                  <a:srgbClr val="000000"/>
                </a:solidFill>
                <a:latin typeface="Corbel"/>
                <a:cs typeface="Corbel"/>
              </a:rPr>
              <a:t>a</a:t>
            </a:r>
            <a:r>
              <a:rPr sz="1600" spc="10">
                <a:solidFill>
                  <a:srgbClr val="000000"/>
                </a:solidFill>
                <a:latin typeface="Corbel"/>
                <a:cs typeface="Corbel"/>
              </a:rPr>
              <a:t> </a:t>
            </a:r>
            <a:r>
              <a:rPr sz="1600">
                <a:solidFill>
                  <a:srgbClr val="000000"/>
                </a:solidFill>
                <a:latin typeface="Corbel"/>
                <a:cs typeface="Corbel"/>
              </a:rPr>
              <a:t>wide</a:t>
            </a:r>
            <a:r>
              <a:rPr sz="1600" spc="20">
                <a:solidFill>
                  <a:srgbClr val="000000"/>
                </a:solidFill>
                <a:latin typeface="Corbel"/>
                <a:cs typeface="Corbel"/>
              </a:rPr>
              <a:t> </a:t>
            </a:r>
            <a:r>
              <a:rPr sz="1600">
                <a:solidFill>
                  <a:srgbClr val="000000"/>
                </a:solidFill>
                <a:latin typeface="Corbel"/>
                <a:cs typeface="Corbel"/>
              </a:rPr>
              <a:t>variety</a:t>
            </a:r>
            <a:r>
              <a:rPr sz="1600" spc="11">
                <a:solidFill>
                  <a:srgbClr val="000000"/>
                </a:solidFill>
                <a:latin typeface="Corbel"/>
                <a:cs typeface="Corbel"/>
              </a:rPr>
              <a:t> </a:t>
            </a:r>
            <a:r>
              <a:rPr sz="1600">
                <a:solidFill>
                  <a:srgbClr val="000000"/>
                </a:solidFill>
                <a:latin typeface="Corbel"/>
                <a:cs typeface="Corbel"/>
              </a:rPr>
              <a:t>of</a:t>
            </a:r>
            <a:r>
              <a:rPr sz="1600" spc="-58">
                <a:solidFill>
                  <a:srgbClr val="000000"/>
                </a:solidFill>
                <a:latin typeface="Corbel"/>
                <a:cs typeface="Corbel"/>
              </a:rPr>
              <a:t> </a:t>
            </a:r>
            <a:r>
              <a:rPr sz="1600">
                <a:solidFill>
                  <a:srgbClr val="000000"/>
                </a:solidFill>
                <a:latin typeface="Corbel"/>
                <a:cs typeface="Corbel"/>
              </a:rPr>
              <a:t>Operating</a:t>
            </a:r>
            <a:r>
              <a:rPr sz="1600" spc="41">
                <a:solidFill>
                  <a:srgbClr val="000000"/>
                </a:solidFill>
                <a:latin typeface="Corbel"/>
                <a:cs typeface="Corbel"/>
              </a:rPr>
              <a:t> </a:t>
            </a:r>
            <a:r>
              <a:rPr sz="1600">
                <a:solidFill>
                  <a:srgbClr val="000000"/>
                </a:solidFill>
                <a:latin typeface="Corbel"/>
                <a:cs typeface="Corbel"/>
              </a:rPr>
              <a:t>systems</a:t>
            </a:r>
            <a:r>
              <a:rPr sz="1600" spc="18">
                <a:solidFill>
                  <a:srgbClr val="000000"/>
                </a:solidFill>
                <a:latin typeface="Corbel"/>
                <a:cs typeface="Corbel"/>
              </a:rPr>
              <a:t> </a:t>
            </a:r>
            <a:r>
              <a:rPr sz="1600">
                <a:solidFill>
                  <a:srgbClr val="000000"/>
                </a:solidFill>
                <a:latin typeface="Corbel"/>
                <a:cs typeface="Corbel"/>
              </a:rPr>
              <a:t>and</a:t>
            </a:r>
            <a:r>
              <a:rPr sz="1600" spc="25">
                <a:solidFill>
                  <a:srgbClr val="000000"/>
                </a:solidFill>
                <a:latin typeface="Corbel"/>
                <a:cs typeface="Corbel"/>
              </a:rPr>
              <a:t> </a:t>
            </a:r>
            <a:r>
              <a:rPr sz="1600">
                <a:solidFill>
                  <a:srgbClr val="000000"/>
                </a:solidFill>
                <a:latin typeface="Corbel"/>
                <a:cs typeface="Corbel"/>
              </a:rPr>
              <a:t>platforms</a:t>
            </a:r>
            <a:r>
              <a:rPr sz="1600" spc="28">
                <a:solidFill>
                  <a:srgbClr val="000000"/>
                </a:solidFill>
                <a:latin typeface="Corbel"/>
                <a:cs typeface="Corbel"/>
              </a:rPr>
              <a:t> </a:t>
            </a:r>
            <a:r>
              <a:rPr sz="1600">
                <a:solidFill>
                  <a:srgbClr val="000000"/>
                </a:solidFill>
                <a:latin typeface="Corbel"/>
                <a:cs typeface="Corbel"/>
              </a:rPr>
              <a:t>and</a:t>
            </a:r>
            <a:r>
              <a:rPr sz="1600" spc="25">
                <a:solidFill>
                  <a:srgbClr val="000000"/>
                </a:solidFill>
                <a:latin typeface="Corbel"/>
                <a:cs typeface="Corbel"/>
              </a:rPr>
              <a:t> </a:t>
            </a:r>
            <a:r>
              <a:rPr sz="1600">
                <a:solidFill>
                  <a:srgbClr val="000000"/>
                </a:solidFill>
                <a:latin typeface="Corbel"/>
                <a:cs typeface="Corbel"/>
              </a:rPr>
              <a:t>providing</a:t>
            </a:r>
            <a:r>
              <a:rPr sz="1600" spc="25">
                <a:solidFill>
                  <a:srgbClr val="000000"/>
                </a:solidFill>
                <a:latin typeface="Corbel"/>
                <a:cs typeface="Corbel"/>
              </a:rPr>
              <a:t> </a:t>
            </a:r>
            <a:r>
              <a:rPr sz="1600">
                <a:solidFill>
                  <a:srgbClr val="000000"/>
                </a:solidFill>
                <a:latin typeface="Corbel"/>
                <a:cs typeface="Corbel"/>
              </a:rPr>
              <a:t>the</a:t>
            </a:r>
          </a:p>
        </p:txBody>
      </p:sp>
      <p:sp>
        <p:nvSpPr>
          <p:cNvPr id="11" name="object 11"/>
          <p:cNvSpPr txBox="1"/>
          <p:nvPr/>
        </p:nvSpPr>
        <p:spPr>
          <a:xfrm>
            <a:off x="4435475" y="2800397"/>
            <a:ext cx="3170373"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orbel"/>
                <a:cs typeface="Corbel"/>
              </a:rPr>
              <a:t>similar</a:t>
            </a:r>
            <a:r>
              <a:rPr sz="1600" spc="28">
                <a:solidFill>
                  <a:srgbClr val="000000"/>
                </a:solidFill>
                <a:latin typeface="Corbel"/>
                <a:cs typeface="Corbel"/>
              </a:rPr>
              <a:t> </a:t>
            </a:r>
            <a:r>
              <a:rPr sz="1600">
                <a:solidFill>
                  <a:srgbClr val="000000"/>
                </a:solidFill>
                <a:latin typeface="Corbel"/>
                <a:cs typeface="Corbel"/>
              </a:rPr>
              <a:t>interface</a:t>
            </a:r>
            <a:r>
              <a:rPr sz="1600" spc="47">
                <a:solidFill>
                  <a:srgbClr val="000000"/>
                </a:solidFill>
                <a:latin typeface="Corbel"/>
                <a:cs typeface="Corbel"/>
              </a:rPr>
              <a:t> </a:t>
            </a:r>
            <a:r>
              <a:rPr sz="1600">
                <a:solidFill>
                  <a:srgbClr val="000000"/>
                </a:solidFill>
                <a:latin typeface="Corbel"/>
                <a:cs typeface="Corbel"/>
              </a:rPr>
              <a:t>on all</a:t>
            </a:r>
            <a:r>
              <a:rPr sz="1600" spc="28">
                <a:solidFill>
                  <a:srgbClr val="000000"/>
                </a:solidFill>
                <a:latin typeface="Corbel"/>
                <a:cs typeface="Corbel"/>
              </a:rPr>
              <a:t> </a:t>
            </a:r>
            <a:r>
              <a:rPr sz="1600">
                <a:solidFill>
                  <a:srgbClr val="000000"/>
                </a:solidFill>
                <a:latin typeface="Corbel"/>
                <a:cs typeface="Corbel"/>
              </a:rPr>
              <a:t>platforms.</a:t>
            </a:r>
          </a:p>
        </p:txBody>
      </p:sp>
      <p:sp>
        <p:nvSpPr>
          <p:cNvPr id="12" name="object 12"/>
          <p:cNvSpPr txBox="1"/>
          <p:nvPr/>
        </p:nvSpPr>
        <p:spPr>
          <a:xfrm>
            <a:off x="1486153" y="3194224"/>
            <a:ext cx="2506793" cy="938179"/>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orbel"/>
                <a:cs typeface="Corbel"/>
              </a:rPr>
              <a:t>Broad</a:t>
            </a:r>
            <a:r>
              <a:rPr sz="1600" b="1" spc="-36">
                <a:solidFill>
                  <a:srgbClr val="000000"/>
                </a:solidFill>
                <a:latin typeface="Corbel"/>
                <a:cs typeface="Corbel"/>
              </a:rPr>
              <a:t> </a:t>
            </a:r>
            <a:r>
              <a:rPr sz="1600" b="1">
                <a:solidFill>
                  <a:srgbClr val="000000"/>
                </a:solidFill>
                <a:latin typeface="Corbel"/>
                <a:cs typeface="Corbel"/>
              </a:rPr>
              <a:t>Standard</a:t>
            </a:r>
            <a:r>
              <a:rPr sz="1600" b="1" spc="21">
                <a:solidFill>
                  <a:srgbClr val="000000"/>
                </a:solidFill>
                <a:latin typeface="Corbel"/>
                <a:cs typeface="Corbel"/>
              </a:rPr>
              <a:t> </a:t>
            </a:r>
            <a:r>
              <a:rPr sz="1600" b="1">
                <a:solidFill>
                  <a:srgbClr val="000000"/>
                </a:solidFill>
                <a:latin typeface="Corbel"/>
                <a:cs typeface="Corbel"/>
              </a:rPr>
              <a:t>Libraries</a:t>
            </a:r>
          </a:p>
          <a:p>
            <a:pPr marL="0" marR="0">
              <a:lnSpc>
                <a:spcPts val="1948"/>
              </a:lnSpc>
              <a:spcBef>
                <a:spcPts val="1140"/>
              </a:spcBef>
              <a:spcAft>
                <a:spcPts val="0"/>
              </a:spcAft>
            </a:pPr>
            <a:r>
              <a:rPr sz="1600" b="1">
                <a:solidFill>
                  <a:srgbClr val="000000"/>
                </a:solidFill>
                <a:latin typeface="Corbel"/>
                <a:cs typeface="Corbel"/>
              </a:rPr>
              <a:t>High Level</a:t>
            </a:r>
            <a:r>
              <a:rPr sz="1600" b="1" spc="25">
                <a:solidFill>
                  <a:srgbClr val="000000"/>
                </a:solidFill>
                <a:latin typeface="Corbel"/>
                <a:cs typeface="Corbel"/>
              </a:rPr>
              <a:t> </a:t>
            </a:r>
            <a:r>
              <a:rPr sz="1600" b="1">
                <a:solidFill>
                  <a:srgbClr val="000000"/>
                </a:solidFill>
                <a:latin typeface="Corbel"/>
                <a:cs typeface="Corbel"/>
              </a:rPr>
              <a:t>programming</a:t>
            </a:r>
          </a:p>
        </p:txBody>
      </p:sp>
      <p:sp>
        <p:nvSpPr>
          <p:cNvPr id="13" name="object 13"/>
          <p:cNvSpPr txBox="1"/>
          <p:nvPr/>
        </p:nvSpPr>
        <p:spPr>
          <a:xfrm>
            <a:off x="4092575" y="3194224"/>
            <a:ext cx="5323840"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PKWSMD+Wingdings"/>
                <a:cs typeface="PKWSMD+Wingdings"/>
              </a:rPr>
              <a:t></a:t>
            </a:r>
            <a:r>
              <a:rPr sz="1600" spc="1043">
                <a:solidFill>
                  <a:srgbClr val="000000"/>
                </a:solidFill>
                <a:latin typeface="Times New Roman"/>
                <a:cs typeface="Times New Roman"/>
              </a:rPr>
              <a:t> </a:t>
            </a:r>
            <a:r>
              <a:rPr sz="1600">
                <a:solidFill>
                  <a:srgbClr val="000000"/>
                </a:solidFill>
                <a:latin typeface="Corbel"/>
                <a:cs typeface="Corbel"/>
              </a:rPr>
              <a:t>Python comes</a:t>
            </a:r>
            <a:r>
              <a:rPr sz="1600" spc="15">
                <a:solidFill>
                  <a:srgbClr val="000000"/>
                </a:solidFill>
                <a:latin typeface="Corbel"/>
                <a:cs typeface="Corbel"/>
              </a:rPr>
              <a:t> </a:t>
            </a:r>
            <a:r>
              <a:rPr sz="1600">
                <a:solidFill>
                  <a:srgbClr val="000000"/>
                </a:solidFill>
                <a:latin typeface="Corbel"/>
                <a:cs typeface="Corbel"/>
              </a:rPr>
              <a:t>with many</a:t>
            </a:r>
            <a:r>
              <a:rPr sz="1600" spc="30">
                <a:solidFill>
                  <a:srgbClr val="000000"/>
                </a:solidFill>
                <a:latin typeface="Corbel"/>
                <a:cs typeface="Corbel"/>
              </a:rPr>
              <a:t> </a:t>
            </a:r>
            <a:r>
              <a:rPr sz="1600">
                <a:solidFill>
                  <a:srgbClr val="000000"/>
                </a:solidFill>
                <a:latin typeface="Corbel"/>
                <a:cs typeface="Corbel"/>
              </a:rPr>
              <a:t>prebuilt</a:t>
            </a:r>
            <a:r>
              <a:rPr sz="1600" spc="15">
                <a:solidFill>
                  <a:srgbClr val="000000"/>
                </a:solidFill>
                <a:latin typeface="Corbel"/>
                <a:cs typeface="Corbel"/>
              </a:rPr>
              <a:t> </a:t>
            </a:r>
            <a:r>
              <a:rPr sz="1600">
                <a:solidFill>
                  <a:srgbClr val="000000"/>
                </a:solidFill>
                <a:latin typeface="Corbel"/>
                <a:cs typeface="Corbel"/>
              </a:rPr>
              <a:t>libraries</a:t>
            </a:r>
            <a:r>
              <a:rPr sz="1600" spc="37">
                <a:solidFill>
                  <a:srgbClr val="000000"/>
                </a:solidFill>
                <a:latin typeface="Corbel"/>
                <a:cs typeface="Corbel"/>
              </a:rPr>
              <a:t> </a:t>
            </a:r>
            <a:r>
              <a:rPr sz="1600">
                <a:solidFill>
                  <a:srgbClr val="000000"/>
                </a:solidFill>
                <a:latin typeface="Corbel"/>
                <a:cs typeface="Corbel"/>
              </a:rPr>
              <a:t>apx. 21K</a:t>
            </a:r>
          </a:p>
        </p:txBody>
      </p:sp>
      <p:sp>
        <p:nvSpPr>
          <p:cNvPr id="14" name="object 14"/>
          <p:cNvSpPr txBox="1"/>
          <p:nvPr/>
        </p:nvSpPr>
        <p:spPr>
          <a:xfrm>
            <a:off x="4092575" y="3580177"/>
            <a:ext cx="8734384"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PKWSMD+Wingdings"/>
                <a:cs typeface="PKWSMD+Wingdings"/>
              </a:rPr>
              <a:t></a:t>
            </a:r>
            <a:r>
              <a:rPr sz="1600" spc="1043">
                <a:solidFill>
                  <a:srgbClr val="000000"/>
                </a:solidFill>
                <a:latin typeface="Times New Roman"/>
                <a:cs typeface="Times New Roman"/>
              </a:rPr>
              <a:t> </a:t>
            </a:r>
            <a:r>
              <a:rPr sz="1600">
                <a:solidFill>
                  <a:srgbClr val="000000"/>
                </a:solidFill>
                <a:latin typeface="Corbel"/>
                <a:cs typeface="Corbel"/>
              </a:rPr>
              <a:t>Python is intended</a:t>
            </a:r>
            <a:r>
              <a:rPr sz="1600" spc="60">
                <a:solidFill>
                  <a:srgbClr val="000000"/>
                </a:solidFill>
                <a:latin typeface="Corbel"/>
                <a:cs typeface="Corbel"/>
              </a:rPr>
              <a:t> </a:t>
            </a:r>
            <a:r>
              <a:rPr sz="1600">
                <a:solidFill>
                  <a:srgbClr val="000000"/>
                </a:solidFill>
                <a:latin typeface="Corbel"/>
                <a:cs typeface="Corbel"/>
              </a:rPr>
              <a:t>to </a:t>
            </a:r>
            <a:r>
              <a:rPr sz="1600" spc="-12">
                <a:solidFill>
                  <a:srgbClr val="000000"/>
                </a:solidFill>
                <a:latin typeface="Corbel"/>
                <a:cs typeface="Corbel"/>
              </a:rPr>
              <a:t>make</a:t>
            </a:r>
            <a:r>
              <a:rPr sz="1600" spc="34">
                <a:solidFill>
                  <a:srgbClr val="000000"/>
                </a:solidFill>
                <a:latin typeface="Corbel"/>
                <a:cs typeface="Corbel"/>
              </a:rPr>
              <a:t> </a:t>
            </a:r>
            <a:r>
              <a:rPr sz="1600">
                <a:solidFill>
                  <a:srgbClr val="000000"/>
                </a:solidFill>
                <a:latin typeface="Corbel"/>
                <a:cs typeface="Corbel"/>
              </a:rPr>
              <a:t>complex</a:t>
            </a:r>
            <a:r>
              <a:rPr sz="1600" spc="15">
                <a:solidFill>
                  <a:srgbClr val="000000"/>
                </a:solidFill>
                <a:latin typeface="Corbel"/>
                <a:cs typeface="Corbel"/>
              </a:rPr>
              <a:t> </a:t>
            </a:r>
            <a:r>
              <a:rPr sz="1600">
                <a:solidFill>
                  <a:srgbClr val="000000"/>
                </a:solidFill>
                <a:latin typeface="Corbel"/>
                <a:cs typeface="Corbel"/>
              </a:rPr>
              <a:t>programming</a:t>
            </a:r>
            <a:r>
              <a:rPr sz="1600" spc="15">
                <a:solidFill>
                  <a:srgbClr val="000000"/>
                </a:solidFill>
                <a:latin typeface="Corbel"/>
                <a:cs typeface="Corbel"/>
              </a:rPr>
              <a:t> </a:t>
            </a:r>
            <a:r>
              <a:rPr sz="1600" spc="-11">
                <a:solidFill>
                  <a:srgbClr val="000000"/>
                </a:solidFill>
                <a:latin typeface="Corbel"/>
                <a:cs typeface="Corbel"/>
              </a:rPr>
              <a:t>simpler.</a:t>
            </a:r>
            <a:r>
              <a:rPr sz="1600" spc="34">
                <a:solidFill>
                  <a:srgbClr val="000000"/>
                </a:solidFill>
                <a:latin typeface="Corbel"/>
                <a:cs typeface="Corbel"/>
              </a:rPr>
              <a:t> </a:t>
            </a:r>
            <a:r>
              <a:rPr sz="1600">
                <a:solidFill>
                  <a:srgbClr val="000000"/>
                </a:solidFill>
                <a:latin typeface="Corbel"/>
                <a:cs typeface="Corbel"/>
              </a:rPr>
              <a:t>Python deals</a:t>
            </a:r>
            <a:r>
              <a:rPr sz="1600" spc="40">
                <a:solidFill>
                  <a:srgbClr val="000000"/>
                </a:solidFill>
                <a:latin typeface="Corbel"/>
                <a:cs typeface="Corbel"/>
              </a:rPr>
              <a:t> </a:t>
            </a:r>
            <a:r>
              <a:rPr sz="1600">
                <a:solidFill>
                  <a:srgbClr val="000000"/>
                </a:solidFill>
                <a:latin typeface="Corbel"/>
                <a:cs typeface="Corbel"/>
              </a:rPr>
              <a:t>with memory</a:t>
            </a:r>
          </a:p>
        </p:txBody>
      </p:sp>
      <p:sp>
        <p:nvSpPr>
          <p:cNvPr id="15" name="object 15"/>
          <p:cNvSpPr txBox="1"/>
          <p:nvPr/>
        </p:nvSpPr>
        <p:spPr>
          <a:xfrm>
            <a:off x="4435475" y="3824016"/>
            <a:ext cx="4212078"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orbel"/>
                <a:cs typeface="Corbel"/>
              </a:rPr>
              <a:t>addresses,</a:t>
            </a:r>
            <a:r>
              <a:rPr sz="1600" spc="50">
                <a:solidFill>
                  <a:srgbClr val="000000"/>
                </a:solidFill>
                <a:latin typeface="Corbel"/>
                <a:cs typeface="Corbel"/>
              </a:rPr>
              <a:t> </a:t>
            </a:r>
            <a:r>
              <a:rPr sz="1600">
                <a:solidFill>
                  <a:srgbClr val="000000"/>
                </a:solidFill>
                <a:latin typeface="Corbel"/>
                <a:cs typeface="Corbel"/>
              </a:rPr>
              <a:t>garbage</a:t>
            </a:r>
            <a:r>
              <a:rPr sz="1600" spc="40">
                <a:solidFill>
                  <a:srgbClr val="000000"/>
                </a:solidFill>
                <a:latin typeface="Corbel"/>
                <a:cs typeface="Corbel"/>
              </a:rPr>
              <a:t> </a:t>
            </a:r>
            <a:r>
              <a:rPr sz="1600">
                <a:solidFill>
                  <a:srgbClr val="000000"/>
                </a:solidFill>
                <a:latin typeface="Corbel"/>
                <a:cs typeface="Corbel"/>
              </a:rPr>
              <a:t>collection</a:t>
            </a:r>
            <a:r>
              <a:rPr sz="1600" spc="27">
                <a:solidFill>
                  <a:srgbClr val="000000"/>
                </a:solidFill>
                <a:latin typeface="Corbel"/>
                <a:cs typeface="Corbel"/>
              </a:rPr>
              <a:t> </a:t>
            </a:r>
            <a:r>
              <a:rPr sz="1600">
                <a:solidFill>
                  <a:srgbClr val="000000"/>
                </a:solidFill>
                <a:latin typeface="Corbel"/>
                <a:cs typeface="Corbel"/>
              </a:rPr>
              <a:t>etc internally.</a:t>
            </a:r>
          </a:p>
        </p:txBody>
      </p:sp>
      <p:sp>
        <p:nvSpPr>
          <p:cNvPr id="16" name="object 16"/>
          <p:cNvSpPr txBox="1"/>
          <p:nvPr/>
        </p:nvSpPr>
        <p:spPr>
          <a:xfrm>
            <a:off x="1486153" y="4349415"/>
            <a:ext cx="1249277"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orbel"/>
                <a:cs typeface="Corbel"/>
              </a:rPr>
              <a:t>Interactive</a:t>
            </a:r>
          </a:p>
        </p:txBody>
      </p:sp>
      <p:sp>
        <p:nvSpPr>
          <p:cNvPr id="17" name="object 17"/>
          <p:cNvSpPr txBox="1"/>
          <p:nvPr/>
        </p:nvSpPr>
        <p:spPr>
          <a:xfrm>
            <a:off x="4092575" y="4349415"/>
            <a:ext cx="8729272"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PKWSMD+Wingdings"/>
                <a:cs typeface="PKWSMD+Wingdings"/>
              </a:rPr>
              <a:t></a:t>
            </a:r>
            <a:r>
              <a:rPr sz="1600" spc="1043">
                <a:solidFill>
                  <a:srgbClr val="000000"/>
                </a:solidFill>
                <a:latin typeface="Times New Roman"/>
                <a:cs typeface="Times New Roman"/>
              </a:rPr>
              <a:t> </a:t>
            </a:r>
            <a:r>
              <a:rPr sz="1600">
                <a:solidFill>
                  <a:srgbClr val="000000"/>
                </a:solidFill>
                <a:latin typeface="Corbel"/>
                <a:cs typeface="Corbel"/>
              </a:rPr>
              <a:t>Python provide</a:t>
            </a:r>
            <a:r>
              <a:rPr sz="1600" spc="23">
                <a:solidFill>
                  <a:srgbClr val="000000"/>
                </a:solidFill>
                <a:latin typeface="Corbel"/>
                <a:cs typeface="Corbel"/>
              </a:rPr>
              <a:t> </a:t>
            </a:r>
            <a:r>
              <a:rPr sz="1600">
                <a:solidFill>
                  <a:srgbClr val="000000"/>
                </a:solidFill>
                <a:latin typeface="Corbel"/>
                <a:cs typeface="Corbel"/>
              </a:rPr>
              <a:t>an</a:t>
            </a:r>
            <a:r>
              <a:rPr sz="1600" spc="10">
                <a:solidFill>
                  <a:srgbClr val="000000"/>
                </a:solidFill>
                <a:latin typeface="Corbel"/>
                <a:cs typeface="Corbel"/>
              </a:rPr>
              <a:t> </a:t>
            </a:r>
            <a:r>
              <a:rPr sz="1600">
                <a:solidFill>
                  <a:srgbClr val="000000"/>
                </a:solidFill>
                <a:latin typeface="Corbel"/>
                <a:cs typeface="Corbel"/>
              </a:rPr>
              <a:t>interactive</a:t>
            </a:r>
            <a:r>
              <a:rPr sz="1600" spc="43">
                <a:solidFill>
                  <a:srgbClr val="000000"/>
                </a:solidFill>
                <a:latin typeface="Corbel"/>
                <a:cs typeface="Corbel"/>
              </a:rPr>
              <a:t> </a:t>
            </a:r>
            <a:r>
              <a:rPr sz="1600">
                <a:solidFill>
                  <a:srgbClr val="000000"/>
                </a:solidFill>
                <a:latin typeface="Corbel"/>
                <a:cs typeface="Corbel"/>
              </a:rPr>
              <a:t>shell</a:t>
            </a:r>
            <a:r>
              <a:rPr sz="1600" spc="15">
                <a:solidFill>
                  <a:srgbClr val="000000"/>
                </a:solidFill>
                <a:latin typeface="Corbel"/>
                <a:cs typeface="Corbel"/>
              </a:rPr>
              <a:t> </a:t>
            </a:r>
            <a:r>
              <a:rPr sz="1600">
                <a:solidFill>
                  <a:srgbClr val="000000"/>
                </a:solidFill>
                <a:latin typeface="Corbel"/>
                <a:cs typeface="Corbel"/>
              </a:rPr>
              <a:t>to test</a:t>
            </a:r>
            <a:r>
              <a:rPr sz="1600" spc="15">
                <a:solidFill>
                  <a:srgbClr val="000000"/>
                </a:solidFill>
                <a:latin typeface="Corbel"/>
                <a:cs typeface="Corbel"/>
              </a:rPr>
              <a:t> </a:t>
            </a:r>
            <a:r>
              <a:rPr sz="1600">
                <a:solidFill>
                  <a:srgbClr val="000000"/>
                </a:solidFill>
                <a:latin typeface="Corbel"/>
                <a:cs typeface="Corbel"/>
              </a:rPr>
              <a:t>the things</a:t>
            </a:r>
            <a:r>
              <a:rPr sz="1600" spc="18">
                <a:solidFill>
                  <a:srgbClr val="000000"/>
                </a:solidFill>
                <a:latin typeface="Corbel"/>
                <a:cs typeface="Corbel"/>
              </a:rPr>
              <a:t> </a:t>
            </a:r>
            <a:r>
              <a:rPr sz="1600">
                <a:solidFill>
                  <a:srgbClr val="000000"/>
                </a:solidFill>
                <a:latin typeface="Corbel"/>
                <a:cs typeface="Corbel"/>
              </a:rPr>
              <a:t>before</a:t>
            </a:r>
            <a:r>
              <a:rPr sz="1600" spc="28">
                <a:solidFill>
                  <a:srgbClr val="000000"/>
                </a:solidFill>
                <a:latin typeface="Corbel"/>
                <a:cs typeface="Corbel"/>
              </a:rPr>
              <a:t> </a:t>
            </a:r>
            <a:r>
              <a:rPr sz="1600">
                <a:solidFill>
                  <a:srgbClr val="000000"/>
                </a:solidFill>
                <a:latin typeface="Corbel"/>
                <a:cs typeface="Corbel"/>
              </a:rPr>
              <a:t>implementation.</a:t>
            </a:r>
            <a:r>
              <a:rPr sz="1600" spc="61">
                <a:solidFill>
                  <a:srgbClr val="000000"/>
                </a:solidFill>
                <a:latin typeface="Corbel"/>
                <a:cs typeface="Corbel"/>
              </a:rPr>
              <a:t> </a:t>
            </a:r>
            <a:r>
              <a:rPr sz="1600">
                <a:solidFill>
                  <a:srgbClr val="000000"/>
                </a:solidFill>
                <a:latin typeface="Corbel"/>
                <a:cs typeface="Corbel"/>
              </a:rPr>
              <a:t>It provide</a:t>
            </a:r>
          </a:p>
        </p:txBody>
      </p:sp>
      <p:sp>
        <p:nvSpPr>
          <p:cNvPr id="18" name="object 18"/>
          <p:cNvSpPr txBox="1"/>
          <p:nvPr/>
        </p:nvSpPr>
        <p:spPr>
          <a:xfrm>
            <a:off x="4435475" y="4593256"/>
            <a:ext cx="3943086"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orbel"/>
                <a:cs typeface="Corbel"/>
              </a:rPr>
              <a:t>the user</a:t>
            </a:r>
            <a:r>
              <a:rPr sz="1600" spc="15">
                <a:solidFill>
                  <a:srgbClr val="000000"/>
                </a:solidFill>
                <a:latin typeface="Corbel"/>
                <a:cs typeface="Corbel"/>
              </a:rPr>
              <a:t> </a:t>
            </a:r>
            <a:r>
              <a:rPr sz="1600">
                <a:solidFill>
                  <a:srgbClr val="000000"/>
                </a:solidFill>
                <a:latin typeface="Corbel"/>
                <a:cs typeface="Corbel"/>
              </a:rPr>
              <a:t>the direct</a:t>
            </a:r>
            <a:r>
              <a:rPr sz="1600" spc="25">
                <a:solidFill>
                  <a:srgbClr val="000000"/>
                </a:solidFill>
                <a:latin typeface="Corbel"/>
                <a:cs typeface="Corbel"/>
              </a:rPr>
              <a:t> </a:t>
            </a:r>
            <a:r>
              <a:rPr sz="1600">
                <a:solidFill>
                  <a:srgbClr val="000000"/>
                </a:solidFill>
                <a:latin typeface="Corbel"/>
                <a:cs typeface="Corbel"/>
              </a:rPr>
              <a:t>interface</a:t>
            </a:r>
            <a:r>
              <a:rPr sz="1600" spc="47">
                <a:solidFill>
                  <a:srgbClr val="000000"/>
                </a:solidFill>
                <a:latin typeface="Corbel"/>
                <a:cs typeface="Corbel"/>
              </a:rPr>
              <a:t> </a:t>
            </a:r>
            <a:r>
              <a:rPr sz="1600">
                <a:solidFill>
                  <a:srgbClr val="000000"/>
                </a:solidFill>
                <a:latin typeface="Corbel"/>
                <a:cs typeface="Corbel"/>
              </a:rPr>
              <a:t>with Python.</a:t>
            </a:r>
          </a:p>
        </p:txBody>
      </p:sp>
      <p:sp>
        <p:nvSpPr>
          <p:cNvPr id="19" name="object 19"/>
          <p:cNvSpPr txBox="1"/>
          <p:nvPr/>
        </p:nvSpPr>
        <p:spPr>
          <a:xfrm>
            <a:off x="1486153" y="4987083"/>
            <a:ext cx="2050956" cy="1190173"/>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orbel"/>
                <a:cs typeface="Corbel"/>
              </a:rPr>
              <a:t>Database</a:t>
            </a:r>
            <a:r>
              <a:rPr sz="1600" b="1" spc="36">
                <a:solidFill>
                  <a:srgbClr val="000000"/>
                </a:solidFill>
                <a:latin typeface="Corbel"/>
                <a:cs typeface="Corbel"/>
              </a:rPr>
              <a:t> </a:t>
            </a:r>
            <a:r>
              <a:rPr sz="1600" b="1">
                <a:solidFill>
                  <a:srgbClr val="000000"/>
                </a:solidFill>
                <a:latin typeface="Corbel"/>
                <a:cs typeface="Corbel"/>
              </a:rPr>
              <a:t>Interfaces</a:t>
            </a:r>
          </a:p>
          <a:p>
            <a:pPr marL="0" marR="0">
              <a:lnSpc>
                <a:spcPts val="1948"/>
              </a:lnSpc>
              <a:spcBef>
                <a:spcPts val="3124"/>
              </a:spcBef>
              <a:spcAft>
                <a:spcPts val="0"/>
              </a:spcAft>
            </a:pPr>
            <a:r>
              <a:rPr sz="1600" b="1">
                <a:solidFill>
                  <a:srgbClr val="000000"/>
                </a:solidFill>
                <a:latin typeface="Corbel"/>
                <a:cs typeface="Corbel"/>
              </a:rPr>
              <a:t>GUI</a:t>
            </a:r>
            <a:r>
              <a:rPr sz="1600" b="1" spc="14">
                <a:solidFill>
                  <a:srgbClr val="000000"/>
                </a:solidFill>
                <a:latin typeface="Corbel"/>
                <a:cs typeface="Corbel"/>
              </a:rPr>
              <a:t> </a:t>
            </a:r>
            <a:r>
              <a:rPr sz="1600" b="1">
                <a:solidFill>
                  <a:srgbClr val="000000"/>
                </a:solidFill>
                <a:latin typeface="Corbel"/>
                <a:cs typeface="Corbel"/>
              </a:rPr>
              <a:t>programming</a:t>
            </a:r>
          </a:p>
        </p:txBody>
      </p:sp>
      <p:sp>
        <p:nvSpPr>
          <p:cNvPr id="20" name="object 20"/>
          <p:cNvSpPr txBox="1"/>
          <p:nvPr/>
        </p:nvSpPr>
        <p:spPr>
          <a:xfrm>
            <a:off x="4092575" y="4987083"/>
            <a:ext cx="8359581"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PKWSMD+Wingdings"/>
                <a:cs typeface="PKWSMD+Wingdings"/>
              </a:rPr>
              <a:t></a:t>
            </a:r>
            <a:r>
              <a:rPr sz="1600" spc="1043">
                <a:solidFill>
                  <a:srgbClr val="000000"/>
                </a:solidFill>
                <a:latin typeface="Times New Roman"/>
                <a:cs typeface="Times New Roman"/>
              </a:rPr>
              <a:t> </a:t>
            </a:r>
            <a:r>
              <a:rPr sz="1600">
                <a:solidFill>
                  <a:srgbClr val="000000"/>
                </a:solidFill>
                <a:latin typeface="Corbel"/>
                <a:cs typeface="Corbel"/>
              </a:rPr>
              <a:t>Python provides</a:t>
            </a:r>
            <a:r>
              <a:rPr sz="1600" spc="25">
                <a:solidFill>
                  <a:srgbClr val="000000"/>
                </a:solidFill>
                <a:latin typeface="Corbel"/>
                <a:cs typeface="Corbel"/>
              </a:rPr>
              <a:t> </a:t>
            </a:r>
            <a:r>
              <a:rPr sz="1600">
                <a:solidFill>
                  <a:srgbClr val="000000"/>
                </a:solidFill>
                <a:latin typeface="Corbel"/>
                <a:cs typeface="Corbel"/>
              </a:rPr>
              <a:t>interfaces</a:t>
            </a:r>
            <a:r>
              <a:rPr sz="1600" spc="50">
                <a:solidFill>
                  <a:srgbClr val="000000"/>
                </a:solidFill>
                <a:latin typeface="Corbel"/>
                <a:cs typeface="Corbel"/>
              </a:rPr>
              <a:t> </a:t>
            </a:r>
            <a:r>
              <a:rPr sz="1600">
                <a:solidFill>
                  <a:srgbClr val="000000"/>
                </a:solidFill>
                <a:latin typeface="Corbel"/>
                <a:cs typeface="Corbel"/>
              </a:rPr>
              <a:t>to all</a:t>
            </a:r>
            <a:r>
              <a:rPr sz="1600" spc="20">
                <a:solidFill>
                  <a:srgbClr val="000000"/>
                </a:solidFill>
                <a:latin typeface="Corbel"/>
                <a:cs typeface="Corbel"/>
              </a:rPr>
              <a:t> </a:t>
            </a:r>
            <a:r>
              <a:rPr sz="1600">
                <a:solidFill>
                  <a:srgbClr val="000000"/>
                </a:solidFill>
                <a:latin typeface="Corbel"/>
                <a:cs typeface="Corbel"/>
              </a:rPr>
              <a:t>major</a:t>
            </a:r>
            <a:r>
              <a:rPr sz="1600" spc="21">
                <a:solidFill>
                  <a:srgbClr val="000000"/>
                </a:solidFill>
                <a:latin typeface="Corbel"/>
                <a:cs typeface="Corbel"/>
              </a:rPr>
              <a:t> </a:t>
            </a:r>
            <a:r>
              <a:rPr sz="1600">
                <a:solidFill>
                  <a:srgbClr val="000000"/>
                </a:solidFill>
                <a:latin typeface="Corbel"/>
                <a:cs typeface="Corbel"/>
              </a:rPr>
              <a:t>commercial</a:t>
            </a:r>
            <a:r>
              <a:rPr sz="1600" spc="38">
                <a:solidFill>
                  <a:srgbClr val="000000"/>
                </a:solidFill>
                <a:latin typeface="Corbel"/>
                <a:cs typeface="Corbel"/>
              </a:rPr>
              <a:t> </a:t>
            </a:r>
            <a:r>
              <a:rPr sz="1600">
                <a:solidFill>
                  <a:srgbClr val="000000"/>
                </a:solidFill>
                <a:latin typeface="Corbel"/>
                <a:cs typeface="Corbel"/>
              </a:rPr>
              <a:t>databases.</a:t>
            </a:r>
            <a:r>
              <a:rPr sz="1600" spc="-41">
                <a:solidFill>
                  <a:srgbClr val="000000"/>
                </a:solidFill>
                <a:latin typeface="Corbel"/>
                <a:cs typeface="Corbel"/>
              </a:rPr>
              <a:t> </a:t>
            </a:r>
            <a:r>
              <a:rPr sz="1600">
                <a:solidFill>
                  <a:srgbClr val="000000"/>
                </a:solidFill>
                <a:latin typeface="Corbel"/>
                <a:cs typeface="Corbel"/>
              </a:rPr>
              <a:t>These</a:t>
            </a:r>
            <a:r>
              <a:rPr sz="1600" spc="11">
                <a:solidFill>
                  <a:srgbClr val="000000"/>
                </a:solidFill>
                <a:latin typeface="Corbel"/>
                <a:cs typeface="Corbel"/>
              </a:rPr>
              <a:t> </a:t>
            </a:r>
            <a:r>
              <a:rPr sz="1600">
                <a:solidFill>
                  <a:srgbClr val="000000"/>
                </a:solidFill>
                <a:latin typeface="Corbel"/>
                <a:cs typeface="Corbel"/>
              </a:rPr>
              <a:t>interfaces</a:t>
            </a:r>
            <a:r>
              <a:rPr sz="1600" spc="50">
                <a:solidFill>
                  <a:srgbClr val="000000"/>
                </a:solidFill>
                <a:latin typeface="Corbel"/>
                <a:cs typeface="Corbel"/>
              </a:rPr>
              <a:t> </a:t>
            </a:r>
            <a:r>
              <a:rPr sz="1600">
                <a:solidFill>
                  <a:srgbClr val="000000"/>
                </a:solidFill>
                <a:latin typeface="Corbel"/>
                <a:cs typeface="Corbel"/>
              </a:rPr>
              <a:t>are</a:t>
            </a:r>
          </a:p>
        </p:txBody>
      </p:sp>
      <p:sp>
        <p:nvSpPr>
          <p:cNvPr id="21" name="object 21"/>
          <p:cNvSpPr txBox="1"/>
          <p:nvPr/>
        </p:nvSpPr>
        <p:spPr>
          <a:xfrm>
            <a:off x="4435475" y="5231177"/>
            <a:ext cx="1841643"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orbel"/>
                <a:cs typeface="Corbel"/>
              </a:rPr>
              <a:t>pretty easy</a:t>
            </a:r>
            <a:r>
              <a:rPr sz="1600" spc="20">
                <a:solidFill>
                  <a:srgbClr val="000000"/>
                </a:solidFill>
                <a:latin typeface="Corbel"/>
                <a:cs typeface="Corbel"/>
              </a:rPr>
              <a:t> </a:t>
            </a:r>
            <a:r>
              <a:rPr sz="1600">
                <a:solidFill>
                  <a:srgbClr val="000000"/>
                </a:solidFill>
                <a:latin typeface="Corbel"/>
                <a:cs typeface="Corbel"/>
              </a:rPr>
              <a:t>to</a:t>
            </a:r>
            <a:r>
              <a:rPr sz="1600" spc="-10">
                <a:solidFill>
                  <a:srgbClr val="000000"/>
                </a:solidFill>
                <a:latin typeface="Corbel"/>
                <a:cs typeface="Corbel"/>
              </a:rPr>
              <a:t> </a:t>
            </a:r>
            <a:r>
              <a:rPr sz="1600">
                <a:solidFill>
                  <a:srgbClr val="000000"/>
                </a:solidFill>
                <a:latin typeface="Corbel"/>
                <a:cs typeface="Corbel"/>
              </a:rPr>
              <a:t>use.</a:t>
            </a:r>
          </a:p>
        </p:txBody>
      </p:sp>
      <p:sp>
        <p:nvSpPr>
          <p:cNvPr id="22" name="object 22"/>
          <p:cNvSpPr txBox="1"/>
          <p:nvPr/>
        </p:nvSpPr>
        <p:spPr>
          <a:xfrm>
            <a:off x="4092575" y="5625029"/>
            <a:ext cx="8329497"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PKWSMD+Wingdings"/>
                <a:cs typeface="PKWSMD+Wingdings"/>
              </a:rPr>
              <a:t></a:t>
            </a:r>
            <a:r>
              <a:rPr sz="1600" spc="1043">
                <a:solidFill>
                  <a:srgbClr val="000000"/>
                </a:solidFill>
                <a:latin typeface="Times New Roman"/>
                <a:cs typeface="Times New Roman"/>
              </a:rPr>
              <a:t> </a:t>
            </a:r>
            <a:r>
              <a:rPr sz="1600">
                <a:solidFill>
                  <a:srgbClr val="000000"/>
                </a:solidFill>
                <a:latin typeface="Corbel"/>
                <a:cs typeface="Corbel"/>
              </a:rPr>
              <a:t>Python supports</a:t>
            </a:r>
            <a:r>
              <a:rPr sz="1600" spc="-68">
                <a:solidFill>
                  <a:srgbClr val="000000"/>
                </a:solidFill>
                <a:latin typeface="Corbel"/>
                <a:cs typeface="Corbel"/>
              </a:rPr>
              <a:t> </a:t>
            </a:r>
            <a:r>
              <a:rPr sz="1600">
                <a:solidFill>
                  <a:srgbClr val="000000"/>
                </a:solidFill>
                <a:latin typeface="Corbel"/>
                <a:cs typeface="Corbel"/>
              </a:rPr>
              <a:t>GUI</a:t>
            </a:r>
            <a:r>
              <a:rPr sz="1600" spc="18">
                <a:solidFill>
                  <a:srgbClr val="000000"/>
                </a:solidFill>
                <a:latin typeface="Corbel"/>
                <a:cs typeface="Corbel"/>
              </a:rPr>
              <a:t> </a:t>
            </a:r>
            <a:r>
              <a:rPr sz="1600">
                <a:solidFill>
                  <a:srgbClr val="000000"/>
                </a:solidFill>
                <a:latin typeface="Corbel"/>
                <a:cs typeface="Corbel"/>
              </a:rPr>
              <a:t>applications</a:t>
            </a:r>
            <a:r>
              <a:rPr sz="1600" spc="27">
                <a:solidFill>
                  <a:srgbClr val="000000"/>
                </a:solidFill>
                <a:latin typeface="Corbel"/>
                <a:cs typeface="Corbel"/>
              </a:rPr>
              <a:t> </a:t>
            </a:r>
            <a:r>
              <a:rPr sz="1600">
                <a:solidFill>
                  <a:srgbClr val="000000"/>
                </a:solidFill>
                <a:latin typeface="Corbel"/>
                <a:cs typeface="Corbel"/>
              </a:rPr>
              <a:t>and</a:t>
            </a:r>
            <a:r>
              <a:rPr sz="1600" spc="33">
                <a:solidFill>
                  <a:srgbClr val="000000"/>
                </a:solidFill>
                <a:latin typeface="Corbel"/>
                <a:cs typeface="Corbel"/>
              </a:rPr>
              <a:t> </a:t>
            </a:r>
            <a:r>
              <a:rPr sz="1600">
                <a:solidFill>
                  <a:srgbClr val="000000"/>
                </a:solidFill>
                <a:latin typeface="Corbel"/>
                <a:cs typeface="Corbel"/>
              </a:rPr>
              <a:t>has</a:t>
            </a:r>
            <a:r>
              <a:rPr sz="1600" spc="340">
                <a:solidFill>
                  <a:srgbClr val="000000"/>
                </a:solidFill>
                <a:latin typeface="Corbel"/>
                <a:cs typeface="Corbel"/>
              </a:rPr>
              <a:t> </a:t>
            </a:r>
            <a:r>
              <a:rPr sz="1600">
                <a:solidFill>
                  <a:srgbClr val="000000"/>
                </a:solidFill>
                <a:latin typeface="Corbel"/>
                <a:cs typeface="Corbel"/>
              </a:rPr>
              <a:t>framework</a:t>
            </a:r>
            <a:r>
              <a:rPr sz="1600" spc="17">
                <a:solidFill>
                  <a:srgbClr val="000000"/>
                </a:solidFill>
                <a:latin typeface="Corbel"/>
                <a:cs typeface="Corbel"/>
              </a:rPr>
              <a:t> </a:t>
            </a:r>
            <a:r>
              <a:rPr sz="1600">
                <a:solidFill>
                  <a:srgbClr val="000000"/>
                </a:solidFill>
                <a:latin typeface="Corbel"/>
                <a:cs typeface="Corbel"/>
              </a:rPr>
              <a:t>for</a:t>
            </a:r>
            <a:r>
              <a:rPr sz="1600" spc="-76">
                <a:solidFill>
                  <a:srgbClr val="000000"/>
                </a:solidFill>
                <a:latin typeface="Corbel"/>
                <a:cs typeface="Corbel"/>
              </a:rPr>
              <a:t> </a:t>
            </a:r>
            <a:r>
              <a:rPr sz="1600" spc="-25">
                <a:solidFill>
                  <a:srgbClr val="000000"/>
                </a:solidFill>
                <a:latin typeface="Corbel"/>
                <a:cs typeface="Corbel"/>
              </a:rPr>
              <a:t>Web.</a:t>
            </a:r>
            <a:r>
              <a:rPr sz="1600" spc="61">
                <a:solidFill>
                  <a:srgbClr val="000000"/>
                </a:solidFill>
                <a:latin typeface="Corbel"/>
                <a:cs typeface="Corbel"/>
              </a:rPr>
              <a:t> </a:t>
            </a:r>
            <a:r>
              <a:rPr sz="1600">
                <a:solidFill>
                  <a:srgbClr val="000000"/>
                </a:solidFill>
                <a:latin typeface="Corbel"/>
                <a:cs typeface="Corbel"/>
              </a:rPr>
              <a:t>Interface</a:t>
            </a:r>
            <a:r>
              <a:rPr sz="1600" spc="37">
                <a:solidFill>
                  <a:srgbClr val="000000"/>
                </a:solidFill>
                <a:latin typeface="Corbel"/>
                <a:cs typeface="Corbel"/>
              </a:rPr>
              <a:t> </a:t>
            </a:r>
            <a:r>
              <a:rPr sz="1600">
                <a:solidFill>
                  <a:srgbClr val="000000"/>
                </a:solidFill>
                <a:latin typeface="Corbel"/>
                <a:cs typeface="Corbel"/>
              </a:rPr>
              <a:t>to</a:t>
            </a:r>
            <a:r>
              <a:rPr sz="1600" spc="37">
                <a:solidFill>
                  <a:srgbClr val="000000"/>
                </a:solidFill>
                <a:latin typeface="Corbel"/>
                <a:cs typeface="Corbel"/>
              </a:rPr>
              <a:t> </a:t>
            </a:r>
            <a:r>
              <a:rPr sz="1600" spc="-11">
                <a:solidFill>
                  <a:srgbClr val="000000"/>
                </a:solidFill>
                <a:latin typeface="Corbel"/>
                <a:cs typeface="Corbel"/>
              </a:rPr>
              <a:t>tkinter,</a:t>
            </a:r>
          </a:p>
        </p:txBody>
      </p:sp>
      <p:sp>
        <p:nvSpPr>
          <p:cNvPr id="23" name="object 23"/>
          <p:cNvSpPr txBox="1"/>
          <p:nvPr/>
        </p:nvSpPr>
        <p:spPr>
          <a:xfrm>
            <a:off x="4435475" y="5868869"/>
            <a:ext cx="3717770"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orbel"/>
                <a:cs typeface="Corbel"/>
              </a:rPr>
              <a:t>WXPython,</a:t>
            </a:r>
            <a:r>
              <a:rPr sz="1600" spc="15">
                <a:solidFill>
                  <a:srgbClr val="000000"/>
                </a:solidFill>
                <a:latin typeface="Corbel"/>
                <a:cs typeface="Corbel"/>
              </a:rPr>
              <a:t> </a:t>
            </a:r>
            <a:r>
              <a:rPr sz="1600" spc="-11">
                <a:solidFill>
                  <a:srgbClr val="000000"/>
                </a:solidFill>
                <a:latin typeface="Corbel"/>
                <a:cs typeface="Corbel"/>
              </a:rPr>
              <a:t>DJango</a:t>
            </a:r>
            <a:r>
              <a:rPr sz="1600" spc="43">
                <a:solidFill>
                  <a:srgbClr val="000000"/>
                </a:solidFill>
                <a:latin typeface="Corbel"/>
                <a:cs typeface="Corbel"/>
              </a:rPr>
              <a:t> </a:t>
            </a:r>
            <a:r>
              <a:rPr sz="1600">
                <a:solidFill>
                  <a:srgbClr val="000000"/>
                </a:solidFill>
                <a:latin typeface="Corbel"/>
                <a:cs typeface="Corbel"/>
              </a:rPr>
              <a:t>in</a:t>
            </a:r>
            <a:r>
              <a:rPr sz="1600" spc="12">
                <a:solidFill>
                  <a:srgbClr val="000000"/>
                </a:solidFill>
                <a:latin typeface="Corbel"/>
                <a:cs typeface="Corbel"/>
              </a:rPr>
              <a:t> </a:t>
            </a:r>
            <a:r>
              <a:rPr sz="1600">
                <a:solidFill>
                  <a:srgbClr val="000000"/>
                </a:solidFill>
                <a:latin typeface="Corbel"/>
                <a:cs typeface="Corbel"/>
              </a:rPr>
              <a:t>Python </a:t>
            </a:r>
            <a:r>
              <a:rPr sz="1600" spc="-15">
                <a:solidFill>
                  <a:srgbClr val="000000"/>
                </a:solidFill>
                <a:latin typeface="Corbel"/>
                <a:cs typeface="Corbel"/>
              </a:rPr>
              <a:t>make</a:t>
            </a:r>
            <a:r>
              <a:rPr sz="1600" spc="36">
                <a:solidFill>
                  <a:srgbClr val="000000"/>
                </a:solidFill>
                <a:latin typeface="Corbel"/>
                <a:cs typeface="Corbel"/>
              </a:rPr>
              <a:t> </a:t>
            </a:r>
            <a:r>
              <a:rPr sz="1600">
                <a:solidFill>
                  <a:srgbClr val="000000"/>
                </a:solidFill>
                <a:latin typeface="Corbel"/>
                <a:cs typeface="Corbel"/>
              </a:rPr>
              <a:t>it .</a:t>
            </a:r>
          </a:p>
        </p:txBody>
      </p:sp>
      <p:sp>
        <p:nvSpPr>
          <p:cNvPr id="24" name="object 24"/>
          <p:cNvSpPr txBox="1"/>
          <p:nvPr/>
        </p:nvSpPr>
        <p:spPr>
          <a:xfrm>
            <a:off x="10279633" y="5989581"/>
            <a:ext cx="694738" cy="344909"/>
          </a:xfrm>
          <a:prstGeom prst="rect">
            <a:avLst/>
          </a:prstGeom>
        </p:spPr>
        <p:txBody>
          <a:bodyPr vert="horz" wrap="square" lIns="0" tIns="0" rIns="0" bIns="0" rtlCol="0">
            <a:spAutoFit/>
          </a:bodyPr>
          <a:lstStyle/>
          <a:p>
            <a:pPr marL="0" marR="0">
              <a:lnSpc>
                <a:spcPts val="1215"/>
              </a:lnSpc>
              <a:spcBef>
                <a:spcPts val="0"/>
              </a:spcBef>
              <a:spcAft>
                <a:spcPts val="0"/>
              </a:spcAft>
            </a:pPr>
            <a:r>
              <a:rPr sz="1000">
                <a:solidFill>
                  <a:srgbClr val="000000"/>
                </a:solidFill>
                <a:latin typeface="Corbel"/>
                <a:cs typeface="Corbel"/>
              </a:rPr>
              <a:t>8/22/2017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028946" y="263565"/>
            <a:ext cx="3558715"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History of Python</a:t>
            </a:r>
          </a:p>
        </p:txBody>
      </p:sp>
      <p:sp>
        <p:nvSpPr>
          <p:cNvPr id="4" name="object 4"/>
          <p:cNvSpPr txBox="1"/>
          <p:nvPr/>
        </p:nvSpPr>
        <p:spPr>
          <a:xfrm>
            <a:off x="1715135" y="1363157"/>
            <a:ext cx="7724669" cy="3642375"/>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176">
                <a:solidFill>
                  <a:srgbClr val="000000"/>
                </a:solidFill>
                <a:latin typeface="Calibri"/>
                <a:cs typeface="Calibri"/>
              </a:rPr>
              <a:t> </a:t>
            </a:r>
            <a:r>
              <a:rPr sz="2000" spc="-10">
                <a:solidFill>
                  <a:srgbClr val="000000"/>
                </a:solidFill>
                <a:latin typeface="Calibri"/>
                <a:cs typeface="Calibri"/>
              </a:rPr>
              <a:t>was</a:t>
            </a:r>
            <a:r>
              <a:rPr sz="2000" spc="182">
                <a:solidFill>
                  <a:srgbClr val="000000"/>
                </a:solidFill>
                <a:latin typeface="Calibri"/>
                <a:cs typeface="Calibri"/>
              </a:rPr>
              <a:t> </a:t>
            </a:r>
            <a:r>
              <a:rPr sz="2000">
                <a:solidFill>
                  <a:srgbClr val="000000"/>
                </a:solidFill>
                <a:latin typeface="Calibri"/>
                <a:cs typeface="Calibri"/>
              </a:rPr>
              <a:t>conceptualized</a:t>
            </a:r>
            <a:r>
              <a:rPr sz="2000" spc="192">
                <a:solidFill>
                  <a:srgbClr val="000000"/>
                </a:solidFill>
                <a:latin typeface="Calibri"/>
                <a:cs typeface="Calibri"/>
              </a:rPr>
              <a:t> </a:t>
            </a:r>
            <a:r>
              <a:rPr sz="2000" spc="-18">
                <a:solidFill>
                  <a:srgbClr val="000000"/>
                </a:solidFill>
                <a:latin typeface="Calibri"/>
                <a:cs typeface="Calibri"/>
              </a:rPr>
              <a:t>by</a:t>
            </a:r>
            <a:r>
              <a:rPr sz="2000" spc="200">
                <a:solidFill>
                  <a:srgbClr val="000000"/>
                </a:solidFill>
                <a:latin typeface="Calibri"/>
                <a:cs typeface="Calibri"/>
              </a:rPr>
              <a:t> </a:t>
            </a:r>
            <a:r>
              <a:rPr sz="2000" b="1">
                <a:solidFill>
                  <a:srgbClr val="CC9A1A"/>
                </a:solidFill>
                <a:latin typeface="Calibri"/>
                <a:cs typeface="Calibri"/>
              </a:rPr>
              <a:t>Guido</a:t>
            </a:r>
            <a:r>
              <a:rPr sz="2000" b="1" spc="182">
                <a:solidFill>
                  <a:srgbClr val="CC9A1A"/>
                </a:solidFill>
                <a:latin typeface="Calibri"/>
                <a:cs typeface="Calibri"/>
              </a:rPr>
              <a:t> </a:t>
            </a:r>
            <a:r>
              <a:rPr sz="2000" b="1" spc="-58">
                <a:solidFill>
                  <a:srgbClr val="CC9A1A"/>
                </a:solidFill>
                <a:latin typeface="Calibri"/>
                <a:cs typeface="Calibri"/>
              </a:rPr>
              <a:t>Van</a:t>
            </a:r>
            <a:r>
              <a:rPr sz="2000" b="1" spc="236">
                <a:solidFill>
                  <a:srgbClr val="CC9A1A"/>
                </a:solidFill>
                <a:latin typeface="Calibri"/>
                <a:cs typeface="Calibri"/>
              </a:rPr>
              <a:t> </a:t>
            </a:r>
            <a:r>
              <a:rPr sz="2000" b="1">
                <a:solidFill>
                  <a:srgbClr val="CC9A1A"/>
                </a:solidFill>
                <a:latin typeface="Calibri"/>
                <a:cs typeface="Calibri"/>
              </a:rPr>
              <a:t>Rossum</a:t>
            </a:r>
            <a:r>
              <a:rPr sz="2000" b="1" spc="190">
                <a:solidFill>
                  <a:srgbClr val="CC9A1A"/>
                </a:solidFill>
                <a:latin typeface="Calibri"/>
                <a:cs typeface="Calibri"/>
              </a:rPr>
              <a:t> </a:t>
            </a:r>
            <a:r>
              <a:rPr sz="2000">
                <a:solidFill>
                  <a:srgbClr val="000000"/>
                </a:solidFill>
                <a:latin typeface="Calibri"/>
                <a:cs typeface="Calibri"/>
              </a:rPr>
              <a:t>in</a:t>
            </a:r>
            <a:r>
              <a:rPr sz="2000" spc="182">
                <a:solidFill>
                  <a:srgbClr val="000000"/>
                </a:solidFill>
                <a:latin typeface="Calibri"/>
                <a:cs typeface="Calibri"/>
              </a:rPr>
              <a:t> </a:t>
            </a:r>
            <a:r>
              <a:rPr sz="2000">
                <a:solidFill>
                  <a:srgbClr val="000000"/>
                </a:solidFill>
                <a:latin typeface="Calibri"/>
                <a:cs typeface="Calibri"/>
              </a:rPr>
              <a:t>the</a:t>
            </a:r>
            <a:r>
              <a:rPr sz="2000" spc="175">
                <a:solidFill>
                  <a:srgbClr val="000000"/>
                </a:solidFill>
                <a:latin typeface="Calibri"/>
                <a:cs typeface="Calibri"/>
              </a:rPr>
              <a:t> </a:t>
            </a:r>
            <a:r>
              <a:rPr sz="2000" spc="-15">
                <a:solidFill>
                  <a:srgbClr val="000000"/>
                </a:solidFill>
                <a:latin typeface="Calibri"/>
                <a:cs typeface="Calibri"/>
              </a:rPr>
              <a:t>late</a:t>
            </a:r>
          </a:p>
          <a:p>
            <a:pPr marL="286511" marR="0">
              <a:lnSpc>
                <a:spcPts val="2400"/>
              </a:lnSpc>
              <a:spcBef>
                <a:spcPts val="0"/>
              </a:spcBef>
              <a:spcAft>
                <a:spcPts val="0"/>
              </a:spcAft>
            </a:pPr>
            <a:r>
              <a:rPr sz="2000" b="1">
                <a:solidFill>
                  <a:srgbClr val="000000"/>
                </a:solidFill>
                <a:latin typeface="Calibri"/>
                <a:cs typeface="Calibri"/>
              </a:rPr>
              <a:t>1980s</a:t>
            </a:r>
            <a:r>
              <a:rPr sz="2000">
                <a:solidFill>
                  <a:srgbClr val="000000"/>
                </a:solidFill>
                <a:latin typeface="Calibri"/>
                <a:cs typeface="Calibri"/>
              </a:rPr>
              <a:t>.</a:t>
            </a:r>
          </a:p>
          <a:p>
            <a:pPr marL="0" marR="0">
              <a:lnSpc>
                <a:spcPts val="3223"/>
              </a:lnSpc>
              <a:spcBef>
                <a:spcPts val="258"/>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Rossum</a:t>
            </a:r>
            <a:r>
              <a:rPr sz="2000" spc="265">
                <a:solidFill>
                  <a:srgbClr val="000000"/>
                </a:solidFill>
                <a:latin typeface="Calibri"/>
                <a:cs typeface="Calibri"/>
              </a:rPr>
              <a:t> </a:t>
            </a:r>
            <a:r>
              <a:rPr sz="2000">
                <a:solidFill>
                  <a:srgbClr val="000000"/>
                </a:solidFill>
                <a:latin typeface="Calibri"/>
                <a:cs typeface="Calibri"/>
              </a:rPr>
              <a:t>published</a:t>
            </a:r>
            <a:r>
              <a:rPr sz="2000" spc="266">
                <a:solidFill>
                  <a:srgbClr val="000000"/>
                </a:solidFill>
                <a:latin typeface="Calibri"/>
                <a:cs typeface="Calibri"/>
              </a:rPr>
              <a:t> </a:t>
            </a:r>
            <a:r>
              <a:rPr sz="2000">
                <a:solidFill>
                  <a:srgbClr val="000000"/>
                </a:solidFill>
                <a:latin typeface="Calibri"/>
                <a:cs typeface="Calibri"/>
              </a:rPr>
              <a:t>the</a:t>
            </a:r>
            <a:r>
              <a:rPr sz="2000" spc="272">
                <a:solidFill>
                  <a:srgbClr val="000000"/>
                </a:solidFill>
                <a:latin typeface="Calibri"/>
                <a:cs typeface="Calibri"/>
              </a:rPr>
              <a:t> </a:t>
            </a:r>
            <a:r>
              <a:rPr sz="2000" spc="-15">
                <a:solidFill>
                  <a:srgbClr val="000000"/>
                </a:solidFill>
                <a:latin typeface="Calibri"/>
                <a:cs typeface="Calibri"/>
              </a:rPr>
              <a:t>first</a:t>
            </a:r>
            <a:r>
              <a:rPr sz="2000" spc="286">
                <a:solidFill>
                  <a:srgbClr val="000000"/>
                </a:solidFill>
                <a:latin typeface="Calibri"/>
                <a:cs typeface="Calibri"/>
              </a:rPr>
              <a:t> </a:t>
            </a:r>
            <a:r>
              <a:rPr sz="2000">
                <a:solidFill>
                  <a:srgbClr val="000000"/>
                </a:solidFill>
                <a:latin typeface="Calibri"/>
                <a:cs typeface="Calibri"/>
              </a:rPr>
              <a:t>version</a:t>
            </a:r>
            <a:r>
              <a:rPr sz="2000" spc="282">
                <a:solidFill>
                  <a:srgbClr val="000000"/>
                </a:solidFill>
                <a:latin typeface="Calibri"/>
                <a:cs typeface="Calibri"/>
              </a:rPr>
              <a:t> </a:t>
            </a:r>
            <a:r>
              <a:rPr sz="2000">
                <a:solidFill>
                  <a:srgbClr val="000000"/>
                </a:solidFill>
                <a:latin typeface="Calibri"/>
                <a:cs typeface="Calibri"/>
              </a:rPr>
              <a:t>of</a:t>
            </a:r>
            <a:r>
              <a:rPr sz="2000" spc="255">
                <a:solidFill>
                  <a:srgbClr val="000000"/>
                </a:solidFill>
                <a:latin typeface="Calibri"/>
                <a:cs typeface="Calibri"/>
              </a:rPr>
              <a:t> </a:t>
            </a:r>
            <a:r>
              <a:rPr sz="2000">
                <a:solidFill>
                  <a:srgbClr val="000000"/>
                </a:solidFill>
                <a:latin typeface="Calibri"/>
                <a:cs typeface="Calibri"/>
              </a:rPr>
              <a:t>Python</a:t>
            </a:r>
            <a:r>
              <a:rPr sz="2000" spc="260">
                <a:solidFill>
                  <a:srgbClr val="000000"/>
                </a:solidFill>
                <a:latin typeface="Calibri"/>
                <a:cs typeface="Calibri"/>
              </a:rPr>
              <a:t> </a:t>
            </a:r>
            <a:r>
              <a:rPr sz="2000">
                <a:solidFill>
                  <a:srgbClr val="000000"/>
                </a:solidFill>
                <a:latin typeface="Calibri"/>
                <a:cs typeface="Calibri"/>
              </a:rPr>
              <a:t>code</a:t>
            </a:r>
            <a:r>
              <a:rPr sz="2000" spc="268">
                <a:solidFill>
                  <a:srgbClr val="000000"/>
                </a:solidFill>
                <a:latin typeface="Calibri"/>
                <a:cs typeface="Calibri"/>
              </a:rPr>
              <a:t> </a:t>
            </a:r>
            <a:r>
              <a:rPr sz="2000">
                <a:solidFill>
                  <a:srgbClr val="000000"/>
                </a:solidFill>
                <a:latin typeface="Calibri"/>
                <a:cs typeface="Calibri"/>
              </a:rPr>
              <a:t>(0.9.0)</a:t>
            </a:r>
            <a:r>
              <a:rPr sz="2000" spc="275">
                <a:solidFill>
                  <a:srgbClr val="000000"/>
                </a:solidFill>
                <a:latin typeface="Calibri"/>
                <a:cs typeface="Calibri"/>
              </a:rPr>
              <a:t> </a:t>
            </a:r>
            <a:r>
              <a:rPr sz="2000" spc="-15">
                <a:solidFill>
                  <a:srgbClr val="000000"/>
                </a:solidFill>
                <a:latin typeface="Calibri"/>
                <a:cs typeface="Calibri"/>
              </a:rPr>
              <a:t>in</a:t>
            </a:r>
          </a:p>
          <a:p>
            <a:pPr marL="286511" marR="0">
              <a:lnSpc>
                <a:spcPts val="2400"/>
              </a:lnSpc>
              <a:spcBef>
                <a:spcPts val="0"/>
              </a:spcBef>
              <a:spcAft>
                <a:spcPts val="0"/>
              </a:spcAft>
            </a:pPr>
            <a:r>
              <a:rPr sz="2000">
                <a:solidFill>
                  <a:srgbClr val="000000"/>
                </a:solidFill>
                <a:latin typeface="Calibri"/>
                <a:cs typeface="Calibri"/>
              </a:rPr>
              <a:t>February</a:t>
            </a:r>
            <a:r>
              <a:rPr sz="2000" spc="109">
                <a:solidFill>
                  <a:srgbClr val="000000"/>
                </a:solidFill>
                <a:latin typeface="Calibri"/>
                <a:cs typeface="Calibri"/>
              </a:rPr>
              <a:t> </a:t>
            </a:r>
            <a:r>
              <a:rPr sz="2000" b="1">
                <a:solidFill>
                  <a:srgbClr val="000000"/>
                </a:solidFill>
                <a:latin typeface="Calibri"/>
                <a:cs typeface="Calibri"/>
              </a:rPr>
              <a:t>1991</a:t>
            </a:r>
            <a:r>
              <a:rPr sz="2000" b="1" spc="113">
                <a:solidFill>
                  <a:srgbClr val="000000"/>
                </a:solidFill>
                <a:latin typeface="Calibri"/>
                <a:cs typeface="Calibri"/>
              </a:rPr>
              <a:t> </a:t>
            </a:r>
            <a:r>
              <a:rPr sz="2000" spc="-21">
                <a:solidFill>
                  <a:srgbClr val="000000"/>
                </a:solidFill>
                <a:latin typeface="Calibri"/>
                <a:cs typeface="Calibri"/>
              </a:rPr>
              <a:t>at</a:t>
            </a:r>
            <a:r>
              <a:rPr sz="2000" spc="148">
                <a:solidFill>
                  <a:srgbClr val="000000"/>
                </a:solidFill>
                <a:latin typeface="Calibri"/>
                <a:cs typeface="Calibri"/>
              </a:rPr>
              <a:t> </a:t>
            </a:r>
            <a:r>
              <a:rPr sz="2000">
                <a:solidFill>
                  <a:srgbClr val="000000"/>
                </a:solidFill>
                <a:latin typeface="Calibri"/>
                <a:cs typeface="Calibri"/>
              </a:rPr>
              <a:t>the</a:t>
            </a:r>
            <a:r>
              <a:rPr sz="2000" spc="115">
                <a:solidFill>
                  <a:srgbClr val="000000"/>
                </a:solidFill>
                <a:latin typeface="Calibri"/>
                <a:cs typeface="Calibri"/>
              </a:rPr>
              <a:t> </a:t>
            </a:r>
            <a:r>
              <a:rPr sz="2000">
                <a:solidFill>
                  <a:srgbClr val="000000"/>
                </a:solidFill>
                <a:latin typeface="Calibri"/>
                <a:cs typeface="Calibri"/>
              </a:rPr>
              <a:t>CWI</a:t>
            </a:r>
            <a:r>
              <a:rPr sz="2000" spc="119">
                <a:solidFill>
                  <a:srgbClr val="000000"/>
                </a:solidFill>
                <a:latin typeface="Calibri"/>
                <a:cs typeface="Calibri"/>
              </a:rPr>
              <a:t> </a:t>
            </a:r>
            <a:r>
              <a:rPr sz="2000">
                <a:solidFill>
                  <a:srgbClr val="000000"/>
                </a:solidFill>
                <a:latin typeface="Calibri"/>
                <a:cs typeface="Calibri"/>
              </a:rPr>
              <a:t>(Centrum</a:t>
            </a:r>
            <a:r>
              <a:rPr sz="2000" spc="129">
                <a:solidFill>
                  <a:srgbClr val="000000"/>
                </a:solidFill>
                <a:latin typeface="Calibri"/>
                <a:cs typeface="Calibri"/>
              </a:rPr>
              <a:t> </a:t>
            </a:r>
            <a:r>
              <a:rPr sz="2000">
                <a:solidFill>
                  <a:srgbClr val="000000"/>
                </a:solidFill>
                <a:latin typeface="Calibri"/>
                <a:cs typeface="Calibri"/>
              </a:rPr>
              <a:t>Wiskunde</a:t>
            </a:r>
            <a:r>
              <a:rPr sz="2000" spc="116">
                <a:solidFill>
                  <a:srgbClr val="000000"/>
                </a:solidFill>
                <a:latin typeface="Calibri"/>
                <a:cs typeface="Calibri"/>
              </a:rPr>
              <a:t> </a:t>
            </a:r>
            <a:r>
              <a:rPr sz="2000">
                <a:solidFill>
                  <a:srgbClr val="000000"/>
                </a:solidFill>
                <a:latin typeface="Calibri"/>
                <a:cs typeface="Calibri"/>
              </a:rPr>
              <a:t>&amp;</a:t>
            </a:r>
            <a:r>
              <a:rPr sz="2000" spc="115">
                <a:solidFill>
                  <a:srgbClr val="000000"/>
                </a:solidFill>
                <a:latin typeface="Calibri"/>
                <a:cs typeface="Calibri"/>
              </a:rPr>
              <a:t> </a:t>
            </a:r>
            <a:r>
              <a:rPr sz="2000">
                <a:solidFill>
                  <a:srgbClr val="000000"/>
                </a:solidFill>
                <a:latin typeface="Calibri"/>
                <a:cs typeface="Calibri"/>
              </a:rPr>
              <a:t>Informatica)</a:t>
            </a:r>
          </a:p>
          <a:p>
            <a:pPr marL="286511" marR="0">
              <a:lnSpc>
                <a:spcPts val="2400"/>
              </a:lnSpc>
              <a:spcBef>
                <a:spcPts val="0"/>
              </a:spcBef>
              <a:spcAft>
                <a:spcPts val="0"/>
              </a:spcAft>
            </a:pPr>
            <a:r>
              <a:rPr sz="2000">
                <a:solidFill>
                  <a:srgbClr val="000000"/>
                </a:solidFill>
                <a:latin typeface="Calibri"/>
                <a:cs typeface="Calibri"/>
              </a:rPr>
              <a:t>in</a:t>
            </a:r>
            <a:r>
              <a:rPr sz="2000" spc="11">
                <a:solidFill>
                  <a:srgbClr val="000000"/>
                </a:solidFill>
                <a:latin typeface="Calibri"/>
                <a:cs typeface="Calibri"/>
              </a:rPr>
              <a:t> </a:t>
            </a:r>
            <a:r>
              <a:rPr sz="2000">
                <a:solidFill>
                  <a:srgbClr val="000000"/>
                </a:solidFill>
                <a:latin typeface="Calibri"/>
                <a:cs typeface="Calibri"/>
              </a:rPr>
              <a:t>the Netherlands , Amsterdam.</a:t>
            </a:r>
          </a:p>
          <a:p>
            <a:pPr marL="0" marR="0">
              <a:lnSpc>
                <a:spcPts val="3225"/>
              </a:lnSpc>
              <a:spcBef>
                <a:spcPts val="257"/>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18">
                <a:solidFill>
                  <a:srgbClr val="000000"/>
                </a:solidFill>
                <a:latin typeface="Calibri"/>
                <a:cs typeface="Calibri"/>
              </a:rPr>
              <a:t> </a:t>
            </a:r>
            <a:r>
              <a:rPr sz="2000">
                <a:solidFill>
                  <a:srgbClr val="000000"/>
                </a:solidFill>
                <a:latin typeface="Calibri"/>
                <a:cs typeface="Calibri"/>
              </a:rPr>
              <a:t>is</a:t>
            </a:r>
            <a:r>
              <a:rPr sz="2000" spc="31">
                <a:solidFill>
                  <a:srgbClr val="000000"/>
                </a:solidFill>
                <a:latin typeface="Calibri"/>
                <a:cs typeface="Calibri"/>
              </a:rPr>
              <a:t> </a:t>
            </a:r>
            <a:r>
              <a:rPr sz="2000">
                <a:solidFill>
                  <a:srgbClr val="000000"/>
                </a:solidFill>
                <a:latin typeface="Calibri"/>
                <a:cs typeface="Calibri"/>
              </a:rPr>
              <a:t>derived</a:t>
            </a:r>
            <a:r>
              <a:rPr sz="2000" spc="30">
                <a:solidFill>
                  <a:srgbClr val="000000"/>
                </a:solidFill>
                <a:latin typeface="Calibri"/>
                <a:cs typeface="Calibri"/>
              </a:rPr>
              <a:t> </a:t>
            </a:r>
            <a:r>
              <a:rPr sz="2000" spc="-10">
                <a:solidFill>
                  <a:srgbClr val="000000"/>
                </a:solidFill>
                <a:latin typeface="Calibri"/>
                <a:cs typeface="Calibri"/>
              </a:rPr>
              <a:t>from</a:t>
            </a:r>
            <a:r>
              <a:rPr sz="2000" spc="36">
                <a:solidFill>
                  <a:srgbClr val="000000"/>
                </a:solidFill>
                <a:latin typeface="Calibri"/>
                <a:cs typeface="Calibri"/>
              </a:rPr>
              <a:t> </a:t>
            </a:r>
            <a:r>
              <a:rPr sz="2000" b="1">
                <a:solidFill>
                  <a:srgbClr val="000000"/>
                </a:solidFill>
                <a:latin typeface="Calibri"/>
                <a:cs typeface="Calibri"/>
              </a:rPr>
              <a:t>ABC </a:t>
            </a:r>
            <a:r>
              <a:rPr sz="2000">
                <a:solidFill>
                  <a:srgbClr val="000000"/>
                </a:solidFill>
                <a:latin typeface="Calibri"/>
                <a:cs typeface="Calibri"/>
              </a:rPr>
              <a:t>programming</a:t>
            </a:r>
            <a:r>
              <a:rPr sz="2000" spc="41">
                <a:solidFill>
                  <a:srgbClr val="000000"/>
                </a:solidFill>
                <a:latin typeface="Calibri"/>
                <a:cs typeface="Calibri"/>
              </a:rPr>
              <a:t> </a:t>
            </a:r>
            <a:r>
              <a:rPr sz="2000">
                <a:solidFill>
                  <a:srgbClr val="000000"/>
                </a:solidFill>
                <a:latin typeface="Calibri"/>
                <a:cs typeface="Calibri"/>
              </a:rPr>
              <a:t>language,</a:t>
            </a:r>
            <a:r>
              <a:rPr sz="2000" spc="18">
                <a:solidFill>
                  <a:srgbClr val="000000"/>
                </a:solidFill>
                <a:latin typeface="Calibri"/>
                <a:cs typeface="Calibri"/>
              </a:rPr>
              <a:t> </a:t>
            </a:r>
            <a:r>
              <a:rPr sz="2000">
                <a:solidFill>
                  <a:srgbClr val="000000"/>
                </a:solidFill>
                <a:latin typeface="Calibri"/>
                <a:cs typeface="Calibri"/>
              </a:rPr>
              <a:t>which</a:t>
            </a:r>
            <a:r>
              <a:rPr sz="2000" spc="23">
                <a:solidFill>
                  <a:srgbClr val="000000"/>
                </a:solidFill>
                <a:latin typeface="Calibri"/>
                <a:cs typeface="Calibri"/>
              </a:rPr>
              <a:t> </a:t>
            </a:r>
            <a:r>
              <a:rPr sz="2000">
                <a:solidFill>
                  <a:srgbClr val="000000"/>
                </a:solidFill>
                <a:latin typeface="Calibri"/>
                <a:cs typeface="Calibri"/>
              </a:rPr>
              <a:t>is</a:t>
            </a:r>
            <a:r>
              <a:rPr sz="2000" spc="28">
                <a:solidFill>
                  <a:srgbClr val="000000"/>
                </a:solidFill>
                <a:latin typeface="Calibri"/>
                <a:cs typeface="Calibri"/>
              </a:rPr>
              <a:t> </a:t>
            </a:r>
            <a:r>
              <a:rPr sz="2000">
                <a:solidFill>
                  <a:srgbClr val="000000"/>
                </a:solidFill>
                <a:latin typeface="Calibri"/>
                <a:cs typeface="Calibri"/>
              </a:rPr>
              <a:t>a</a:t>
            </a:r>
          </a:p>
          <a:p>
            <a:pPr marL="286511" marR="0">
              <a:lnSpc>
                <a:spcPts val="2400"/>
              </a:lnSpc>
              <a:spcBef>
                <a:spcPts val="0"/>
              </a:spcBef>
              <a:spcAft>
                <a:spcPts val="0"/>
              </a:spcAft>
            </a:pPr>
            <a:r>
              <a:rPr sz="2000">
                <a:solidFill>
                  <a:srgbClr val="000000"/>
                </a:solidFill>
                <a:latin typeface="Calibri"/>
                <a:cs typeface="Calibri"/>
              </a:rPr>
              <a:t>general-purpose</a:t>
            </a:r>
            <a:r>
              <a:rPr sz="2000" spc="1244">
                <a:solidFill>
                  <a:srgbClr val="000000"/>
                </a:solidFill>
                <a:latin typeface="Calibri"/>
                <a:cs typeface="Calibri"/>
              </a:rPr>
              <a:t> </a:t>
            </a:r>
            <a:r>
              <a:rPr sz="2000">
                <a:solidFill>
                  <a:srgbClr val="000000"/>
                </a:solidFill>
                <a:latin typeface="Calibri"/>
                <a:cs typeface="Calibri"/>
              </a:rPr>
              <a:t>programming</a:t>
            </a:r>
            <a:r>
              <a:rPr sz="2000" spc="1255">
                <a:solidFill>
                  <a:srgbClr val="000000"/>
                </a:solidFill>
                <a:latin typeface="Calibri"/>
                <a:cs typeface="Calibri"/>
              </a:rPr>
              <a:t> </a:t>
            </a:r>
            <a:r>
              <a:rPr sz="2000">
                <a:solidFill>
                  <a:srgbClr val="000000"/>
                </a:solidFill>
                <a:latin typeface="Calibri"/>
                <a:cs typeface="Calibri"/>
              </a:rPr>
              <a:t>language</a:t>
            </a:r>
            <a:r>
              <a:rPr sz="2000" spc="1231">
                <a:solidFill>
                  <a:srgbClr val="000000"/>
                </a:solidFill>
                <a:latin typeface="Calibri"/>
                <a:cs typeface="Calibri"/>
              </a:rPr>
              <a:t> </a:t>
            </a:r>
            <a:r>
              <a:rPr sz="2000">
                <a:solidFill>
                  <a:srgbClr val="000000"/>
                </a:solidFill>
                <a:latin typeface="Calibri"/>
                <a:cs typeface="Calibri"/>
              </a:rPr>
              <a:t>that</a:t>
            </a:r>
            <a:r>
              <a:rPr sz="2000" spc="1247">
                <a:solidFill>
                  <a:srgbClr val="000000"/>
                </a:solidFill>
                <a:latin typeface="Calibri"/>
                <a:cs typeface="Calibri"/>
              </a:rPr>
              <a:t> </a:t>
            </a:r>
            <a:r>
              <a:rPr sz="2000">
                <a:solidFill>
                  <a:srgbClr val="000000"/>
                </a:solidFill>
                <a:latin typeface="Calibri"/>
                <a:cs typeface="Calibri"/>
              </a:rPr>
              <a:t>had</a:t>
            </a:r>
            <a:r>
              <a:rPr sz="2000" spc="1236">
                <a:solidFill>
                  <a:srgbClr val="000000"/>
                </a:solidFill>
                <a:latin typeface="Calibri"/>
                <a:cs typeface="Calibri"/>
              </a:rPr>
              <a:t> </a:t>
            </a:r>
            <a:r>
              <a:rPr sz="2000">
                <a:solidFill>
                  <a:srgbClr val="000000"/>
                </a:solidFill>
                <a:latin typeface="Calibri"/>
                <a:cs typeface="Calibri"/>
              </a:rPr>
              <a:t>been</a:t>
            </a:r>
          </a:p>
          <a:p>
            <a:pPr marL="286511" marR="0">
              <a:lnSpc>
                <a:spcPts val="2400"/>
              </a:lnSpc>
              <a:spcBef>
                <a:spcPts val="0"/>
              </a:spcBef>
              <a:spcAft>
                <a:spcPts val="0"/>
              </a:spcAft>
            </a:pPr>
            <a:r>
              <a:rPr sz="2000">
                <a:solidFill>
                  <a:srgbClr val="000000"/>
                </a:solidFill>
                <a:latin typeface="Calibri"/>
                <a:cs typeface="Calibri"/>
              </a:rPr>
              <a:t>developed</a:t>
            </a:r>
            <a:r>
              <a:rPr sz="2000" spc="15">
                <a:solidFill>
                  <a:srgbClr val="000000"/>
                </a:solidFill>
                <a:latin typeface="Calibri"/>
                <a:cs typeface="Calibri"/>
              </a:rPr>
              <a:t> </a:t>
            </a:r>
            <a:r>
              <a:rPr sz="2000" spc="-21">
                <a:solidFill>
                  <a:srgbClr val="000000"/>
                </a:solidFill>
                <a:latin typeface="Calibri"/>
                <a:cs typeface="Calibri"/>
              </a:rPr>
              <a:t>at</a:t>
            </a:r>
            <a:r>
              <a:rPr sz="2000" spc="28">
                <a:solidFill>
                  <a:srgbClr val="000000"/>
                </a:solidFill>
                <a:latin typeface="Calibri"/>
                <a:cs typeface="Calibri"/>
              </a:rPr>
              <a:t> </a:t>
            </a:r>
            <a:r>
              <a:rPr sz="2000">
                <a:solidFill>
                  <a:srgbClr val="000000"/>
                </a:solidFill>
                <a:latin typeface="Calibri"/>
                <a:cs typeface="Calibri"/>
              </a:rPr>
              <a:t>the CWI.</a:t>
            </a:r>
          </a:p>
          <a:p>
            <a:pPr marL="0" marR="0">
              <a:lnSpc>
                <a:spcPts val="3223"/>
              </a:lnSpc>
              <a:spcBef>
                <a:spcPts val="25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Rossum</a:t>
            </a:r>
            <a:r>
              <a:rPr sz="2000" spc="217">
                <a:solidFill>
                  <a:srgbClr val="000000"/>
                </a:solidFill>
                <a:latin typeface="Calibri"/>
                <a:cs typeface="Calibri"/>
              </a:rPr>
              <a:t> </a:t>
            </a:r>
            <a:r>
              <a:rPr sz="2000">
                <a:solidFill>
                  <a:srgbClr val="000000"/>
                </a:solidFill>
                <a:latin typeface="Calibri"/>
                <a:cs typeface="Calibri"/>
              </a:rPr>
              <a:t>chose</a:t>
            </a:r>
            <a:r>
              <a:rPr sz="2000" spc="211">
                <a:solidFill>
                  <a:srgbClr val="000000"/>
                </a:solidFill>
                <a:latin typeface="Calibri"/>
                <a:cs typeface="Calibri"/>
              </a:rPr>
              <a:t> </a:t>
            </a:r>
            <a:r>
              <a:rPr sz="2000">
                <a:solidFill>
                  <a:srgbClr val="000000"/>
                </a:solidFill>
                <a:latin typeface="Calibri"/>
                <a:cs typeface="Calibri"/>
              </a:rPr>
              <a:t>the</a:t>
            </a:r>
            <a:r>
              <a:rPr sz="2000" spc="200">
                <a:solidFill>
                  <a:srgbClr val="000000"/>
                </a:solidFill>
                <a:latin typeface="Calibri"/>
                <a:cs typeface="Calibri"/>
              </a:rPr>
              <a:t> </a:t>
            </a:r>
            <a:r>
              <a:rPr sz="2000">
                <a:solidFill>
                  <a:srgbClr val="000000"/>
                </a:solidFill>
                <a:latin typeface="Calibri"/>
                <a:cs typeface="Calibri"/>
              </a:rPr>
              <a:t>name</a:t>
            </a:r>
            <a:r>
              <a:rPr sz="2000" spc="204">
                <a:solidFill>
                  <a:srgbClr val="000000"/>
                </a:solidFill>
                <a:latin typeface="Calibri"/>
                <a:cs typeface="Calibri"/>
              </a:rPr>
              <a:t> </a:t>
            </a:r>
            <a:r>
              <a:rPr sz="2000">
                <a:solidFill>
                  <a:srgbClr val="000000"/>
                </a:solidFill>
                <a:latin typeface="Calibri"/>
                <a:cs typeface="Calibri"/>
              </a:rPr>
              <a:t>"</a:t>
            </a:r>
            <a:r>
              <a:rPr sz="2000" b="1">
                <a:solidFill>
                  <a:srgbClr val="CC9A1A"/>
                </a:solidFill>
                <a:latin typeface="Calibri"/>
                <a:cs typeface="Calibri"/>
              </a:rPr>
              <a:t>Python</a:t>
            </a:r>
            <a:r>
              <a:rPr sz="2000" spc="-10">
                <a:solidFill>
                  <a:srgbClr val="000000"/>
                </a:solidFill>
                <a:latin typeface="Calibri"/>
                <a:cs typeface="Calibri"/>
              </a:rPr>
              <a:t>",</a:t>
            </a:r>
            <a:r>
              <a:rPr sz="2000" spc="223">
                <a:solidFill>
                  <a:srgbClr val="000000"/>
                </a:solidFill>
                <a:latin typeface="Calibri"/>
                <a:cs typeface="Calibri"/>
              </a:rPr>
              <a:t> </a:t>
            </a:r>
            <a:r>
              <a:rPr sz="2000">
                <a:solidFill>
                  <a:srgbClr val="000000"/>
                </a:solidFill>
                <a:latin typeface="Calibri"/>
                <a:cs typeface="Calibri"/>
              </a:rPr>
              <a:t>since</a:t>
            </a:r>
            <a:r>
              <a:rPr sz="2000" spc="197">
                <a:solidFill>
                  <a:srgbClr val="000000"/>
                </a:solidFill>
                <a:latin typeface="Calibri"/>
                <a:cs typeface="Calibri"/>
              </a:rPr>
              <a:t> </a:t>
            </a:r>
            <a:r>
              <a:rPr sz="2000">
                <a:solidFill>
                  <a:srgbClr val="000000"/>
                </a:solidFill>
                <a:latin typeface="Calibri"/>
                <a:cs typeface="Calibri"/>
              </a:rPr>
              <a:t>he</a:t>
            </a:r>
            <a:r>
              <a:rPr sz="2000" spc="216">
                <a:solidFill>
                  <a:srgbClr val="000000"/>
                </a:solidFill>
                <a:latin typeface="Calibri"/>
                <a:cs typeface="Calibri"/>
              </a:rPr>
              <a:t> </a:t>
            </a:r>
            <a:r>
              <a:rPr sz="2000" spc="-10">
                <a:solidFill>
                  <a:srgbClr val="000000"/>
                </a:solidFill>
                <a:latin typeface="Calibri"/>
                <a:cs typeface="Calibri"/>
              </a:rPr>
              <a:t>was</a:t>
            </a:r>
            <a:r>
              <a:rPr sz="2000" spc="216">
                <a:solidFill>
                  <a:srgbClr val="000000"/>
                </a:solidFill>
                <a:latin typeface="Calibri"/>
                <a:cs typeface="Calibri"/>
              </a:rPr>
              <a:t> </a:t>
            </a:r>
            <a:r>
              <a:rPr sz="2000">
                <a:solidFill>
                  <a:srgbClr val="000000"/>
                </a:solidFill>
                <a:latin typeface="Calibri"/>
                <a:cs typeface="Calibri"/>
              </a:rPr>
              <a:t>a</a:t>
            </a:r>
            <a:r>
              <a:rPr sz="2000" spc="209">
                <a:solidFill>
                  <a:srgbClr val="000000"/>
                </a:solidFill>
                <a:latin typeface="Calibri"/>
                <a:cs typeface="Calibri"/>
              </a:rPr>
              <a:t> </a:t>
            </a:r>
            <a:r>
              <a:rPr sz="2000">
                <a:solidFill>
                  <a:srgbClr val="000000"/>
                </a:solidFill>
                <a:latin typeface="Calibri"/>
                <a:cs typeface="Calibri"/>
              </a:rPr>
              <a:t>big</a:t>
            </a:r>
            <a:r>
              <a:rPr sz="2000" spc="207">
                <a:solidFill>
                  <a:srgbClr val="000000"/>
                </a:solidFill>
                <a:latin typeface="Calibri"/>
                <a:cs typeface="Calibri"/>
              </a:rPr>
              <a:t> </a:t>
            </a:r>
            <a:r>
              <a:rPr sz="2000" spc="-17">
                <a:solidFill>
                  <a:srgbClr val="000000"/>
                </a:solidFill>
                <a:latin typeface="Calibri"/>
                <a:cs typeface="Calibri"/>
              </a:rPr>
              <a:t>fan</a:t>
            </a:r>
            <a:r>
              <a:rPr sz="2000" spc="219">
                <a:solidFill>
                  <a:srgbClr val="000000"/>
                </a:solidFill>
                <a:latin typeface="Calibri"/>
                <a:cs typeface="Calibri"/>
              </a:rPr>
              <a:t> </a:t>
            </a:r>
            <a:r>
              <a:rPr sz="2000" spc="-10">
                <a:solidFill>
                  <a:srgbClr val="000000"/>
                </a:solidFill>
                <a:latin typeface="Calibri"/>
                <a:cs typeface="Calibri"/>
              </a:rPr>
              <a:t>of</a:t>
            </a:r>
          </a:p>
        </p:txBody>
      </p:sp>
      <p:sp>
        <p:nvSpPr>
          <p:cNvPr id="5" name="object 5"/>
          <p:cNvSpPr txBox="1"/>
          <p:nvPr/>
        </p:nvSpPr>
        <p:spPr>
          <a:xfrm>
            <a:off x="2001647" y="4607637"/>
            <a:ext cx="3484825" cy="692050"/>
          </a:xfrm>
          <a:prstGeom prst="rect">
            <a:avLst/>
          </a:prstGeom>
        </p:spPr>
        <p:txBody>
          <a:bodyPr vert="horz" wrap="square" lIns="0" tIns="0" rIns="0" bIns="0" rtlCol="0">
            <a:spAutoFit/>
          </a:bodyPr>
          <a:lstStyle/>
          <a:p>
            <a:pPr marL="0" marR="0">
              <a:lnSpc>
                <a:spcPts val="2449"/>
              </a:lnSpc>
              <a:spcBef>
                <a:spcPts val="0"/>
              </a:spcBef>
              <a:spcAft>
                <a:spcPts val="0"/>
              </a:spcAft>
            </a:pPr>
            <a:r>
              <a:rPr sz="2000">
                <a:solidFill>
                  <a:srgbClr val="000000"/>
                </a:solidFill>
                <a:latin typeface="Calibri"/>
                <a:cs typeface="Calibri"/>
              </a:rPr>
              <a:t>Monty</a:t>
            </a:r>
            <a:r>
              <a:rPr sz="2000" spc="-10">
                <a:solidFill>
                  <a:srgbClr val="000000"/>
                </a:solidFill>
                <a:latin typeface="Calibri"/>
                <a:cs typeface="Calibri"/>
              </a:rPr>
              <a:t> </a:t>
            </a:r>
            <a:r>
              <a:rPr sz="2000">
                <a:solidFill>
                  <a:srgbClr val="000000"/>
                </a:solidFill>
                <a:latin typeface="Calibri"/>
                <a:cs typeface="Calibri"/>
              </a:rPr>
              <a:t>Python's</a:t>
            </a:r>
            <a:r>
              <a:rPr sz="2000" spc="-18">
                <a:solidFill>
                  <a:srgbClr val="000000"/>
                </a:solidFill>
                <a:latin typeface="Calibri"/>
                <a:cs typeface="Calibri"/>
              </a:rPr>
              <a:t> </a:t>
            </a:r>
            <a:r>
              <a:rPr sz="2000">
                <a:solidFill>
                  <a:srgbClr val="000000"/>
                </a:solidFill>
                <a:latin typeface="Calibri"/>
                <a:cs typeface="Calibri"/>
              </a:rPr>
              <a:t>Flying</a:t>
            </a:r>
            <a:r>
              <a:rPr sz="2000" spc="-18">
                <a:solidFill>
                  <a:srgbClr val="000000"/>
                </a:solidFill>
                <a:latin typeface="Calibri"/>
                <a:cs typeface="Calibri"/>
              </a:rPr>
              <a:t> </a:t>
            </a:r>
            <a:r>
              <a:rPr sz="2000">
                <a:solidFill>
                  <a:srgbClr val="000000"/>
                </a:solidFill>
                <a:latin typeface="Calibri"/>
                <a:cs typeface="Calibri"/>
              </a:rPr>
              <a:t>Circus.</a:t>
            </a:r>
          </a:p>
        </p:txBody>
      </p:sp>
      <p:sp>
        <p:nvSpPr>
          <p:cNvPr id="6" name="object 6"/>
          <p:cNvSpPr txBox="1"/>
          <p:nvPr/>
        </p:nvSpPr>
        <p:spPr>
          <a:xfrm>
            <a:off x="1715135" y="4960685"/>
            <a:ext cx="7724225" cy="1391672"/>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56">
                <a:solidFill>
                  <a:srgbClr val="000000"/>
                </a:solidFill>
                <a:latin typeface="Calibri"/>
                <a:cs typeface="Calibri"/>
              </a:rPr>
              <a:t> </a:t>
            </a:r>
            <a:r>
              <a:rPr sz="2000">
                <a:solidFill>
                  <a:srgbClr val="000000"/>
                </a:solidFill>
                <a:latin typeface="Calibri"/>
                <a:cs typeface="Calibri"/>
              </a:rPr>
              <a:t>is</a:t>
            </a:r>
            <a:r>
              <a:rPr sz="2000" spc="55">
                <a:solidFill>
                  <a:srgbClr val="000000"/>
                </a:solidFill>
                <a:latin typeface="Calibri"/>
                <a:cs typeface="Calibri"/>
              </a:rPr>
              <a:t> </a:t>
            </a:r>
            <a:r>
              <a:rPr sz="2000">
                <a:solidFill>
                  <a:srgbClr val="000000"/>
                </a:solidFill>
                <a:latin typeface="Calibri"/>
                <a:cs typeface="Calibri"/>
              </a:rPr>
              <a:t>now</a:t>
            </a:r>
            <a:r>
              <a:rPr sz="2000" spc="40">
                <a:solidFill>
                  <a:srgbClr val="000000"/>
                </a:solidFill>
                <a:latin typeface="Calibri"/>
                <a:cs typeface="Calibri"/>
              </a:rPr>
              <a:t> </a:t>
            </a:r>
            <a:r>
              <a:rPr sz="2000">
                <a:solidFill>
                  <a:srgbClr val="000000"/>
                </a:solidFill>
                <a:latin typeface="Calibri"/>
                <a:cs typeface="Calibri"/>
              </a:rPr>
              <a:t>maintained</a:t>
            </a:r>
            <a:r>
              <a:rPr sz="2000" spc="60">
                <a:solidFill>
                  <a:srgbClr val="000000"/>
                </a:solidFill>
                <a:latin typeface="Calibri"/>
                <a:cs typeface="Calibri"/>
              </a:rPr>
              <a:t> </a:t>
            </a:r>
            <a:r>
              <a:rPr sz="2000">
                <a:solidFill>
                  <a:srgbClr val="000000"/>
                </a:solidFill>
                <a:latin typeface="Calibri"/>
                <a:cs typeface="Calibri"/>
              </a:rPr>
              <a:t>by</a:t>
            </a:r>
            <a:r>
              <a:rPr sz="2000" spc="52">
                <a:solidFill>
                  <a:srgbClr val="000000"/>
                </a:solidFill>
                <a:latin typeface="Calibri"/>
                <a:cs typeface="Calibri"/>
              </a:rPr>
              <a:t> </a:t>
            </a:r>
            <a:r>
              <a:rPr sz="2000">
                <a:solidFill>
                  <a:srgbClr val="000000"/>
                </a:solidFill>
                <a:latin typeface="Calibri"/>
                <a:cs typeface="Calibri"/>
              </a:rPr>
              <a:t>a</a:t>
            </a:r>
            <a:r>
              <a:rPr sz="2000" spc="56">
                <a:solidFill>
                  <a:srgbClr val="000000"/>
                </a:solidFill>
                <a:latin typeface="Calibri"/>
                <a:cs typeface="Calibri"/>
              </a:rPr>
              <a:t> </a:t>
            </a:r>
            <a:r>
              <a:rPr sz="2000" spc="-10">
                <a:solidFill>
                  <a:srgbClr val="000000"/>
                </a:solidFill>
                <a:latin typeface="Calibri"/>
                <a:cs typeface="Calibri"/>
              </a:rPr>
              <a:t>core</a:t>
            </a:r>
            <a:r>
              <a:rPr sz="2000" spc="63">
                <a:solidFill>
                  <a:srgbClr val="000000"/>
                </a:solidFill>
                <a:latin typeface="Calibri"/>
                <a:cs typeface="Calibri"/>
              </a:rPr>
              <a:t> </a:t>
            </a:r>
            <a:r>
              <a:rPr sz="2000">
                <a:solidFill>
                  <a:srgbClr val="000000"/>
                </a:solidFill>
                <a:latin typeface="Calibri"/>
                <a:cs typeface="Calibri"/>
              </a:rPr>
              <a:t>development</a:t>
            </a:r>
            <a:r>
              <a:rPr sz="2000" spc="58">
                <a:solidFill>
                  <a:srgbClr val="000000"/>
                </a:solidFill>
                <a:latin typeface="Calibri"/>
                <a:cs typeface="Calibri"/>
              </a:rPr>
              <a:t> </a:t>
            </a:r>
            <a:r>
              <a:rPr sz="2000">
                <a:solidFill>
                  <a:srgbClr val="000000"/>
                </a:solidFill>
                <a:latin typeface="Calibri"/>
                <a:cs typeface="Calibri"/>
              </a:rPr>
              <a:t>team</a:t>
            </a:r>
            <a:r>
              <a:rPr sz="2000" spc="64">
                <a:solidFill>
                  <a:srgbClr val="000000"/>
                </a:solidFill>
                <a:latin typeface="Calibri"/>
                <a:cs typeface="Calibri"/>
              </a:rPr>
              <a:t> </a:t>
            </a:r>
            <a:r>
              <a:rPr sz="2000" spc="-21">
                <a:solidFill>
                  <a:srgbClr val="000000"/>
                </a:solidFill>
                <a:latin typeface="Calibri"/>
                <a:cs typeface="Calibri"/>
              </a:rPr>
              <a:t>at</a:t>
            </a:r>
            <a:r>
              <a:rPr sz="2000" spc="87">
                <a:solidFill>
                  <a:srgbClr val="000000"/>
                </a:solidFill>
                <a:latin typeface="Calibri"/>
                <a:cs typeface="Calibri"/>
              </a:rPr>
              <a:t> </a:t>
            </a:r>
            <a:r>
              <a:rPr sz="2000">
                <a:solidFill>
                  <a:srgbClr val="000000"/>
                </a:solidFill>
                <a:latin typeface="Calibri"/>
                <a:cs typeface="Calibri"/>
              </a:rPr>
              <a:t>the</a:t>
            </a:r>
          </a:p>
          <a:p>
            <a:pPr marL="286511" marR="0">
              <a:lnSpc>
                <a:spcPts val="2400"/>
              </a:lnSpc>
              <a:spcBef>
                <a:spcPts val="0"/>
              </a:spcBef>
              <a:spcAft>
                <a:spcPts val="0"/>
              </a:spcAft>
            </a:pPr>
            <a:r>
              <a:rPr sz="2000">
                <a:solidFill>
                  <a:srgbClr val="000000"/>
                </a:solidFill>
                <a:latin typeface="Calibri"/>
                <a:cs typeface="Calibri"/>
              </a:rPr>
              <a:t>institute,</a:t>
            </a:r>
            <a:r>
              <a:rPr sz="2000" spc="266">
                <a:solidFill>
                  <a:srgbClr val="000000"/>
                </a:solidFill>
                <a:latin typeface="Calibri"/>
                <a:cs typeface="Calibri"/>
              </a:rPr>
              <a:t> </a:t>
            </a:r>
            <a:r>
              <a:rPr sz="2000">
                <a:solidFill>
                  <a:srgbClr val="000000"/>
                </a:solidFill>
                <a:latin typeface="Calibri"/>
                <a:cs typeface="Calibri"/>
              </a:rPr>
              <a:t>although</a:t>
            </a:r>
            <a:r>
              <a:rPr sz="2000" spc="243">
                <a:solidFill>
                  <a:srgbClr val="000000"/>
                </a:solidFill>
                <a:latin typeface="Calibri"/>
                <a:cs typeface="Calibri"/>
              </a:rPr>
              <a:t> </a:t>
            </a:r>
            <a:r>
              <a:rPr sz="2000">
                <a:solidFill>
                  <a:srgbClr val="000000"/>
                </a:solidFill>
                <a:latin typeface="Calibri"/>
                <a:cs typeface="Calibri"/>
              </a:rPr>
              <a:t>Rossum</a:t>
            </a:r>
            <a:r>
              <a:rPr sz="2000" spc="268">
                <a:solidFill>
                  <a:srgbClr val="000000"/>
                </a:solidFill>
                <a:latin typeface="Calibri"/>
                <a:cs typeface="Calibri"/>
              </a:rPr>
              <a:t> </a:t>
            </a:r>
            <a:r>
              <a:rPr sz="2000">
                <a:solidFill>
                  <a:srgbClr val="000000"/>
                </a:solidFill>
                <a:latin typeface="Calibri"/>
                <a:cs typeface="Calibri"/>
              </a:rPr>
              <a:t>still</a:t>
            </a:r>
            <a:r>
              <a:rPr sz="2000" spc="265">
                <a:solidFill>
                  <a:srgbClr val="000000"/>
                </a:solidFill>
                <a:latin typeface="Calibri"/>
                <a:cs typeface="Calibri"/>
              </a:rPr>
              <a:t> </a:t>
            </a:r>
            <a:r>
              <a:rPr sz="2000">
                <a:solidFill>
                  <a:srgbClr val="000000"/>
                </a:solidFill>
                <a:latin typeface="Calibri"/>
                <a:cs typeface="Calibri"/>
              </a:rPr>
              <a:t>holds</a:t>
            </a:r>
            <a:r>
              <a:rPr sz="2000" spc="254">
                <a:solidFill>
                  <a:srgbClr val="000000"/>
                </a:solidFill>
                <a:latin typeface="Calibri"/>
                <a:cs typeface="Calibri"/>
              </a:rPr>
              <a:t> </a:t>
            </a:r>
            <a:r>
              <a:rPr sz="2000">
                <a:solidFill>
                  <a:srgbClr val="000000"/>
                </a:solidFill>
                <a:latin typeface="Calibri"/>
                <a:cs typeface="Calibri"/>
              </a:rPr>
              <a:t>a</a:t>
            </a:r>
            <a:r>
              <a:rPr sz="2000" spc="246">
                <a:solidFill>
                  <a:srgbClr val="000000"/>
                </a:solidFill>
                <a:latin typeface="Calibri"/>
                <a:cs typeface="Calibri"/>
              </a:rPr>
              <a:t> </a:t>
            </a:r>
            <a:r>
              <a:rPr sz="2000">
                <a:solidFill>
                  <a:srgbClr val="000000"/>
                </a:solidFill>
                <a:latin typeface="Calibri"/>
                <a:cs typeface="Calibri"/>
              </a:rPr>
              <a:t>vital</a:t>
            </a:r>
            <a:r>
              <a:rPr sz="2000" spc="259">
                <a:solidFill>
                  <a:srgbClr val="000000"/>
                </a:solidFill>
                <a:latin typeface="Calibri"/>
                <a:cs typeface="Calibri"/>
              </a:rPr>
              <a:t> </a:t>
            </a:r>
            <a:r>
              <a:rPr sz="2000" spc="-11">
                <a:solidFill>
                  <a:srgbClr val="000000"/>
                </a:solidFill>
                <a:latin typeface="Calibri"/>
                <a:cs typeface="Calibri"/>
              </a:rPr>
              <a:t>role</a:t>
            </a:r>
            <a:r>
              <a:rPr sz="2000" spc="264">
                <a:solidFill>
                  <a:srgbClr val="000000"/>
                </a:solidFill>
                <a:latin typeface="Calibri"/>
                <a:cs typeface="Calibri"/>
              </a:rPr>
              <a:t> </a:t>
            </a:r>
            <a:r>
              <a:rPr sz="2000">
                <a:solidFill>
                  <a:srgbClr val="000000"/>
                </a:solidFill>
                <a:latin typeface="Calibri"/>
                <a:cs typeface="Calibri"/>
              </a:rPr>
              <a:t>in</a:t>
            </a:r>
            <a:r>
              <a:rPr sz="2000" spc="266">
                <a:solidFill>
                  <a:srgbClr val="000000"/>
                </a:solidFill>
                <a:latin typeface="Calibri"/>
                <a:cs typeface="Calibri"/>
              </a:rPr>
              <a:t> </a:t>
            </a:r>
            <a:r>
              <a:rPr sz="2000">
                <a:solidFill>
                  <a:srgbClr val="000000"/>
                </a:solidFill>
                <a:latin typeface="Calibri"/>
                <a:cs typeface="Calibri"/>
              </a:rPr>
              <a:t>directing</a:t>
            </a:r>
          </a:p>
          <a:p>
            <a:pPr marL="286511" marR="0">
              <a:lnSpc>
                <a:spcPts val="2400"/>
              </a:lnSpc>
              <a:spcBef>
                <a:spcPts val="0"/>
              </a:spcBef>
              <a:spcAft>
                <a:spcPts val="0"/>
              </a:spcAft>
            </a:pPr>
            <a:r>
              <a:rPr sz="2000">
                <a:solidFill>
                  <a:srgbClr val="000000"/>
                </a:solidFill>
                <a:latin typeface="Calibri"/>
                <a:cs typeface="Calibri"/>
              </a:rPr>
              <a:t>its progress.</a:t>
            </a:r>
          </a:p>
        </p:txBody>
      </p:sp>
      <p:sp>
        <p:nvSpPr>
          <p:cNvPr id="7" name="object 7"/>
          <p:cNvSpPr txBox="1"/>
          <p:nvPr/>
        </p:nvSpPr>
        <p:spPr>
          <a:xfrm>
            <a:off x="7803768" y="5876857"/>
            <a:ext cx="4861980" cy="277043"/>
          </a:xfrm>
          <a:prstGeom prst="rect">
            <a:avLst/>
          </a:prstGeom>
        </p:spPr>
        <p:txBody>
          <a:bodyPr vert="horz" wrap="square" lIns="0" tIns="0" rIns="0" bIns="0" rtlCol="0">
            <a:spAutoFit/>
          </a:bodyPr>
          <a:lstStyle/>
          <a:p>
            <a:pPr marL="0" marR="0">
              <a:lnSpc>
                <a:spcPts val="981"/>
              </a:lnSpc>
              <a:spcBef>
                <a:spcPts val="0"/>
              </a:spcBef>
              <a:spcAft>
                <a:spcPts val="0"/>
              </a:spcAft>
            </a:pPr>
            <a:r>
              <a:rPr sz="800">
                <a:solidFill>
                  <a:srgbClr val="000000"/>
                </a:solidFill>
                <a:latin typeface="Calibri"/>
                <a:cs typeface="Calibri"/>
              </a:rPr>
              <a:t>https://en.wikipedia.org/wiki/Guido_van_Rossum#/media/File:Guido_van_Rossum_OSCON_2006.jpg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140197" y="263565"/>
            <a:ext cx="3335852"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Python</a:t>
            </a:r>
            <a:r>
              <a:rPr sz="3200" b="1" spc="-15">
                <a:solidFill>
                  <a:srgbClr val="CC9A1A"/>
                </a:solidFill>
                <a:latin typeface="Calibri"/>
                <a:cs typeface="Calibri"/>
              </a:rPr>
              <a:t> </a:t>
            </a:r>
            <a:r>
              <a:rPr sz="3200" b="1" spc="-23">
                <a:solidFill>
                  <a:srgbClr val="CC9A1A"/>
                </a:solidFill>
                <a:latin typeface="Calibri"/>
                <a:cs typeface="Calibri"/>
              </a:rPr>
              <a:t>Versions</a:t>
            </a:r>
          </a:p>
        </p:txBody>
      </p:sp>
      <p:sp>
        <p:nvSpPr>
          <p:cNvPr id="4" name="object 4"/>
          <p:cNvSpPr txBox="1"/>
          <p:nvPr/>
        </p:nvSpPr>
        <p:spPr>
          <a:xfrm>
            <a:off x="1898269" y="1188319"/>
            <a:ext cx="6791498"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a:solidFill>
                  <a:srgbClr val="000000"/>
                </a:solidFill>
                <a:latin typeface="Calibri"/>
                <a:cs typeface="Calibri"/>
              </a:rPr>
              <a:t>Release</a:t>
            </a:r>
            <a:r>
              <a:rPr sz="2400" spc="-17">
                <a:solidFill>
                  <a:srgbClr val="000000"/>
                </a:solidFill>
                <a:latin typeface="Calibri"/>
                <a:cs typeface="Calibri"/>
              </a:rPr>
              <a:t> </a:t>
            </a:r>
            <a:r>
              <a:rPr sz="2400" spc="-10">
                <a:solidFill>
                  <a:srgbClr val="000000"/>
                </a:solidFill>
                <a:latin typeface="Calibri"/>
                <a:cs typeface="Calibri"/>
              </a:rPr>
              <a:t>dates</a:t>
            </a:r>
            <a:r>
              <a:rPr sz="2400" spc="10">
                <a:solidFill>
                  <a:srgbClr val="000000"/>
                </a:solidFill>
                <a:latin typeface="Calibri"/>
                <a:cs typeface="Calibri"/>
              </a:rPr>
              <a:t> </a:t>
            </a:r>
            <a:r>
              <a:rPr sz="2400" spc="-25">
                <a:solidFill>
                  <a:srgbClr val="000000"/>
                </a:solidFill>
                <a:latin typeface="Calibri"/>
                <a:cs typeface="Calibri"/>
              </a:rPr>
              <a:t>for</a:t>
            </a:r>
            <a:r>
              <a:rPr sz="2400" spc="25">
                <a:solidFill>
                  <a:srgbClr val="000000"/>
                </a:solidFill>
                <a:latin typeface="Calibri"/>
                <a:cs typeface="Calibri"/>
              </a:rPr>
              <a:t> </a:t>
            </a:r>
            <a:r>
              <a:rPr sz="2400">
                <a:solidFill>
                  <a:srgbClr val="000000"/>
                </a:solidFill>
                <a:latin typeface="Calibri"/>
                <a:cs typeface="Calibri"/>
              </a:rPr>
              <a:t>the major</a:t>
            </a:r>
            <a:r>
              <a:rPr sz="2400" spc="-10">
                <a:solidFill>
                  <a:srgbClr val="000000"/>
                </a:solidFill>
                <a:latin typeface="Calibri"/>
                <a:cs typeface="Calibri"/>
              </a:rPr>
              <a:t> </a:t>
            </a:r>
            <a:r>
              <a:rPr sz="2400">
                <a:solidFill>
                  <a:srgbClr val="000000"/>
                </a:solidFill>
                <a:latin typeface="Calibri"/>
                <a:cs typeface="Calibri"/>
              </a:rPr>
              <a:t>and minor</a:t>
            </a:r>
            <a:r>
              <a:rPr sz="2400" spc="-14">
                <a:solidFill>
                  <a:srgbClr val="000000"/>
                </a:solidFill>
                <a:latin typeface="Calibri"/>
                <a:cs typeface="Calibri"/>
              </a:rPr>
              <a:t> </a:t>
            </a:r>
            <a:r>
              <a:rPr sz="2400">
                <a:solidFill>
                  <a:srgbClr val="000000"/>
                </a:solidFill>
                <a:latin typeface="Calibri"/>
                <a:cs typeface="Calibri"/>
              </a:rPr>
              <a:t>versions:</a:t>
            </a:r>
          </a:p>
        </p:txBody>
      </p:sp>
      <p:sp>
        <p:nvSpPr>
          <p:cNvPr id="5" name="object 5"/>
          <p:cNvSpPr txBox="1"/>
          <p:nvPr/>
        </p:nvSpPr>
        <p:spPr>
          <a:xfrm>
            <a:off x="1898269" y="1665615"/>
            <a:ext cx="5205576" cy="2429954"/>
          </a:xfrm>
          <a:prstGeom prst="rect">
            <a:avLst/>
          </a:prstGeom>
        </p:spPr>
        <p:txBody>
          <a:bodyPr vert="horz" wrap="square" lIns="0" tIns="0" rIns="0" bIns="0" rtlCol="0">
            <a:spAutoFit/>
          </a:bodyPr>
          <a:lstStyle/>
          <a:p>
            <a:pPr marL="0" marR="0">
              <a:lnSpc>
                <a:spcPts val="2680"/>
              </a:lnSpc>
              <a:spcBef>
                <a:spcPts val="0"/>
              </a:spcBef>
              <a:spcAft>
                <a:spcPts val="0"/>
              </a:spcAft>
            </a:pPr>
            <a:r>
              <a:rPr sz="2200" spc="296">
                <a:solidFill>
                  <a:srgbClr val="CC9A1A"/>
                </a:solidFill>
                <a:latin typeface="PKWSMD+Wingdings"/>
                <a:cs typeface="PKWSMD+Wingdings"/>
              </a:rPr>
              <a:t></a:t>
            </a:r>
            <a:r>
              <a:rPr sz="2200" b="1">
                <a:solidFill>
                  <a:srgbClr val="CC9A1A"/>
                </a:solidFill>
                <a:latin typeface="Calibri"/>
                <a:cs typeface="Calibri"/>
              </a:rPr>
              <a:t>Python</a:t>
            </a:r>
            <a:r>
              <a:rPr sz="2200" b="1" spc="17">
                <a:solidFill>
                  <a:srgbClr val="CC9A1A"/>
                </a:solidFill>
                <a:latin typeface="Calibri"/>
                <a:cs typeface="Calibri"/>
              </a:rPr>
              <a:t> </a:t>
            </a:r>
            <a:r>
              <a:rPr sz="2200" b="1">
                <a:solidFill>
                  <a:srgbClr val="CC9A1A"/>
                </a:solidFill>
                <a:latin typeface="Calibri"/>
                <a:cs typeface="Calibri"/>
              </a:rPr>
              <a:t>1.0</a:t>
            </a:r>
            <a:r>
              <a:rPr sz="2200" b="1" spc="10">
                <a:solidFill>
                  <a:srgbClr val="CC9A1A"/>
                </a:solidFill>
                <a:latin typeface="Calibri"/>
                <a:cs typeface="Calibri"/>
              </a:rPr>
              <a:t> </a:t>
            </a:r>
            <a:r>
              <a:rPr sz="2200">
                <a:solidFill>
                  <a:srgbClr val="000000"/>
                </a:solidFill>
                <a:latin typeface="Calibri"/>
                <a:cs typeface="Calibri"/>
              </a:rPr>
              <a:t>- January</a:t>
            </a:r>
            <a:r>
              <a:rPr sz="2200" spc="-15">
                <a:solidFill>
                  <a:srgbClr val="000000"/>
                </a:solidFill>
                <a:latin typeface="Calibri"/>
                <a:cs typeface="Calibri"/>
              </a:rPr>
              <a:t> </a:t>
            </a:r>
            <a:r>
              <a:rPr sz="2200" b="1">
                <a:solidFill>
                  <a:srgbClr val="000000"/>
                </a:solidFill>
                <a:latin typeface="Calibri"/>
                <a:cs typeface="Calibri"/>
              </a:rPr>
              <a:t>1994</a:t>
            </a:r>
          </a:p>
          <a:p>
            <a:pPr marL="914400" marR="0">
              <a:lnSpc>
                <a:spcPts val="3223"/>
              </a:lnSpc>
              <a:spcBef>
                <a:spcPts val="67"/>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1.5 - December 31,</a:t>
            </a:r>
            <a:r>
              <a:rPr sz="2000" spc="-33">
                <a:solidFill>
                  <a:srgbClr val="000000"/>
                </a:solidFill>
                <a:latin typeface="Calibri"/>
                <a:cs typeface="Calibri"/>
              </a:rPr>
              <a:t> </a:t>
            </a:r>
            <a:r>
              <a:rPr sz="2000">
                <a:solidFill>
                  <a:srgbClr val="000000"/>
                </a:solidFill>
                <a:latin typeface="Calibri"/>
                <a:cs typeface="Calibri"/>
              </a:rPr>
              <a:t>1997</a:t>
            </a:r>
          </a:p>
          <a:p>
            <a:pPr marL="914400" marR="0">
              <a:lnSpc>
                <a:spcPts val="3223"/>
              </a:lnSpc>
              <a:spcBef>
                <a:spcPts val="1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1.6 - September</a:t>
            </a:r>
            <a:r>
              <a:rPr sz="2000" spc="18">
                <a:solidFill>
                  <a:srgbClr val="000000"/>
                </a:solidFill>
                <a:latin typeface="Calibri"/>
                <a:cs typeface="Calibri"/>
              </a:rPr>
              <a:t> </a:t>
            </a:r>
            <a:r>
              <a:rPr sz="2000">
                <a:solidFill>
                  <a:srgbClr val="000000"/>
                </a:solidFill>
                <a:latin typeface="Calibri"/>
                <a:cs typeface="Calibri"/>
              </a:rPr>
              <a:t>5,</a:t>
            </a:r>
            <a:r>
              <a:rPr sz="2000" spc="-15">
                <a:solidFill>
                  <a:srgbClr val="000000"/>
                </a:solidFill>
                <a:latin typeface="Calibri"/>
                <a:cs typeface="Calibri"/>
              </a:rPr>
              <a:t> </a:t>
            </a:r>
            <a:r>
              <a:rPr sz="2000">
                <a:solidFill>
                  <a:srgbClr val="000000"/>
                </a:solidFill>
                <a:latin typeface="Calibri"/>
                <a:cs typeface="Calibri"/>
              </a:rPr>
              <a:t>2000</a:t>
            </a:r>
          </a:p>
          <a:p>
            <a:pPr marL="0" marR="0">
              <a:lnSpc>
                <a:spcPts val="2680"/>
              </a:lnSpc>
              <a:spcBef>
                <a:spcPts val="775"/>
              </a:spcBef>
              <a:spcAft>
                <a:spcPts val="0"/>
              </a:spcAft>
            </a:pPr>
            <a:r>
              <a:rPr sz="2200" spc="296">
                <a:solidFill>
                  <a:srgbClr val="CC9A1A"/>
                </a:solidFill>
                <a:latin typeface="PKWSMD+Wingdings"/>
                <a:cs typeface="PKWSMD+Wingdings"/>
              </a:rPr>
              <a:t></a:t>
            </a:r>
            <a:r>
              <a:rPr sz="2200" b="1">
                <a:solidFill>
                  <a:srgbClr val="CC9A1A"/>
                </a:solidFill>
                <a:latin typeface="Calibri"/>
                <a:cs typeface="Calibri"/>
              </a:rPr>
              <a:t>Python</a:t>
            </a:r>
            <a:r>
              <a:rPr sz="2200" b="1" spc="17">
                <a:solidFill>
                  <a:srgbClr val="CC9A1A"/>
                </a:solidFill>
                <a:latin typeface="Calibri"/>
                <a:cs typeface="Calibri"/>
              </a:rPr>
              <a:t> </a:t>
            </a:r>
            <a:r>
              <a:rPr sz="2200" b="1">
                <a:solidFill>
                  <a:srgbClr val="CC9A1A"/>
                </a:solidFill>
                <a:latin typeface="Calibri"/>
                <a:cs typeface="Calibri"/>
              </a:rPr>
              <a:t>2.0</a:t>
            </a:r>
            <a:r>
              <a:rPr sz="2200" b="1" spc="10">
                <a:solidFill>
                  <a:srgbClr val="CC9A1A"/>
                </a:solidFill>
                <a:latin typeface="Calibri"/>
                <a:cs typeface="Calibri"/>
              </a:rPr>
              <a:t> </a:t>
            </a:r>
            <a:r>
              <a:rPr sz="2200">
                <a:solidFill>
                  <a:srgbClr val="000000"/>
                </a:solidFill>
                <a:latin typeface="Calibri"/>
                <a:cs typeface="Calibri"/>
              </a:rPr>
              <a:t>- October</a:t>
            </a:r>
            <a:r>
              <a:rPr sz="2200" spc="23">
                <a:solidFill>
                  <a:srgbClr val="000000"/>
                </a:solidFill>
                <a:latin typeface="Calibri"/>
                <a:cs typeface="Calibri"/>
              </a:rPr>
              <a:t> </a:t>
            </a:r>
            <a:r>
              <a:rPr sz="2200">
                <a:solidFill>
                  <a:srgbClr val="000000"/>
                </a:solidFill>
                <a:latin typeface="Calibri"/>
                <a:cs typeface="Calibri"/>
              </a:rPr>
              <a:t>16, </a:t>
            </a:r>
            <a:r>
              <a:rPr sz="2200" b="1">
                <a:solidFill>
                  <a:srgbClr val="000000"/>
                </a:solidFill>
                <a:latin typeface="Calibri"/>
                <a:cs typeface="Calibri"/>
              </a:rPr>
              <a:t>2000</a:t>
            </a:r>
          </a:p>
          <a:p>
            <a:pPr marL="914400" marR="0">
              <a:lnSpc>
                <a:spcPts val="3225"/>
              </a:lnSpc>
              <a:spcBef>
                <a:spcPts val="64"/>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3">
                <a:solidFill>
                  <a:srgbClr val="000000"/>
                </a:solidFill>
                <a:latin typeface="Calibri"/>
                <a:cs typeface="Calibri"/>
              </a:rPr>
              <a:t> </a:t>
            </a:r>
            <a:r>
              <a:rPr sz="2000">
                <a:solidFill>
                  <a:srgbClr val="000000"/>
                </a:solidFill>
                <a:latin typeface="Calibri"/>
                <a:cs typeface="Calibri"/>
              </a:rPr>
              <a:t>2.1 - April 17,</a:t>
            </a:r>
            <a:r>
              <a:rPr sz="2000" spc="-20">
                <a:solidFill>
                  <a:srgbClr val="000000"/>
                </a:solidFill>
                <a:latin typeface="Calibri"/>
                <a:cs typeface="Calibri"/>
              </a:rPr>
              <a:t> </a:t>
            </a:r>
            <a:r>
              <a:rPr sz="2000">
                <a:solidFill>
                  <a:srgbClr val="000000"/>
                </a:solidFill>
                <a:latin typeface="Calibri"/>
                <a:cs typeface="Calibri"/>
              </a:rPr>
              <a:t>2001</a:t>
            </a:r>
          </a:p>
        </p:txBody>
      </p:sp>
      <p:sp>
        <p:nvSpPr>
          <p:cNvPr id="6" name="object 6"/>
          <p:cNvSpPr txBox="1"/>
          <p:nvPr/>
        </p:nvSpPr>
        <p:spPr>
          <a:xfrm>
            <a:off x="2812669" y="3697289"/>
            <a:ext cx="4154016" cy="1209000"/>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2.2 - December 21,</a:t>
            </a:r>
            <a:r>
              <a:rPr sz="2000" spc="-33">
                <a:solidFill>
                  <a:srgbClr val="000000"/>
                </a:solidFill>
                <a:latin typeface="Calibri"/>
                <a:cs typeface="Calibri"/>
              </a:rPr>
              <a:t> </a:t>
            </a:r>
            <a:r>
              <a:rPr sz="2000">
                <a:solidFill>
                  <a:srgbClr val="000000"/>
                </a:solidFill>
                <a:latin typeface="Calibri"/>
                <a:cs typeface="Calibri"/>
              </a:rPr>
              <a:t>2001</a:t>
            </a:r>
          </a:p>
          <a:p>
            <a:pPr marL="0" marR="0">
              <a:lnSpc>
                <a:spcPts val="3223"/>
              </a:lnSpc>
              <a:spcBef>
                <a:spcPts val="6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2.3 - July 29,</a:t>
            </a:r>
            <a:r>
              <a:rPr sz="2000" spc="-20">
                <a:solidFill>
                  <a:srgbClr val="000000"/>
                </a:solidFill>
                <a:latin typeface="Calibri"/>
                <a:cs typeface="Calibri"/>
              </a:rPr>
              <a:t> </a:t>
            </a:r>
            <a:r>
              <a:rPr sz="2000">
                <a:solidFill>
                  <a:srgbClr val="000000"/>
                </a:solidFill>
                <a:latin typeface="Calibri"/>
                <a:cs typeface="Calibri"/>
              </a:rPr>
              <a:t>2003</a:t>
            </a:r>
          </a:p>
        </p:txBody>
      </p:sp>
      <p:sp>
        <p:nvSpPr>
          <p:cNvPr id="7" name="object 7"/>
          <p:cNvSpPr txBox="1"/>
          <p:nvPr/>
        </p:nvSpPr>
        <p:spPr>
          <a:xfrm>
            <a:off x="2812669" y="4520357"/>
            <a:ext cx="4234212" cy="2032422"/>
          </a:xfrm>
          <a:prstGeom prst="rect">
            <a:avLst/>
          </a:prstGeom>
        </p:spPr>
        <p:txBody>
          <a:bodyPr vert="horz" wrap="square" lIns="0" tIns="0" rIns="0" bIns="0" rtlCol="0">
            <a:spAutoFit/>
          </a:bodyPr>
          <a:lstStyle/>
          <a:p>
            <a:pPr marL="0" marR="0">
              <a:lnSpc>
                <a:spcPts val="3225"/>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3">
                <a:solidFill>
                  <a:srgbClr val="000000"/>
                </a:solidFill>
                <a:latin typeface="Calibri"/>
                <a:cs typeface="Calibri"/>
              </a:rPr>
              <a:t> </a:t>
            </a:r>
            <a:r>
              <a:rPr sz="2000">
                <a:solidFill>
                  <a:srgbClr val="000000"/>
                </a:solidFill>
                <a:latin typeface="Calibri"/>
                <a:cs typeface="Calibri"/>
              </a:rPr>
              <a:t>2.4 - November 30,</a:t>
            </a:r>
            <a:r>
              <a:rPr sz="2000" spc="-15">
                <a:solidFill>
                  <a:srgbClr val="000000"/>
                </a:solidFill>
                <a:latin typeface="Calibri"/>
                <a:cs typeface="Calibri"/>
              </a:rPr>
              <a:t> </a:t>
            </a:r>
            <a:r>
              <a:rPr sz="2000">
                <a:solidFill>
                  <a:srgbClr val="000000"/>
                </a:solidFill>
                <a:latin typeface="Calibri"/>
                <a:cs typeface="Calibri"/>
              </a:rPr>
              <a:t>2004</a:t>
            </a:r>
          </a:p>
          <a:p>
            <a:pPr marL="0" marR="0">
              <a:lnSpc>
                <a:spcPts val="3223"/>
              </a:lnSpc>
              <a:spcBef>
                <a:spcPts val="6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2.5 - September</a:t>
            </a:r>
            <a:r>
              <a:rPr sz="2000" spc="18">
                <a:solidFill>
                  <a:srgbClr val="000000"/>
                </a:solidFill>
                <a:latin typeface="Calibri"/>
                <a:cs typeface="Calibri"/>
              </a:rPr>
              <a:t> </a:t>
            </a:r>
            <a:r>
              <a:rPr sz="2000">
                <a:solidFill>
                  <a:srgbClr val="000000"/>
                </a:solidFill>
                <a:latin typeface="Calibri"/>
                <a:cs typeface="Calibri"/>
              </a:rPr>
              <a:t>19,</a:t>
            </a:r>
            <a:r>
              <a:rPr sz="2000" spc="-20">
                <a:solidFill>
                  <a:srgbClr val="000000"/>
                </a:solidFill>
                <a:latin typeface="Calibri"/>
                <a:cs typeface="Calibri"/>
              </a:rPr>
              <a:t> </a:t>
            </a:r>
            <a:r>
              <a:rPr sz="2000">
                <a:solidFill>
                  <a:srgbClr val="000000"/>
                </a:solidFill>
                <a:latin typeface="Calibri"/>
                <a:cs typeface="Calibri"/>
              </a:rPr>
              <a:t>2006</a:t>
            </a:r>
          </a:p>
          <a:p>
            <a:pPr marL="0" marR="0">
              <a:lnSpc>
                <a:spcPts val="3223"/>
              </a:lnSpc>
              <a:spcBef>
                <a:spcPts val="1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2.6 - October 1, 2008</a:t>
            </a:r>
          </a:p>
          <a:p>
            <a:pPr marL="0" marR="0">
              <a:lnSpc>
                <a:spcPts val="3225"/>
              </a:lnSpc>
              <a:spcBef>
                <a:spcPts val="1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3">
                <a:solidFill>
                  <a:srgbClr val="000000"/>
                </a:solidFill>
                <a:latin typeface="Calibri"/>
                <a:cs typeface="Calibri"/>
              </a:rPr>
              <a:t> </a:t>
            </a:r>
            <a:r>
              <a:rPr sz="2000">
                <a:solidFill>
                  <a:srgbClr val="000000"/>
                </a:solidFill>
                <a:latin typeface="Calibri"/>
                <a:cs typeface="Calibri"/>
              </a:rPr>
              <a:t>2.7 - July 3,</a:t>
            </a:r>
            <a:r>
              <a:rPr sz="2000" spc="-17">
                <a:solidFill>
                  <a:srgbClr val="000000"/>
                </a:solidFill>
                <a:latin typeface="Calibri"/>
                <a:cs typeface="Calibri"/>
              </a:rPr>
              <a:t> </a:t>
            </a:r>
            <a:r>
              <a:rPr sz="2000">
                <a:solidFill>
                  <a:srgbClr val="000000"/>
                </a:solidFill>
                <a:latin typeface="Calibri"/>
                <a:cs typeface="Calibri"/>
              </a:rPr>
              <a:t>2010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140197" y="263565"/>
            <a:ext cx="3335852"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Python</a:t>
            </a:r>
            <a:r>
              <a:rPr sz="3200" b="1" spc="-15">
                <a:solidFill>
                  <a:srgbClr val="CC9A1A"/>
                </a:solidFill>
                <a:latin typeface="Calibri"/>
                <a:cs typeface="Calibri"/>
              </a:rPr>
              <a:t> </a:t>
            </a:r>
            <a:r>
              <a:rPr sz="3200" b="1" spc="-23">
                <a:solidFill>
                  <a:srgbClr val="CC9A1A"/>
                </a:solidFill>
                <a:latin typeface="Calibri"/>
                <a:cs typeface="Calibri"/>
              </a:rPr>
              <a:t>Versions</a:t>
            </a:r>
          </a:p>
        </p:txBody>
      </p:sp>
      <p:sp>
        <p:nvSpPr>
          <p:cNvPr id="4" name="object 4"/>
          <p:cNvSpPr txBox="1"/>
          <p:nvPr/>
        </p:nvSpPr>
        <p:spPr>
          <a:xfrm>
            <a:off x="1898269" y="1319129"/>
            <a:ext cx="6791498"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a:solidFill>
                  <a:srgbClr val="000000"/>
                </a:solidFill>
                <a:latin typeface="Calibri"/>
                <a:cs typeface="Calibri"/>
              </a:rPr>
              <a:t>Release</a:t>
            </a:r>
            <a:r>
              <a:rPr sz="2400" spc="-17">
                <a:solidFill>
                  <a:srgbClr val="000000"/>
                </a:solidFill>
                <a:latin typeface="Calibri"/>
                <a:cs typeface="Calibri"/>
              </a:rPr>
              <a:t> </a:t>
            </a:r>
            <a:r>
              <a:rPr sz="2400" spc="-10">
                <a:solidFill>
                  <a:srgbClr val="000000"/>
                </a:solidFill>
                <a:latin typeface="Calibri"/>
                <a:cs typeface="Calibri"/>
              </a:rPr>
              <a:t>dates</a:t>
            </a:r>
            <a:r>
              <a:rPr sz="2400" spc="10">
                <a:solidFill>
                  <a:srgbClr val="000000"/>
                </a:solidFill>
                <a:latin typeface="Calibri"/>
                <a:cs typeface="Calibri"/>
              </a:rPr>
              <a:t> </a:t>
            </a:r>
            <a:r>
              <a:rPr sz="2400" spc="-25">
                <a:solidFill>
                  <a:srgbClr val="000000"/>
                </a:solidFill>
                <a:latin typeface="Calibri"/>
                <a:cs typeface="Calibri"/>
              </a:rPr>
              <a:t>for</a:t>
            </a:r>
            <a:r>
              <a:rPr sz="2400" spc="25">
                <a:solidFill>
                  <a:srgbClr val="000000"/>
                </a:solidFill>
                <a:latin typeface="Calibri"/>
                <a:cs typeface="Calibri"/>
              </a:rPr>
              <a:t> </a:t>
            </a:r>
            <a:r>
              <a:rPr sz="2400">
                <a:solidFill>
                  <a:srgbClr val="000000"/>
                </a:solidFill>
                <a:latin typeface="Calibri"/>
                <a:cs typeface="Calibri"/>
              </a:rPr>
              <a:t>the major</a:t>
            </a:r>
            <a:r>
              <a:rPr sz="2400" spc="-10">
                <a:solidFill>
                  <a:srgbClr val="000000"/>
                </a:solidFill>
                <a:latin typeface="Calibri"/>
                <a:cs typeface="Calibri"/>
              </a:rPr>
              <a:t> </a:t>
            </a:r>
            <a:r>
              <a:rPr sz="2400">
                <a:solidFill>
                  <a:srgbClr val="000000"/>
                </a:solidFill>
                <a:latin typeface="Calibri"/>
                <a:cs typeface="Calibri"/>
              </a:rPr>
              <a:t>and minor</a:t>
            </a:r>
            <a:r>
              <a:rPr sz="2400" spc="-14">
                <a:solidFill>
                  <a:srgbClr val="000000"/>
                </a:solidFill>
                <a:latin typeface="Calibri"/>
                <a:cs typeface="Calibri"/>
              </a:rPr>
              <a:t> </a:t>
            </a:r>
            <a:r>
              <a:rPr sz="2400">
                <a:solidFill>
                  <a:srgbClr val="000000"/>
                </a:solidFill>
                <a:latin typeface="Calibri"/>
                <a:cs typeface="Calibri"/>
              </a:rPr>
              <a:t>versions:</a:t>
            </a:r>
          </a:p>
        </p:txBody>
      </p:sp>
      <p:sp>
        <p:nvSpPr>
          <p:cNvPr id="5" name="object 5"/>
          <p:cNvSpPr txBox="1"/>
          <p:nvPr/>
        </p:nvSpPr>
        <p:spPr>
          <a:xfrm>
            <a:off x="1898269" y="1829953"/>
            <a:ext cx="4404286" cy="1195662"/>
          </a:xfrm>
          <a:prstGeom prst="rect">
            <a:avLst/>
          </a:prstGeom>
        </p:spPr>
        <p:txBody>
          <a:bodyPr vert="horz" wrap="square" lIns="0" tIns="0" rIns="0" bIns="0" rtlCol="0">
            <a:spAutoFit/>
          </a:bodyPr>
          <a:lstStyle/>
          <a:p>
            <a:pPr marL="0" marR="0">
              <a:lnSpc>
                <a:spcPts val="2680"/>
              </a:lnSpc>
              <a:spcBef>
                <a:spcPts val="0"/>
              </a:spcBef>
              <a:spcAft>
                <a:spcPts val="0"/>
              </a:spcAft>
            </a:pPr>
            <a:r>
              <a:rPr sz="2200" spc="296">
                <a:solidFill>
                  <a:srgbClr val="CC9A1A"/>
                </a:solidFill>
                <a:latin typeface="PKWSMD+Wingdings"/>
                <a:cs typeface="PKWSMD+Wingdings"/>
              </a:rPr>
              <a:t></a:t>
            </a:r>
            <a:r>
              <a:rPr sz="2200" b="1">
                <a:solidFill>
                  <a:srgbClr val="CC9A1A"/>
                </a:solidFill>
                <a:latin typeface="Calibri"/>
                <a:cs typeface="Calibri"/>
              </a:rPr>
              <a:t>Python</a:t>
            </a:r>
            <a:r>
              <a:rPr sz="2200" b="1" spc="17">
                <a:solidFill>
                  <a:srgbClr val="CC9A1A"/>
                </a:solidFill>
                <a:latin typeface="Calibri"/>
                <a:cs typeface="Calibri"/>
              </a:rPr>
              <a:t> </a:t>
            </a:r>
            <a:r>
              <a:rPr sz="2200" b="1">
                <a:solidFill>
                  <a:srgbClr val="CC9A1A"/>
                </a:solidFill>
                <a:latin typeface="Calibri"/>
                <a:cs typeface="Calibri"/>
              </a:rPr>
              <a:t>3.0</a:t>
            </a:r>
            <a:r>
              <a:rPr sz="2200" b="1" spc="10">
                <a:solidFill>
                  <a:srgbClr val="CC9A1A"/>
                </a:solidFill>
                <a:latin typeface="Calibri"/>
                <a:cs typeface="Calibri"/>
              </a:rPr>
              <a:t> </a:t>
            </a:r>
            <a:r>
              <a:rPr sz="2200">
                <a:solidFill>
                  <a:srgbClr val="000000"/>
                </a:solidFill>
                <a:latin typeface="Calibri"/>
                <a:cs typeface="Calibri"/>
              </a:rPr>
              <a:t>- December</a:t>
            </a:r>
            <a:r>
              <a:rPr sz="2200" spc="20">
                <a:solidFill>
                  <a:srgbClr val="000000"/>
                </a:solidFill>
                <a:latin typeface="Calibri"/>
                <a:cs typeface="Calibri"/>
              </a:rPr>
              <a:t> </a:t>
            </a:r>
            <a:r>
              <a:rPr sz="2200">
                <a:solidFill>
                  <a:srgbClr val="000000"/>
                </a:solidFill>
                <a:latin typeface="Calibri"/>
                <a:cs typeface="Calibri"/>
              </a:rPr>
              <a:t>3, </a:t>
            </a:r>
            <a:r>
              <a:rPr sz="2200" b="1">
                <a:solidFill>
                  <a:srgbClr val="000000"/>
                </a:solidFill>
                <a:latin typeface="Calibri"/>
                <a:cs typeface="Calibri"/>
              </a:rPr>
              <a:t>2008</a:t>
            </a:r>
          </a:p>
          <a:p>
            <a:pPr marL="457200" marR="0">
              <a:lnSpc>
                <a:spcPts val="3225"/>
              </a:lnSpc>
              <a:spcBef>
                <a:spcPts val="304"/>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3">
                <a:solidFill>
                  <a:srgbClr val="000000"/>
                </a:solidFill>
                <a:latin typeface="Calibri"/>
                <a:cs typeface="Calibri"/>
              </a:rPr>
              <a:t> </a:t>
            </a:r>
            <a:r>
              <a:rPr sz="2000">
                <a:solidFill>
                  <a:srgbClr val="000000"/>
                </a:solidFill>
                <a:latin typeface="Calibri"/>
                <a:cs typeface="Calibri"/>
              </a:rPr>
              <a:t>3.1 - June 27,</a:t>
            </a:r>
            <a:r>
              <a:rPr sz="2000" spc="-15">
                <a:solidFill>
                  <a:srgbClr val="000000"/>
                </a:solidFill>
                <a:latin typeface="Calibri"/>
                <a:cs typeface="Calibri"/>
              </a:rPr>
              <a:t> </a:t>
            </a:r>
            <a:r>
              <a:rPr sz="2000">
                <a:solidFill>
                  <a:srgbClr val="000000"/>
                </a:solidFill>
                <a:latin typeface="Calibri"/>
                <a:cs typeface="Calibri"/>
              </a:rPr>
              <a:t>2009</a:t>
            </a:r>
          </a:p>
        </p:txBody>
      </p:sp>
      <p:sp>
        <p:nvSpPr>
          <p:cNvPr id="6" name="object 6"/>
          <p:cNvSpPr txBox="1"/>
          <p:nvPr/>
        </p:nvSpPr>
        <p:spPr>
          <a:xfrm>
            <a:off x="2355469" y="2654239"/>
            <a:ext cx="4236135" cy="2123274"/>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3.2 - February</a:t>
            </a:r>
            <a:r>
              <a:rPr sz="2000" spc="-12">
                <a:solidFill>
                  <a:srgbClr val="000000"/>
                </a:solidFill>
                <a:latin typeface="Calibri"/>
                <a:cs typeface="Calibri"/>
              </a:rPr>
              <a:t> </a:t>
            </a:r>
            <a:r>
              <a:rPr sz="2000">
                <a:solidFill>
                  <a:srgbClr val="000000"/>
                </a:solidFill>
                <a:latin typeface="Calibri"/>
                <a:cs typeface="Calibri"/>
              </a:rPr>
              <a:t>20,</a:t>
            </a:r>
            <a:r>
              <a:rPr sz="2000" spc="-20">
                <a:solidFill>
                  <a:srgbClr val="000000"/>
                </a:solidFill>
                <a:latin typeface="Calibri"/>
                <a:cs typeface="Calibri"/>
              </a:rPr>
              <a:t> </a:t>
            </a:r>
            <a:r>
              <a:rPr sz="2000">
                <a:solidFill>
                  <a:srgbClr val="000000"/>
                </a:solidFill>
                <a:latin typeface="Calibri"/>
                <a:cs typeface="Calibri"/>
              </a:rPr>
              <a:t>2011</a:t>
            </a:r>
          </a:p>
          <a:p>
            <a:pPr marL="0" marR="0">
              <a:lnSpc>
                <a:spcPts val="3223"/>
              </a:lnSpc>
              <a:spcBef>
                <a:spcPts val="25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3.3 - September</a:t>
            </a:r>
            <a:r>
              <a:rPr sz="2000" spc="18">
                <a:solidFill>
                  <a:srgbClr val="000000"/>
                </a:solidFill>
                <a:latin typeface="Calibri"/>
                <a:cs typeface="Calibri"/>
              </a:rPr>
              <a:t> </a:t>
            </a:r>
            <a:r>
              <a:rPr sz="2000">
                <a:solidFill>
                  <a:srgbClr val="000000"/>
                </a:solidFill>
                <a:latin typeface="Calibri"/>
                <a:cs typeface="Calibri"/>
              </a:rPr>
              <a:t>29,</a:t>
            </a:r>
            <a:r>
              <a:rPr sz="2000" spc="-20">
                <a:solidFill>
                  <a:srgbClr val="000000"/>
                </a:solidFill>
                <a:latin typeface="Calibri"/>
                <a:cs typeface="Calibri"/>
              </a:rPr>
              <a:t> </a:t>
            </a:r>
            <a:r>
              <a:rPr sz="2000">
                <a:solidFill>
                  <a:srgbClr val="000000"/>
                </a:solidFill>
                <a:latin typeface="Calibri"/>
                <a:cs typeface="Calibri"/>
              </a:rPr>
              <a:t>2012</a:t>
            </a:r>
          </a:p>
          <a:p>
            <a:pPr marL="0" marR="0">
              <a:lnSpc>
                <a:spcPts val="3225"/>
              </a:lnSpc>
              <a:spcBef>
                <a:spcPts val="257"/>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3">
                <a:solidFill>
                  <a:srgbClr val="000000"/>
                </a:solidFill>
                <a:latin typeface="Calibri"/>
                <a:cs typeface="Calibri"/>
              </a:rPr>
              <a:t> </a:t>
            </a:r>
            <a:r>
              <a:rPr sz="2000">
                <a:solidFill>
                  <a:srgbClr val="000000"/>
                </a:solidFill>
                <a:latin typeface="Calibri"/>
                <a:cs typeface="Calibri"/>
              </a:rPr>
              <a:t>3.4 - March 16,</a:t>
            </a:r>
            <a:r>
              <a:rPr sz="2000" spc="-15">
                <a:solidFill>
                  <a:srgbClr val="000000"/>
                </a:solidFill>
                <a:latin typeface="Calibri"/>
                <a:cs typeface="Calibri"/>
              </a:rPr>
              <a:t> </a:t>
            </a:r>
            <a:r>
              <a:rPr sz="2000">
                <a:solidFill>
                  <a:srgbClr val="000000"/>
                </a:solidFill>
                <a:latin typeface="Calibri"/>
                <a:cs typeface="Calibri"/>
              </a:rPr>
              <a:t>2014</a:t>
            </a:r>
          </a:p>
          <a:p>
            <a:pPr marL="0" marR="0">
              <a:lnSpc>
                <a:spcPts val="3223"/>
              </a:lnSpc>
              <a:spcBef>
                <a:spcPts val="25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3.5 - September</a:t>
            </a:r>
            <a:r>
              <a:rPr sz="2000" spc="18">
                <a:solidFill>
                  <a:srgbClr val="000000"/>
                </a:solidFill>
                <a:latin typeface="Calibri"/>
                <a:cs typeface="Calibri"/>
              </a:rPr>
              <a:t> </a:t>
            </a:r>
            <a:r>
              <a:rPr sz="2000">
                <a:solidFill>
                  <a:srgbClr val="000000"/>
                </a:solidFill>
                <a:latin typeface="Calibri"/>
                <a:cs typeface="Calibri"/>
              </a:rPr>
              <a:t>13,</a:t>
            </a:r>
            <a:r>
              <a:rPr sz="2000" spc="-12">
                <a:solidFill>
                  <a:srgbClr val="000000"/>
                </a:solidFill>
                <a:latin typeface="Calibri"/>
                <a:cs typeface="Calibri"/>
              </a:rPr>
              <a:t> </a:t>
            </a:r>
            <a:r>
              <a:rPr sz="2000">
                <a:solidFill>
                  <a:srgbClr val="000000"/>
                </a:solidFill>
                <a:latin typeface="Calibri"/>
                <a:cs typeface="Calibri"/>
              </a:rPr>
              <a:t>2015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108194" y="263565"/>
            <a:ext cx="3401159"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Python</a:t>
            </a:r>
            <a:r>
              <a:rPr sz="3200" b="1" spc="-15">
                <a:solidFill>
                  <a:srgbClr val="CC9A1A"/>
                </a:solidFill>
                <a:latin typeface="Calibri"/>
                <a:cs typeface="Calibri"/>
              </a:rPr>
              <a:t> </a:t>
            </a:r>
            <a:r>
              <a:rPr sz="3200" b="1">
                <a:solidFill>
                  <a:srgbClr val="CC9A1A"/>
                </a:solidFill>
                <a:latin typeface="Calibri"/>
                <a:cs typeface="Calibri"/>
              </a:rPr>
              <a:t>time line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291329" y="263565"/>
            <a:ext cx="5092560"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spc="-43">
                <a:solidFill>
                  <a:srgbClr val="CC9A1A"/>
                </a:solidFill>
                <a:latin typeface="Calibri"/>
                <a:cs typeface="Calibri"/>
              </a:rPr>
              <a:t>Key</a:t>
            </a:r>
            <a:r>
              <a:rPr sz="3200" b="1" spc="37">
                <a:solidFill>
                  <a:srgbClr val="CC9A1A"/>
                </a:solidFill>
                <a:latin typeface="Calibri"/>
                <a:cs typeface="Calibri"/>
              </a:rPr>
              <a:t> </a:t>
            </a:r>
            <a:r>
              <a:rPr sz="3200" b="1">
                <a:solidFill>
                  <a:srgbClr val="CC9A1A"/>
                </a:solidFill>
                <a:latin typeface="Calibri"/>
                <a:cs typeface="Calibri"/>
              </a:rPr>
              <a:t>Changes in Python</a:t>
            </a:r>
            <a:r>
              <a:rPr sz="3200" b="1" spc="-15">
                <a:solidFill>
                  <a:srgbClr val="CC9A1A"/>
                </a:solidFill>
                <a:latin typeface="Calibri"/>
                <a:cs typeface="Calibri"/>
              </a:rPr>
              <a:t> </a:t>
            </a:r>
            <a:r>
              <a:rPr sz="3200" b="1">
                <a:solidFill>
                  <a:srgbClr val="CC9A1A"/>
                </a:solidFill>
                <a:latin typeface="Calibri"/>
                <a:cs typeface="Calibri"/>
              </a:rPr>
              <a:t>3.0</a:t>
            </a:r>
          </a:p>
        </p:txBody>
      </p:sp>
      <p:sp>
        <p:nvSpPr>
          <p:cNvPr id="4" name="object 4"/>
          <p:cNvSpPr txBox="1"/>
          <p:nvPr/>
        </p:nvSpPr>
        <p:spPr>
          <a:xfrm>
            <a:off x="1774825" y="1447175"/>
            <a:ext cx="9365509"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Python 2's</a:t>
            </a:r>
            <a:r>
              <a:rPr sz="2200" spc="11">
                <a:solidFill>
                  <a:srgbClr val="000000"/>
                </a:solidFill>
                <a:latin typeface="Calibri"/>
                <a:cs typeface="Calibri"/>
              </a:rPr>
              <a:t> </a:t>
            </a:r>
            <a:r>
              <a:rPr sz="2200">
                <a:solidFill>
                  <a:srgbClr val="000000"/>
                </a:solidFill>
                <a:latin typeface="Calibri"/>
                <a:cs typeface="Calibri"/>
              </a:rPr>
              <a:t>print </a:t>
            </a:r>
            <a:r>
              <a:rPr sz="2200" spc="-17">
                <a:solidFill>
                  <a:srgbClr val="000000"/>
                </a:solidFill>
                <a:latin typeface="Calibri"/>
                <a:cs typeface="Calibri"/>
              </a:rPr>
              <a:t>statement</a:t>
            </a:r>
            <a:r>
              <a:rPr sz="2200" spc="56">
                <a:solidFill>
                  <a:srgbClr val="000000"/>
                </a:solidFill>
                <a:latin typeface="Calibri"/>
                <a:cs typeface="Calibri"/>
              </a:rPr>
              <a:t> </a:t>
            </a:r>
            <a:r>
              <a:rPr sz="2200">
                <a:solidFill>
                  <a:srgbClr val="000000"/>
                </a:solidFill>
                <a:latin typeface="Calibri"/>
                <a:cs typeface="Calibri"/>
              </a:rPr>
              <a:t>has been replaced</a:t>
            </a:r>
            <a:r>
              <a:rPr sz="2200" spc="-10">
                <a:solidFill>
                  <a:srgbClr val="000000"/>
                </a:solidFill>
                <a:latin typeface="Calibri"/>
                <a:cs typeface="Calibri"/>
              </a:rPr>
              <a:t> </a:t>
            </a:r>
            <a:r>
              <a:rPr sz="2200" spc="-15">
                <a:solidFill>
                  <a:srgbClr val="000000"/>
                </a:solidFill>
                <a:latin typeface="Calibri"/>
                <a:cs typeface="Calibri"/>
              </a:rPr>
              <a:t>by</a:t>
            </a:r>
            <a:r>
              <a:rPr sz="2200" spc="23">
                <a:solidFill>
                  <a:srgbClr val="000000"/>
                </a:solidFill>
                <a:latin typeface="Calibri"/>
                <a:cs typeface="Calibri"/>
              </a:rPr>
              <a:t> </a:t>
            </a:r>
            <a:r>
              <a:rPr sz="2200">
                <a:solidFill>
                  <a:srgbClr val="000000"/>
                </a:solidFill>
                <a:latin typeface="Calibri"/>
                <a:cs typeface="Calibri"/>
              </a:rPr>
              <a:t>the</a:t>
            </a:r>
            <a:r>
              <a:rPr sz="2200" spc="15">
                <a:solidFill>
                  <a:srgbClr val="000000"/>
                </a:solidFill>
                <a:latin typeface="Calibri"/>
                <a:cs typeface="Calibri"/>
              </a:rPr>
              <a:t> </a:t>
            </a:r>
            <a:r>
              <a:rPr sz="2200" b="1">
                <a:solidFill>
                  <a:srgbClr val="000000"/>
                </a:solidFill>
                <a:latin typeface="Calibri"/>
                <a:cs typeface="Calibri"/>
              </a:rPr>
              <a:t>print()</a:t>
            </a:r>
            <a:r>
              <a:rPr sz="2200" b="1" spc="23">
                <a:solidFill>
                  <a:srgbClr val="000000"/>
                </a:solidFill>
                <a:latin typeface="Calibri"/>
                <a:cs typeface="Calibri"/>
              </a:rPr>
              <a:t> </a:t>
            </a:r>
            <a:r>
              <a:rPr sz="2200">
                <a:solidFill>
                  <a:srgbClr val="000000"/>
                </a:solidFill>
                <a:latin typeface="Calibri"/>
                <a:cs typeface="Calibri"/>
              </a:rPr>
              <a:t>function.</a:t>
            </a:r>
          </a:p>
        </p:txBody>
      </p:sp>
      <p:sp>
        <p:nvSpPr>
          <p:cNvPr id="5" name="object 5"/>
          <p:cNvSpPr txBox="1"/>
          <p:nvPr/>
        </p:nvSpPr>
        <p:spPr>
          <a:xfrm>
            <a:off x="5983859" y="2002202"/>
            <a:ext cx="747298"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CC9A1A"/>
                </a:solidFill>
                <a:latin typeface="Calibri"/>
                <a:cs typeface="Calibri"/>
              </a:rPr>
              <a:t>New:</a:t>
            </a:r>
          </a:p>
        </p:txBody>
      </p:sp>
      <p:sp>
        <p:nvSpPr>
          <p:cNvPr id="6" name="object 6"/>
          <p:cNvSpPr txBox="1"/>
          <p:nvPr/>
        </p:nvSpPr>
        <p:spPr>
          <a:xfrm>
            <a:off x="2542285" y="2025316"/>
            <a:ext cx="656446"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CC9A1A"/>
                </a:solidFill>
                <a:latin typeface="Calibri"/>
                <a:cs typeface="Calibri"/>
              </a:rPr>
              <a:t>Old:</a:t>
            </a:r>
          </a:p>
        </p:txBody>
      </p:sp>
      <p:sp>
        <p:nvSpPr>
          <p:cNvPr id="7" name="object 7"/>
          <p:cNvSpPr txBox="1"/>
          <p:nvPr/>
        </p:nvSpPr>
        <p:spPr>
          <a:xfrm>
            <a:off x="1774825" y="2453269"/>
            <a:ext cx="10609517" cy="2766918"/>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There</a:t>
            </a:r>
            <a:r>
              <a:rPr sz="2200" spc="23">
                <a:solidFill>
                  <a:srgbClr val="000000"/>
                </a:solidFill>
                <a:latin typeface="Calibri"/>
                <a:cs typeface="Calibri"/>
              </a:rPr>
              <a:t> </a:t>
            </a:r>
            <a:r>
              <a:rPr sz="2200">
                <a:solidFill>
                  <a:srgbClr val="000000"/>
                </a:solidFill>
                <a:latin typeface="Calibri"/>
                <a:cs typeface="Calibri"/>
              </a:rPr>
              <a:t>is only one </a:t>
            </a:r>
            <a:r>
              <a:rPr sz="2200" spc="-15">
                <a:solidFill>
                  <a:srgbClr val="000000"/>
                </a:solidFill>
                <a:latin typeface="Calibri"/>
                <a:cs typeface="Calibri"/>
              </a:rPr>
              <a:t>integer</a:t>
            </a:r>
            <a:r>
              <a:rPr sz="2200" spc="46">
                <a:solidFill>
                  <a:srgbClr val="000000"/>
                </a:solidFill>
                <a:latin typeface="Calibri"/>
                <a:cs typeface="Calibri"/>
              </a:rPr>
              <a:t> </a:t>
            </a:r>
            <a:r>
              <a:rPr sz="2200">
                <a:solidFill>
                  <a:srgbClr val="000000"/>
                </a:solidFill>
                <a:latin typeface="Calibri"/>
                <a:cs typeface="Calibri"/>
              </a:rPr>
              <a:t>type</a:t>
            </a:r>
            <a:r>
              <a:rPr sz="2200" spc="14">
                <a:solidFill>
                  <a:srgbClr val="000000"/>
                </a:solidFill>
                <a:latin typeface="Calibri"/>
                <a:cs typeface="Calibri"/>
              </a:rPr>
              <a:t> </a:t>
            </a:r>
            <a:r>
              <a:rPr sz="2200">
                <a:solidFill>
                  <a:srgbClr val="000000"/>
                </a:solidFill>
                <a:latin typeface="Calibri"/>
                <a:cs typeface="Calibri"/>
              </a:rPr>
              <a:t>left,</a:t>
            </a:r>
            <a:r>
              <a:rPr sz="2200" spc="28">
                <a:solidFill>
                  <a:srgbClr val="000000"/>
                </a:solidFill>
                <a:latin typeface="Calibri"/>
                <a:cs typeface="Calibri"/>
              </a:rPr>
              <a:t> </a:t>
            </a:r>
            <a:r>
              <a:rPr sz="2200" b="1" spc="-11">
                <a:solidFill>
                  <a:srgbClr val="000000"/>
                </a:solidFill>
                <a:latin typeface="Calibri"/>
                <a:cs typeface="Calibri"/>
              </a:rPr>
              <a:t>int.</a:t>
            </a:r>
          </a:p>
          <a:p>
            <a:pPr marL="0" marR="0">
              <a:lnSpc>
                <a:spcPts val="2640"/>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Some</a:t>
            </a:r>
            <a:r>
              <a:rPr sz="2200" spc="175">
                <a:solidFill>
                  <a:srgbClr val="000000"/>
                </a:solidFill>
                <a:latin typeface="Calibri"/>
                <a:cs typeface="Calibri"/>
              </a:rPr>
              <a:t> </a:t>
            </a:r>
            <a:r>
              <a:rPr sz="2200">
                <a:solidFill>
                  <a:srgbClr val="000000"/>
                </a:solidFill>
                <a:latin typeface="Calibri"/>
                <a:cs typeface="Calibri"/>
              </a:rPr>
              <a:t>methods</a:t>
            </a:r>
            <a:r>
              <a:rPr sz="2200" spc="175">
                <a:solidFill>
                  <a:srgbClr val="000000"/>
                </a:solidFill>
                <a:latin typeface="Calibri"/>
                <a:cs typeface="Calibri"/>
              </a:rPr>
              <a:t> </a:t>
            </a:r>
            <a:r>
              <a:rPr sz="2200">
                <a:solidFill>
                  <a:srgbClr val="000000"/>
                </a:solidFill>
                <a:latin typeface="Calibri"/>
                <a:cs typeface="Calibri"/>
              </a:rPr>
              <a:t>such</a:t>
            </a:r>
            <a:r>
              <a:rPr sz="2200" spc="160">
                <a:solidFill>
                  <a:srgbClr val="000000"/>
                </a:solidFill>
                <a:latin typeface="Calibri"/>
                <a:cs typeface="Calibri"/>
              </a:rPr>
              <a:t> </a:t>
            </a:r>
            <a:r>
              <a:rPr sz="2200">
                <a:solidFill>
                  <a:srgbClr val="000000"/>
                </a:solidFill>
                <a:latin typeface="Calibri"/>
                <a:cs typeface="Calibri"/>
              </a:rPr>
              <a:t>as</a:t>
            </a:r>
            <a:r>
              <a:rPr sz="2200" spc="163">
                <a:solidFill>
                  <a:srgbClr val="000000"/>
                </a:solidFill>
                <a:latin typeface="Calibri"/>
                <a:cs typeface="Calibri"/>
              </a:rPr>
              <a:t> </a:t>
            </a:r>
            <a:r>
              <a:rPr sz="2200">
                <a:solidFill>
                  <a:srgbClr val="000000"/>
                </a:solidFill>
                <a:latin typeface="Calibri"/>
                <a:cs typeface="Calibri"/>
              </a:rPr>
              <a:t>map()</a:t>
            </a:r>
            <a:r>
              <a:rPr sz="2200" spc="157">
                <a:solidFill>
                  <a:srgbClr val="000000"/>
                </a:solidFill>
                <a:latin typeface="Calibri"/>
                <a:cs typeface="Calibri"/>
              </a:rPr>
              <a:t> </a:t>
            </a:r>
            <a:r>
              <a:rPr sz="2200">
                <a:solidFill>
                  <a:srgbClr val="000000"/>
                </a:solidFill>
                <a:latin typeface="Calibri"/>
                <a:cs typeface="Calibri"/>
              </a:rPr>
              <a:t>and</a:t>
            </a:r>
            <a:r>
              <a:rPr sz="2200" spc="165">
                <a:solidFill>
                  <a:srgbClr val="000000"/>
                </a:solidFill>
                <a:latin typeface="Calibri"/>
                <a:cs typeface="Calibri"/>
              </a:rPr>
              <a:t> </a:t>
            </a:r>
            <a:r>
              <a:rPr sz="2200">
                <a:solidFill>
                  <a:srgbClr val="000000"/>
                </a:solidFill>
                <a:latin typeface="Calibri"/>
                <a:cs typeface="Calibri"/>
              </a:rPr>
              <a:t>filter(</a:t>
            </a:r>
            <a:r>
              <a:rPr sz="2200" spc="162">
                <a:solidFill>
                  <a:srgbClr val="000000"/>
                </a:solidFill>
                <a:latin typeface="Calibri"/>
                <a:cs typeface="Calibri"/>
              </a:rPr>
              <a:t> </a:t>
            </a:r>
            <a:r>
              <a:rPr sz="2200">
                <a:solidFill>
                  <a:srgbClr val="000000"/>
                </a:solidFill>
                <a:latin typeface="Calibri"/>
                <a:cs typeface="Calibri"/>
              </a:rPr>
              <a:t>)</a:t>
            </a:r>
            <a:r>
              <a:rPr sz="2200" spc="155">
                <a:solidFill>
                  <a:srgbClr val="000000"/>
                </a:solidFill>
                <a:latin typeface="Calibri"/>
                <a:cs typeface="Calibri"/>
              </a:rPr>
              <a:t> </a:t>
            </a:r>
            <a:r>
              <a:rPr sz="2200">
                <a:solidFill>
                  <a:srgbClr val="000000"/>
                </a:solidFill>
                <a:latin typeface="Calibri"/>
                <a:cs typeface="Calibri"/>
              </a:rPr>
              <a:t>return</a:t>
            </a:r>
            <a:r>
              <a:rPr sz="2200" spc="162">
                <a:solidFill>
                  <a:srgbClr val="000000"/>
                </a:solidFill>
                <a:latin typeface="Calibri"/>
                <a:cs typeface="Calibri"/>
              </a:rPr>
              <a:t> </a:t>
            </a:r>
            <a:r>
              <a:rPr sz="2200" b="1" spc="-15">
                <a:solidFill>
                  <a:srgbClr val="000000"/>
                </a:solidFill>
                <a:latin typeface="Calibri"/>
                <a:cs typeface="Calibri"/>
              </a:rPr>
              <a:t>iterator</a:t>
            </a:r>
            <a:r>
              <a:rPr sz="2200" b="1" spc="189">
                <a:solidFill>
                  <a:srgbClr val="000000"/>
                </a:solidFill>
                <a:latin typeface="Calibri"/>
                <a:cs typeface="Calibri"/>
              </a:rPr>
              <a:t> </a:t>
            </a:r>
            <a:r>
              <a:rPr sz="2200">
                <a:solidFill>
                  <a:srgbClr val="000000"/>
                </a:solidFill>
                <a:latin typeface="Calibri"/>
                <a:cs typeface="Calibri"/>
              </a:rPr>
              <a:t>objects</a:t>
            </a:r>
            <a:r>
              <a:rPr sz="2200" spc="177">
                <a:solidFill>
                  <a:srgbClr val="000000"/>
                </a:solidFill>
                <a:latin typeface="Calibri"/>
                <a:cs typeface="Calibri"/>
              </a:rPr>
              <a:t> </a:t>
            </a:r>
            <a:r>
              <a:rPr sz="2200">
                <a:solidFill>
                  <a:srgbClr val="000000"/>
                </a:solidFill>
                <a:latin typeface="Calibri"/>
                <a:cs typeface="Calibri"/>
              </a:rPr>
              <a:t>in</a:t>
            </a:r>
            <a:r>
              <a:rPr sz="2200" spc="160">
                <a:solidFill>
                  <a:srgbClr val="000000"/>
                </a:solidFill>
                <a:latin typeface="Calibri"/>
                <a:cs typeface="Calibri"/>
              </a:rPr>
              <a:t> </a:t>
            </a:r>
            <a:r>
              <a:rPr sz="2200">
                <a:solidFill>
                  <a:srgbClr val="000000"/>
                </a:solidFill>
                <a:latin typeface="Calibri"/>
                <a:cs typeface="Calibri"/>
              </a:rPr>
              <a:t>Python</a:t>
            </a:r>
            <a:r>
              <a:rPr sz="2200" spc="163">
                <a:solidFill>
                  <a:srgbClr val="000000"/>
                </a:solidFill>
                <a:latin typeface="Calibri"/>
                <a:cs typeface="Calibri"/>
              </a:rPr>
              <a:t> </a:t>
            </a:r>
            <a:r>
              <a:rPr sz="2200">
                <a:solidFill>
                  <a:srgbClr val="000000"/>
                </a:solidFill>
                <a:latin typeface="Calibri"/>
                <a:cs typeface="Calibri"/>
              </a:rPr>
              <a:t>3</a:t>
            </a:r>
          </a:p>
          <a:p>
            <a:pPr marL="342900" marR="0">
              <a:lnSpc>
                <a:spcPts val="2639"/>
              </a:lnSpc>
              <a:spcBef>
                <a:spcPts val="0"/>
              </a:spcBef>
              <a:spcAft>
                <a:spcPts val="0"/>
              </a:spcAft>
            </a:pPr>
            <a:r>
              <a:rPr sz="2200" spc="-10">
                <a:solidFill>
                  <a:srgbClr val="000000"/>
                </a:solidFill>
                <a:latin typeface="Calibri"/>
                <a:cs typeface="Calibri"/>
              </a:rPr>
              <a:t>instead</a:t>
            </a:r>
            <a:r>
              <a:rPr sz="2200">
                <a:solidFill>
                  <a:srgbClr val="000000"/>
                </a:solidFill>
                <a:latin typeface="Calibri"/>
                <a:cs typeface="Calibri"/>
              </a:rPr>
              <a:t> of lists in Python 2.</a:t>
            </a:r>
          </a:p>
          <a:p>
            <a:pPr marL="0" marR="0">
              <a:lnSpc>
                <a:spcPts val="2639"/>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In</a:t>
            </a:r>
            <a:r>
              <a:rPr sz="2200" spc="28">
                <a:solidFill>
                  <a:srgbClr val="000000"/>
                </a:solidFill>
                <a:latin typeface="Calibri"/>
                <a:cs typeface="Calibri"/>
              </a:rPr>
              <a:t> </a:t>
            </a:r>
            <a:r>
              <a:rPr sz="2200">
                <a:solidFill>
                  <a:srgbClr val="000000"/>
                </a:solidFill>
                <a:latin typeface="Calibri"/>
                <a:cs typeface="Calibri"/>
              </a:rPr>
              <a:t>Python</a:t>
            </a:r>
            <a:r>
              <a:rPr sz="2200" spc="28">
                <a:solidFill>
                  <a:srgbClr val="000000"/>
                </a:solidFill>
                <a:latin typeface="Calibri"/>
                <a:cs typeface="Calibri"/>
              </a:rPr>
              <a:t> </a:t>
            </a:r>
            <a:r>
              <a:rPr sz="2200">
                <a:solidFill>
                  <a:srgbClr val="000000"/>
                </a:solidFill>
                <a:latin typeface="Calibri"/>
                <a:cs typeface="Calibri"/>
              </a:rPr>
              <a:t>3,</a:t>
            </a:r>
            <a:r>
              <a:rPr sz="2200" spc="60">
                <a:solidFill>
                  <a:srgbClr val="000000"/>
                </a:solidFill>
                <a:latin typeface="Calibri"/>
                <a:cs typeface="Calibri"/>
              </a:rPr>
              <a:t> </a:t>
            </a:r>
            <a:r>
              <a:rPr sz="2200">
                <a:solidFill>
                  <a:srgbClr val="000000"/>
                </a:solidFill>
                <a:latin typeface="Calibri"/>
                <a:cs typeface="Calibri"/>
              </a:rPr>
              <a:t>a</a:t>
            </a:r>
            <a:r>
              <a:rPr sz="2200" spc="33">
                <a:solidFill>
                  <a:srgbClr val="000000"/>
                </a:solidFill>
                <a:latin typeface="Calibri"/>
                <a:cs typeface="Calibri"/>
              </a:rPr>
              <a:t> </a:t>
            </a:r>
            <a:r>
              <a:rPr sz="2200" spc="-17">
                <a:solidFill>
                  <a:srgbClr val="000000"/>
                </a:solidFill>
                <a:latin typeface="Calibri"/>
                <a:cs typeface="Calibri"/>
              </a:rPr>
              <a:t>TypeError</a:t>
            </a:r>
            <a:r>
              <a:rPr sz="2200" spc="52">
                <a:solidFill>
                  <a:srgbClr val="000000"/>
                </a:solidFill>
                <a:latin typeface="Calibri"/>
                <a:cs typeface="Calibri"/>
              </a:rPr>
              <a:t> </a:t>
            </a:r>
            <a:r>
              <a:rPr sz="2200">
                <a:solidFill>
                  <a:srgbClr val="000000"/>
                </a:solidFill>
                <a:latin typeface="Calibri"/>
                <a:cs typeface="Calibri"/>
              </a:rPr>
              <a:t>is</a:t>
            </a:r>
            <a:r>
              <a:rPr sz="2200" spc="34">
                <a:solidFill>
                  <a:srgbClr val="000000"/>
                </a:solidFill>
                <a:latin typeface="Calibri"/>
                <a:cs typeface="Calibri"/>
              </a:rPr>
              <a:t> </a:t>
            </a:r>
            <a:r>
              <a:rPr sz="2200">
                <a:solidFill>
                  <a:srgbClr val="000000"/>
                </a:solidFill>
                <a:latin typeface="Calibri"/>
                <a:cs typeface="Calibri"/>
              </a:rPr>
              <a:t>raised</a:t>
            </a:r>
            <a:r>
              <a:rPr sz="2200" spc="37">
                <a:solidFill>
                  <a:srgbClr val="000000"/>
                </a:solidFill>
                <a:latin typeface="Calibri"/>
                <a:cs typeface="Calibri"/>
              </a:rPr>
              <a:t> </a:t>
            </a:r>
            <a:r>
              <a:rPr sz="2200">
                <a:solidFill>
                  <a:srgbClr val="000000"/>
                </a:solidFill>
                <a:latin typeface="Calibri"/>
                <a:cs typeface="Calibri"/>
              </a:rPr>
              <a:t>as</a:t>
            </a:r>
            <a:r>
              <a:rPr sz="2200" spc="31">
                <a:solidFill>
                  <a:srgbClr val="000000"/>
                </a:solidFill>
                <a:latin typeface="Calibri"/>
                <a:cs typeface="Calibri"/>
              </a:rPr>
              <a:t> </a:t>
            </a:r>
            <a:r>
              <a:rPr sz="2200">
                <a:solidFill>
                  <a:srgbClr val="000000"/>
                </a:solidFill>
                <a:latin typeface="Calibri"/>
                <a:cs typeface="Calibri"/>
              </a:rPr>
              <a:t>warning</a:t>
            </a:r>
            <a:r>
              <a:rPr sz="2200" spc="34">
                <a:solidFill>
                  <a:srgbClr val="000000"/>
                </a:solidFill>
                <a:latin typeface="Calibri"/>
                <a:cs typeface="Calibri"/>
              </a:rPr>
              <a:t> </a:t>
            </a:r>
            <a:r>
              <a:rPr sz="2200">
                <a:solidFill>
                  <a:srgbClr val="000000"/>
                </a:solidFill>
                <a:latin typeface="Calibri"/>
                <a:cs typeface="Calibri"/>
              </a:rPr>
              <a:t>if</a:t>
            </a:r>
            <a:r>
              <a:rPr sz="2200" spc="43">
                <a:solidFill>
                  <a:srgbClr val="000000"/>
                </a:solidFill>
                <a:latin typeface="Calibri"/>
                <a:cs typeface="Calibri"/>
              </a:rPr>
              <a:t> </a:t>
            </a:r>
            <a:r>
              <a:rPr sz="2200" spc="-12">
                <a:solidFill>
                  <a:srgbClr val="000000"/>
                </a:solidFill>
                <a:latin typeface="Calibri"/>
                <a:cs typeface="Calibri"/>
              </a:rPr>
              <a:t>we</a:t>
            </a:r>
            <a:r>
              <a:rPr sz="2200" spc="52">
                <a:solidFill>
                  <a:srgbClr val="000000"/>
                </a:solidFill>
                <a:latin typeface="Calibri"/>
                <a:cs typeface="Calibri"/>
              </a:rPr>
              <a:t> </a:t>
            </a:r>
            <a:r>
              <a:rPr sz="2200">
                <a:solidFill>
                  <a:srgbClr val="000000"/>
                </a:solidFill>
                <a:latin typeface="Calibri"/>
                <a:cs typeface="Calibri"/>
              </a:rPr>
              <a:t>try</a:t>
            </a:r>
            <a:r>
              <a:rPr sz="2200" spc="55">
                <a:solidFill>
                  <a:srgbClr val="000000"/>
                </a:solidFill>
                <a:latin typeface="Calibri"/>
                <a:cs typeface="Calibri"/>
              </a:rPr>
              <a:t> </a:t>
            </a:r>
            <a:r>
              <a:rPr sz="2200" spc="-28">
                <a:solidFill>
                  <a:srgbClr val="000000"/>
                </a:solidFill>
                <a:latin typeface="Calibri"/>
                <a:cs typeface="Calibri"/>
              </a:rPr>
              <a:t>to</a:t>
            </a:r>
            <a:r>
              <a:rPr sz="2200" spc="75">
                <a:solidFill>
                  <a:srgbClr val="000000"/>
                </a:solidFill>
                <a:latin typeface="Calibri"/>
                <a:cs typeface="Calibri"/>
              </a:rPr>
              <a:t> </a:t>
            </a:r>
            <a:r>
              <a:rPr sz="2200">
                <a:solidFill>
                  <a:srgbClr val="000000"/>
                </a:solidFill>
                <a:latin typeface="Calibri"/>
                <a:cs typeface="Calibri"/>
              </a:rPr>
              <a:t>compare</a:t>
            </a:r>
            <a:r>
              <a:rPr sz="2200" spc="49">
                <a:solidFill>
                  <a:srgbClr val="000000"/>
                </a:solidFill>
                <a:latin typeface="Calibri"/>
                <a:cs typeface="Calibri"/>
              </a:rPr>
              <a:t> </a:t>
            </a:r>
            <a:r>
              <a:rPr sz="2200" spc="-10">
                <a:solidFill>
                  <a:srgbClr val="000000"/>
                </a:solidFill>
                <a:latin typeface="Calibri"/>
                <a:cs typeface="Calibri"/>
              </a:rPr>
              <a:t>unorderable</a:t>
            </a:r>
          </a:p>
          <a:p>
            <a:pPr marL="342900" marR="0">
              <a:lnSpc>
                <a:spcPts val="2642"/>
              </a:lnSpc>
              <a:spcBef>
                <a:spcPts val="0"/>
              </a:spcBef>
              <a:spcAft>
                <a:spcPts val="0"/>
              </a:spcAft>
            </a:pPr>
            <a:r>
              <a:rPr sz="2200">
                <a:solidFill>
                  <a:srgbClr val="000000"/>
                </a:solidFill>
                <a:latin typeface="Calibri"/>
                <a:cs typeface="Calibri"/>
              </a:rPr>
              <a:t>types.</a:t>
            </a:r>
            <a:r>
              <a:rPr sz="2200" spc="17">
                <a:solidFill>
                  <a:srgbClr val="000000"/>
                </a:solidFill>
                <a:latin typeface="Calibri"/>
                <a:cs typeface="Calibri"/>
              </a:rPr>
              <a:t> </a:t>
            </a:r>
            <a:r>
              <a:rPr sz="2000" spc="10">
                <a:solidFill>
                  <a:srgbClr val="CC9A1A"/>
                </a:solidFill>
                <a:latin typeface="Calibri"/>
                <a:cs typeface="Calibri"/>
              </a:rPr>
              <a:t>e.g.</a:t>
            </a:r>
            <a:r>
              <a:rPr sz="2000" spc="-31">
                <a:solidFill>
                  <a:srgbClr val="CC9A1A"/>
                </a:solidFill>
                <a:latin typeface="Calibri"/>
                <a:cs typeface="Calibri"/>
              </a:rPr>
              <a:t> </a:t>
            </a:r>
            <a:r>
              <a:rPr sz="2000">
                <a:solidFill>
                  <a:srgbClr val="000000"/>
                </a:solidFill>
                <a:latin typeface="Calibri"/>
                <a:cs typeface="Calibri"/>
              </a:rPr>
              <a:t>1 &lt;</a:t>
            </a:r>
            <a:r>
              <a:rPr sz="2000" spc="448">
                <a:solidFill>
                  <a:srgbClr val="000000"/>
                </a:solidFill>
                <a:latin typeface="Calibri"/>
                <a:cs typeface="Calibri"/>
              </a:rPr>
              <a:t> </a:t>
            </a:r>
            <a:r>
              <a:rPr sz="2000">
                <a:solidFill>
                  <a:srgbClr val="000000"/>
                </a:solidFill>
                <a:latin typeface="Calibri"/>
                <a:cs typeface="Calibri"/>
              </a:rPr>
              <a:t>’ ',</a:t>
            </a:r>
            <a:r>
              <a:rPr sz="2000" spc="450">
                <a:solidFill>
                  <a:srgbClr val="000000"/>
                </a:solidFill>
                <a:latin typeface="Calibri"/>
                <a:cs typeface="Calibri"/>
              </a:rPr>
              <a:t> </a:t>
            </a:r>
            <a:r>
              <a:rPr sz="2000">
                <a:solidFill>
                  <a:srgbClr val="000000"/>
                </a:solidFill>
                <a:latin typeface="Calibri"/>
                <a:cs typeface="Calibri"/>
              </a:rPr>
              <a:t>0</a:t>
            </a:r>
            <a:r>
              <a:rPr sz="2000" spc="-14">
                <a:solidFill>
                  <a:srgbClr val="000000"/>
                </a:solidFill>
                <a:latin typeface="Calibri"/>
                <a:cs typeface="Calibri"/>
              </a:rPr>
              <a:t> </a:t>
            </a:r>
            <a:r>
              <a:rPr sz="2000">
                <a:solidFill>
                  <a:srgbClr val="000000"/>
                </a:solidFill>
                <a:latin typeface="Calibri"/>
                <a:cs typeface="Calibri"/>
              </a:rPr>
              <a:t>&gt; None</a:t>
            </a:r>
            <a:r>
              <a:rPr sz="2000" spc="-15">
                <a:solidFill>
                  <a:srgbClr val="000000"/>
                </a:solidFill>
                <a:latin typeface="Calibri"/>
                <a:cs typeface="Calibri"/>
              </a:rPr>
              <a:t> </a:t>
            </a:r>
            <a:r>
              <a:rPr sz="2000" spc="-11">
                <a:solidFill>
                  <a:srgbClr val="000000"/>
                </a:solidFill>
                <a:latin typeface="Calibri"/>
                <a:cs typeface="Calibri"/>
              </a:rPr>
              <a:t>are</a:t>
            </a:r>
            <a:r>
              <a:rPr sz="2000" spc="17">
                <a:solidFill>
                  <a:srgbClr val="000000"/>
                </a:solidFill>
                <a:latin typeface="Calibri"/>
                <a:cs typeface="Calibri"/>
              </a:rPr>
              <a:t> </a:t>
            </a:r>
            <a:r>
              <a:rPr sz="2000" b="1" i="1">
                <a:solidFill>
                  <a:srgbClr val="000000"/>
                </a:solidFill>
                <a:latin typeface="Calibri"/>
                <a:cs typeface="Calibri"/>
              </a:rPr>
              <a:t>no </a:t>
            </a:r>
            <a:r>
              <a:rPr sz="2000">
                <a:solidFill>
                  <a:srgbClr val="000000"/>
                </a:solidFill>
                <a:latin typeface="Calibri"/>
                <a:cs typeface="Calibri"/>
              </a:rPr>
              <a:t>longer</a:t>
            </a:r>
            <a:r>
              <a:rPr sz="2000" spc="-25">
                <a:solidFill>
                  <a:srgbClr val="000000"/>
                </a:solidFill>
                <a:latin typeface="Calibri"/>
                <a:cs typeface="Calibri"/>
              </a:rPr>
              <a:t> </a:t>
            </a:r>
            <a:r>
              <a:rPr sz="2000">
                <a:solidFill>
                  <a:srgbClr val="000000"/>
                </a:solidFill>
                <a:latin typeface="Calibri"/>
                <a:cs typeface="Calibri"/>
              </a:rPr>
              <a:t>valid</a:t>
            </a:r>
          </a:p>
          <a:p>
            <a:pPr marL="0" marR="0">
              <a:lnSpc>
                <a:spcPts val="2639"/>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Python</a:t>
            </a:r>
            <a:r>
              <a:rPr sz="2200" spc="64">
                <a:solidFill>
                  <a:srgbClr val="000000"/>
                </a:solidFill>
                <a:latin typeface="Calibri"/>
                <a:cs typeface="Calibri"/>
              </a:rPr>
              <a:t> </a:t>
            </a:r>
            <a:r>
              <a:rPr sz="2200">
                <a:solidFill>
                  <a:srgbClr val="000000"/>
                </a:solidFill>
                <a:latin typeface="Calibri"/>
                <a:cs typeface="Calibri"/>
              </a:rPr>
              <a:t>3</a:t>
            </a:r>
            <a:r>
              <a:rPr sz="2200" spc="68">
                <a:solidFill>
                  <a:srgbClr val="000000"/>
                </a:solidFill>
                <a:latin typeface="Calibri"/>
                <a:cs typeface="Calibri"/>
              </a:rPr>
              <a:t> </a:t>
            </a:r>
            <a:r>
              <a:rPr sz="2200">
                <a:solidFill>
                  <a:srgbClr val="000000"/>
                </a:solidFill>
                <a:latin typeface="Calibri"/>
                <a:cs typeface="Calibri"/>
              </a:rPr>
              <a:t>provides</a:t>
            </a:r>
            <a:r>
              <a:rPr sz="2200" spc="74">
                <a:solidFill>
                  <a:srgbClr val="000000"/>
                </a:solidFill>
                <a:latin typeface="Calibri"/>
                <a:cs typeface="Calibri"/>
              </a:rPr>
              <a:t> </a:t>
            </a:r>
            <a:r>
              <a:rPr sz="2200">
                <a:solidFill>
                  <a:srgbClr val="000000"/>
                </a:solidFill>
                <a:latin typeface="Calibri"/>
                <a:cs typeface="Calibri"/>
              </a:rPr>
              <a:t>Unicode</a:t>
            </a:r>
            <a:r>
              <a:rPr sz="2200" spc="73">
                <a:solidFill>
                  <a:srgbClr val="000000"/>
                </a:solidFill>
                <a:latin typeface="Calibri"/>
                <a:cs typeface="Calibri"/>
              </a:rPr>
              <a:t> </a:t>
            </a:r>
            <a:r>
              <a:rPr sz="2200">
                <a:solidFill>
                  <a:srgbClr val="000000"/>
                </a:solidFill>
                <a:latin typeface="Calibri"/>
                <a:cs typeface="Calibri"/>
              </a:rPr>
              <a:t>(</a:t>
            </a:r>
            <a:r>
              <a:rPr sz="2200" b="1">
                <a:solidFill>
                  <a:srgbClr val="000000"/>
                </a:solidFill>
                <a:latin typeface="Calibri"/>
                <a:cs typeface="Calibri"/>
              </a:rPr>
              <a:t>utf-8</a:t>
            </a:r>
            <a:r>
              <a:rPr sz="2200">
                <a:solidFill>
                  <a:srgbClr val="000000"/>
                </a:solidFill>
                <a:latin typeface="Calibri"/>
                <a:cs typeface="Calibri"/>
              </a:rPr>
              <a:t>)</a:t>
            </a:r>
            <a:r>
              <a:rPr sz="2200" spc="60">
                <a:solidFill>
                  <a:srgbClr val="000000"/>
                </a:solidFill>
                <a:latin typeface="Calibri"/>
                <a:cs typeface="Calibri"/>
              </a:rPr>
              <a:t> </a:t>
            </a:r>
            <a:r>
              <a:rPr sz="2200">
                <a:solidFill>
                  <a:srgbClr val="000000"/>
                </a:solidFill>
                <a:latin typeface="Calibri"/>
                <a:cs typeface="Calibri"/>
              </a:rPr>
              <a:t>strings</a:t>
            </a:r>
            <a:r>
              <a:rPr sz="2200" spc="66">
                <a:solidFill>
                  <a:srgbClr val="000000"/>
                </a:solidFill>
                <a:latin typeface="Calibri"/>
                <a:cs typeface="Calibri"/>
              </a:rPr>
              <a:t> </a:t>
            </a:r>
            <a:r>
              <a:rPr sz="2200">
                <a:solidFill>
                  <a:srgbClr val="000000"/>
                </a:solidFill>
                <a:latin typeface="Calibri"/>
                <a:cs typeface="Calibri"/>
              </a:rPr>
              <a:t>while</a:t>
            </a:r>
            <a:r>
              <a:rPr sz="2200" spc="63">
                <a:solidFill>
                  <a:srgbClr val="000000"/>
                </a:solidFill>
                <a:latin typeface="Calibri"/>
                <a:cs typeface="Calibri"/>
              </a:rPr>
              <a:t> </a:t>
            </a:r>
            <a:r>
              <a:rPr sz="2200">
                <a:solidFill>
                  <a:srgbClr val="000000"/>
                </a:solidFill>
                <a:latin typeface="Calibri"/>
                <a:cs typeface="Calibri"/>
              </a:rPr>
              <a:t>Python</a:t>
            </a:r>
            <a:r>
              <a:rPr sz="2200" spc="68">
                <a:solidFill>
                  <a:srgbClr val="000000"/>
                </a:solidFill>
                <a:latin typeface="Calibri"/>
                <a:cs typeface="Calibri"/>
              </a:rPr>
              <a:t> </a:t>
            </a:r>
            <a:r>
              <a:rPr sz="2200">
                <a:solidFill>
                  <a:srgbClr val="000000"/>
                </a:solidFill>
                <a:latin typeface="Calibri"/>
                <a:cs typeface="Calibri"/>
              </a:rPr>
              <a:t>2</a:t>
            </a:r>
            <a:r>
              <a:rPr sz="2200" spc="68">
                <a:solidFill>
                  <a:srgbClr val="000000"/>
                </a:solidFill>
                <a:latin typeface="Calibri"/>
                <a:cs typeface="Calibri"/>
              </a:rPr>
              <a:t> </a:t>
            </a:r>
            <a:r>
              <a:rPr sz="2200">
                <a:solidFill>
                  <a:srgbClr val="000000"/>
                </a:solidFill>
                <a:latin typeface="Calibri"/>
                <a:cs typeface="Calibri"/>
              </a:rPr>
              <a:t>has</a:t>
            </a:r>
            <a:r>
              <a:rPr sz="2200" spc="75">
                <a:solidFill>
                  <a:srgbClr val="000000"/>
                </a:solidFill>
                <a:latin typeface="Calibri"/>
                <a:cs typeface="Calibri"/>
              </a:rPr>
              <a:t> </a:t>
            </a:r>
            <a:r>
              <a:rPr sz="2200">
                <a:solidFill>
                  <a:srgbClr val="000000"/>
                </a:solidFill>
                <a:latin typeface="Calibri"/>
                <a:cs typeface="Calibri"/>
              </a:rPr>
              <a:t>ASCII</a:t>
            </a:r>
            <a:r>
              <a:rPr sz="2200" spc="70">
                <a:solidFill>
                  <a:srgbClr val="000000"/>
                </a:solidFill>
                <a:latin typeface="Calibri"/>
                <a:cs typeface="Calibri"/>
              </a:rPr>
              <a:t> </a:t>
            </a:r>
            <a:r>
              <a:rPr sz="2200">
                <a:solidFill>
                  <a:srgbClr val="000000"/>
                </a:solidFill>
                <a:latin typeface="Calibri"/>
                <a:cs typeface="Calibri"/>
              </a:rPr>
              <a:t>str(</a:t>
            </a:r>
            <a:r>
              <a:rPr sz="2200" spc="66">
                <a:solidFill>
                  <a:srgbClr val="000000"/>
                </a:solidFill>
                <a:latin typeface="Calibri"/>
                <a:cs typeface="Calibri"/>
              </a:rPr>
              <a:t> </a:t>
            </a:r>
            <a:r>
              <a:rPr sz="2200">
                <a:solidFill>
                  <a:srgbClr val="000000"/>
                </a:solidFill>
                <a:latin typeface="Calibri"/>
                <a:cs typeface="Calibri"/>
              </a:rPr>
              <a:t>)</a:t>
            </a:r>
            <a:r>
              <a:rPr sz="2200" spc="60">
                <a:solidFill>
                  <a:srgbClr val="000000"/>
                </a:solidFill>
                <a:latin typeface="Calibri"/>
                <a:cs typeface="Calibri"/>
              </a:rPr>
              <a:t> </a:t>
            </a:r>
            <a:r>
              <a:rPr sz="2200">
                <a:solidFill>
                  <a:srgbClr val="000000"/>
                </a:solidFill>
                <a:latin typeface="Calibri"/>
                <a:cs typeface="Calibri"/>
              </a:rPr>
              <a:t>types</a:t>
            </a:r>
          </a:p>
          <a:p>
            <a:pPr marL="342900" marR="0">
              <a:lnSpc>
                <a:spcPts val="2639"/>
              </a:lnSpc>
              <a:spcBef>
                <a:spcPts val="0"/>
              </a:spcBef>
              <a:spcAft>
                <a:spcPts val="0"/>
              </a:spcAft>
            </a:pPr>
            <a:r>
              <a:rPr sz="2200">
                <a:solidFill>
                  <a:srgbClr val="000000"/>
                </a:solidFill>
                <a:latin typeface="Calibri"/>
                <a:cs typeface="Calibri"/>
              </a:rPr>
              <a:t>and </a:t>
            </a:r>
            <a:r>
              <a:rPr sz="2200" spc="-15">
                <a:solidFill>
                  <a:srgbClr val="000000"/>
                </a:solidFill>
                <a:latin typeface="Calibri"/>
                <a:cs typeface="Calibri"/>
              </a:rPr>
              <a:t>separate</a:t>
            </a:r>
            <a:r>
              <a:rPr sz="2200" spc="25">
                <a:solidFill>
                  <a:srgbClr val="000000"/>
                </a:solidFill>
                <a:latin typeface="Calibri"/>
                <a:cs typeface="Calibri"/>
              </a:rPr>
              <a:t> </a:t>
            </a:r>
            <a:r>
              <a:rPr sz="2200">
                <a:solidFill>
                  <a:srgbClr val="000000"/>
                </a:solidFill>
                <a:latin typeface="Calibri"/>
                <a:cs typeface="Calibri"/>
              </a:rPr>
              <a:t>unicode( ).</a:t>
            </a:r>
          </a:p>
        </p:txBody>
      </p:sp>
      <p:sp>
        <p:nvSpPr>
          <p:cNvPr id="8" name="object 8"/>
          <p:cNvSpPr txBox="1"/>
          <p:nvPr/>
        </p:nvSpPr>
        <p:spPr>
          <a:xfrm>
            <a:off x="1774825" y="4800483"/>
            <a:ext cx="10606643" cy="1095287"/>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A</a:t>
            </a:r>
            <a:r>
              <a:rPr sz="2200" spc="713">
                <a:solidFill>
                  <a:srgbClr val="000000"/>
                </a:solidFill>
                <a:latin typeface="Calibri"/>
                <a:cs typeface="Calibri"/>
              </a:rPr>
              <a:t> </a:t>
            </a:r>
            <a:r>
              <a:rPr sz="2200">
                <a:solidFill>
                  <a:srgbClr val="000000"/>
                </a:solidFill>
                <a:latin typeface="Calibri"/>
                <a:cs typeface="Calibri"/>
              </a:rPr>
              <a:t>new</a:t>
            </a:r>
            <a:r>
              <a:rPr sz="2200" spc="732">
                <a:solidFill>
                  <a:srgbClr val="000000"/>
                </a:solidFill>
                <a:latin typeface="Calibri"/>
                <a:cs typeface="Calibri"/>
              </a:rPr>
              <a:t> </a:t>
            </a:r>
            <a:r>
              <a:rPr sz="2200">
                <a:solidFill>
                  <a:srgbClr val="000000"/>
                </a:solidFill>
                <a:latin typeface="Calibri"/>
                <a:cs typeface="Calibri"/>
              </a:rPr>
              <a:t>built-in</a:t>
            </a:r>
            <a:r>
              <a:rPr sz="2200" spc="711">
                <a:solidFill>
                  <a:srgbClr val="000000"/>
                </a:solidFill>
                <a:latin typeface="Calibri"/>
                <a:cs typeface="Calibri"/>
              </a:rPr>
              <a:t> </a:t>
            </a:r>
            <a:r>
              <a:rPr sz="2200">
                <a:solidFill>
                  <a:srgbClr val="000000"/>
                </a:solidFill>
                <a:latin typeface="Calibri"/>
                <a:cs typeface="Calibri"/>
              </a:rPr>
              <a:t>string</a:t>
            </a:r>
            <a:r>
              <a:rPr sz="2200" spc="723">
                <a:solidFill>
                  <a:srgbClr val="000000"/>
                </a:solidFill>
                <a:latin typeface="Calibri"/>
                <a:cs typeface="Calibri"/>
              </a:rPr>
              <a:t> </a:t>
            </a:r>
            <a:r>
              <a:rPr sz="2200" spc="-11">
                <a:solidFill>
                  <a:srgbClr val="000000"/>
                </a:solidFill>
                <a:latin typeface="Calibri"/>
                <a:cs typeface="Calibri"/>
              </a:rPr>
              <a:t>formatting</a:t>
            </a:r>
            <a:r>
              <a:rPr sz="2200" spc="746">
                <a:solidFill>
                  <a:srgbClr val="000000"/>
                </a:solidFill>
                <a:latin typeface="Calibri"/>
                <a:cs typeface="Calibri"/>
              </a:rPr>
              <a:t> </a:t>
            </a:r>
            <a:r>
              <a:rPr sz="2200">
                <a:solidFill>
                  <a:srgbClr val="000000"/>
                </a:solidFill>
                <a:latin typeface="Calibri"/>
                <a:cs typeface="Calibri"/>
              </a:rPr>
              <a:t>method</a:t>
            </a:r>
            <a:r>
              <a:rPr sz="2200" spc="723">
                <a:solidFill>
                  <a:srgbClr val="000000"/>
                </a:solidFill>
                <a:latin typeface="Calibri"/>
                <a:cs typeface="Calibri"/>
              </a:rPr>
              <a:t> </a:t>
            </a:r>
            <a:r>
              <a:rPr sz="2200" b="1">
                <a:solidFill>
                  <a:srgbClr val="000000"/>
                </a:solidFill>
                <a:latin typeface="Calibri"/>
                <a:cs typeface="Calibri"/>
              </a:rPr>
              <a:t>format()</a:t>
            </a:r>
            <a:r>
              <a:rPr sz="2200" b="1" spc="730">
                <a:solidFill>
                  <a:srgbClr val="000000"/>
                </a:solidFill>
                <a:latin typeface="Calibri"/>
                <a:cs typeface="Calibri"/>
              </a:rPr>
              <a:t> </a:t>
            </a:r>
            <a:r>
              <a:rPr sz="2200">
                <a:solidFill>
                  <a:srgbClr val="000000"/>
                </a:solidFill>
                <a:latin typeface="Calibri"/>
                <a:cs typeface="Calibri"/>
              </a:rPr>
              <a:t>replaces</a:t>
            </a:r>
            <a:r>
              <a:rPr sz="2200" spc="728">
                <a:solidFill>
                  <a:srgbClr val="000000"/>
                </a:solidFill>
                <a:latin typeface="Calibri"/>
                <a:cs typeface="Calibri"/>
              </a:rPr>
              <a:t> </a:t>
            </a:r>
            <a:r>
              <a:rPr sz="2200">
                <a:solidFill>
                  <a:srgbClr val="000000"/>
                </a:solidFill>
                <a:latin typeface="Calibri"/>
                <a:cs typeface="Calibri"/>
              </a:rPr>
              <a:t>the</a:t>
            </a:r>
            <a:r>
              <a:rPr sz="2200" spc="723">
                <a:solidFill>
                  <a:srgbClr val="000000"/>
                </a:solidFill>
                <a:latin typeface="Calibri"/>
                <a:cs typeface="Calibri"/>
              </a:rPr>
              <a:t> </a:t>
            </a:r>
            <a:r>
              <a:rPr sz="2200" b="1">
                <a:solidFill>
                  <a:srgbClr val="CC9A1A"/>
                </a:solidFill>
                <a:latin typeface="Calibri"/>
                <a:cs typeface="Calibri"/>
              </a:rPr>
              <a:t>%</a:t>
            </a:r>
            <a:r>
              <a:rPr sz="2200" b="1" spc="721">
                <a:solidFill>
                  <a:srgbClr val="CC9A1A"/>
                </a:solidFill>
                <a:latin typeface="Calibri"/>
                <a:cs typeface="Calibri"/>
              </a:rPr>
              <a:t> </a:t>
            </a:r>
            <a:r>
              <a:rPr sz="2200">
                <a:solidFill>
                  <a:srgbClr val="000000"/>
                </a:solidFill>
                <a:latin typeface="Calibri"/>
                <a:cs typeface="Calibri"/>
              </a:rPr>
              <a:t>string</a:t>
            </a:r>
          </a:p>
          <a:p>
            <a:pPr marL="342900" marR="0">
              <a:lnSpc>
                <a:spcPts val="2643"/>
              </a:lnSpc>
              <a:spcBef>
                <a:spcPts val="0"/>
              </a:spcBef>
              <a:spcAft>
                <a:spcPts val="0"/>
              </a:spcAft>
            </a:pPr>
            <a:r>
              <a:rPr sz="2200" spc="-12">
                <a:solidFill>
                  <a:srgbClr val="000000"/>
                </a:solidFill>
                <a:latin typeface="Calibri"/>
                <a:cs typeface="Calibri"/>
              </a:rPr>
              <a:t>formatting</a:t>
            </a:r>
            <a:r>
              <a:rPr sz="2200" spc="28">
                <a:solidFill>
                  <a:srgbClr val="000000"/>
                </a:solidFill>
                <a:latin typeface="Calibri"/>
                <a:cs typeface="Calibri"/>
              </a:rPr>
              <a:t> </a:t>
            </a:r>
            <a:r>
              <a:rPr sz="2200" spc="-34">
                <a:solidFill>
                  <a:srgbClr val="000000"/>
                </a:solidFill>
                <a:latin typeface="Calibri"/>
                <a:cs typeface="Calibri"/>
              </a:rPr>
              <a:t>operator.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291329" y="263565"/>
            <a:ext cx="5092560"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spc="-43">
                <a:solidFill>
                  <a:srgbClr val="CC9A1A"/>
                </a:solidFill>
                <a:latin typeface="Calibri"/>
                <a:cs typeface="Calibri"/>
              </a:rPr>
              <a:t>Key</a:t>
            </a:r>
            <a:r>
              <a:rPr sz="3200" b="1" spc="37">
                <a:solidFill>
                  <a:srgbClr val="CC9A1A"/>
                </a:solidFill>
                <a:latin typeface="Calibri"/>
                <a:cs typeface="Calibri"/>
              </a:rPr>
              <a:t> </a:t>
            </a:r>
            <a:r>
              <a:rPr sz="3200" b="1">
                <a:solidFill>
                  <a:srgbClr val="CC9A1A"/>
                </a:solidFill>
                <a:latin typeface="Calibri"/>
                <a:cs typeface="Calibri"/>
              </a:rPr>
              <a:t>Changes in Python</a:t>
            </a:r>
            <a:r>
              <a:rPr sz="3200" b="1" spc="-15">
                <a:solidFill>
                  <a:srgbClr val="CC9A1A"/>
                </a:solidFill>
                <a:latin typeface="Calibri"/>
                <a:cs typeface="Calibri"/>
              </a:rPr>
              <a:t> </a:t>
            </a:r>
            <a:r>
              <a:rPr sz="3200" b="1">
                <a:solidFill>
                  <a:srgbClr val="CC9A1A"/>
                </a:solidFill>
                <a:latin typeface="Calibri"/>
                <a:cs typeface="Calibri"/>
              </a:rPr>
              <a:t>3.0</a:t>
            </a:r>
          </a:p>
        </p:txBody>
      </p:sp>
      <p:sp>
        <p:nvSpPr>
          <p:cNvPr id="4" name="object 4"/>
          <p:cNvSpPr txBox="1"/>
          <p:nvPr/>
        </p:nvSpPr>
        <p:spPr>
          <a:xfrm>
            <a:off x="2034285" y="1320302"/>
            <a:ext cx="9698795"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In Python 3, </a:t>
            </a:r>
            <a:r>
              <a:rPr sz="2200" spc="-25">
                <a:solidFill>
                  <a:srgbClr val="000000"/>
                </a:solidFill>
                <a:latin typeface="Calibri"/>
                <a:cs typeface="Calibri"/>
              </a:rPr>
              <a:t>we</a:t>
            </a:r>
            <a:r>
              <a:rPr sz="2200" spc="40">
                <a:solidFill>
                  <a:srgbClr val="000000"/>
                </a:solidFill>
                <a:latin typeface="Calibri"/>
                <a:cs typeface="Calibri"/>
              </a:rPr>
              <a:t> </a:t>
            </a:r>
            <a:r>
              <a:rPr sz="2200">
                <a:solidFill>
                  <a:srgbClr val="000000"/>
                </a:solidFill>
                <a:latin typeface="Calibri"/>
                <a:cs typeface="Calibri"/>
              </a:rPr>
              <a:t>should enclose the</a:t>
            </a:r>
            <a:r>
              <a:rPr sz="2200" spc="14">
                <a:solidFill>
                  <a:srgbClr val="000000"/>
                </a:solidFill>
                <a:latin typeface="Calibri"/>
                <a:cs typeface="Calibri"/>
              </a:rPr>
              <a:t> </a:t>
            </a:r>
            <a:r>
              <a:rPr sz="2200" spc="-15">
                <a:solidFill>
                  <a:srgbClr val="000000"/>
                </a:solidFill>
                <a:latin typeface="Calibri"/>
                <a:cs typeface="Calibri"/>
              </a:rPr>
              <a:t>exception</a:t>
            </a:r>
            <a:r>
              <a:rPr sz="2200" spc="31">
                <a:solidFill>
                  <a:srgbClr val="000000"/>
                </a:solidFill>
                <a:latin typeface="Calibri"/>
                <a:cs typeface="Calibri"/>
              </a:rPr>
              <a:t> </a:t>
            </a:r>
            <a:r>
              <a:rPr sz="2200">
                <a:solidFill>
                  <a:srgbClr val="000000"/>
                </a:solidFill>
                <a:latin typeface="Calibri"/>
                <a:cs typeface="Calibri"/>
              </a:rPr>
              <a:t>argument</a:t>
            </a:r>
            <a:r>
              <a:rPr sz="2200" spc="23">
                <a:solidFill>
                  <a:srgbClr val="000000"/>
                </a:solidFill>
                <a:latin typeface="Calibri"/>
                <a:cs typeface="Calibri"/>
              </a:rPr>
              <a:t> </a:t>
            </a:r>
            <a:r>
              <a:rPr sz="2200">
                <a:solidFill>
                  <a:srgbClr val="000000"/>
                </a:solidFill>
                <a:latin typeface="Calibri"/>
                <a:cs typeface="Calibri"/>
              </a:rPr>
              <a:t>in parentheses.</a:t>
            </a:r>
          </a:p>
        </p:txBody>
      </p:sp>
      <p:sp>
        <p:nvSpPr>
          <p:cNvPr id="5" name="object 5"/>
          <p:cNvSpPr txBox="1"/>
          <p:nvPr/>
        </p:nvSpPr>
        <p:spPr>
          <a:xfrm>
            <a:off x="2848991" y="2034170"/>
            <a:ext cx="656975"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b="1">
                <a:solidFill>
                  <a:srgbClr val="CC9A1A"/>
                </a:solidFill>
                <a:latin typeface="Calibri"/>
                <a:cs typeface="Calibri"/>
              </a:rPr>
              <a:t>Old:</a:t>
            </a:r>
          </a:p>
        </p:txBody>
      </p:sp>
      <p:sp>
        <p:nvSpPr>
          <p:cNvPr id="6" name="object 6"/>
          <p:cNvSpPr txBox="1"/>
          <p:nvPr/>
        </p:nvSpPr>
        <p:spPr>
          <a:xfrm>
            <a:off x="6719316" y="2031158"/>
            <a:ext cx="747298"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CC9A1A"/>
                </a:solidFill>
                <a:latin typeface="Calibri"/>
                <a:cs typeface="Calibri"/>
              </a:rPr>
              <a:t>New:</a:t>
            </a:r>
          </a:p>
        </p:txBody>
      </p:sp>
      <p:sp>
        <p:nvSpPr>
          <p:cNvPr id="7" name="object 7"/>
          <p:cNvSpPr txBox="1"/>
          <p:nvPr/>
        </p:nvSpPr>
        <p:spPr>
          <a:xfrm>
            <a:off x="2034285" y="2661803"/>
            <a:ext cx="9869937"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In</a:t>
            </a:r>
            <a:r>
              <a:rPr sz="2200" spc="401">
                <a:solidFill>
                  <a:srgbClr val="000000"/>
                </a:solidFill>
                <a:latin typeface="Calibri"/>
                <a:cs typeface="Calibri"/>
              </a:rPr>
              <a:t> </a:t>
            </a:r>
            <a:r>
              <a:rPr sz="2200">
                <a:solidFill>
                  <a:srgbClr val="000000"/>
                </a:solidFill>
                <a:latin typeface="Calibri"/>
                <a:cs typeface="Calibri"/>
              </a:rPr>
              <a:t>Python</a:t>
            </a:r>
            <a:r>
              <a:rPr sz="2200" spc="403">
                <a:solidFill>
                  <a:srgbClr val="000000"/>
                </a:solidFill>
                <a:latin typeface="Calibri"/>
                <a:cs typeface="Calibri"/>
              </a:rPr>
              <a:t> </a:t>
            </a:r>
            <a:r>
              <a:rPr sz="2200">
                <a:solidFill>
                  <a:srgbClr val="000000"/>
                </a:solidFill>
                <a:latin typeface="Calibri"/>
                <a:cs typeface="Calibri"/>
              </a:rPr>
              <a:t>3,</a:t>
            </a:r>
            <a:r>
              <a:rPr sz="2200" spc="405">
                <a:solidFill>
                  <a:srgbClr val="000000"/>
                </a:solidFill>
                <a:latin typeface="Calibri"/>
                <a:cs typeface="Calibri"/>
              </a:rPr>
              <a:t> </a:t>
            </a:r>
            <a:r>
              <a:rPr sz="2200" spc="-12">
                <a:solidFill>
                  <a:srgbClr val="000000"/>
                </a:solidFill>
                <a:latin typeface="Calibri"/>
                <a:cs typeface="Calibri"/>
              </a:rPr>
              <a:t>we</a:t>
            </a:r>
            <a:r>
              <a:rPr sz="2200" spc="413">
                <a:solidFill>
                  <a:srgbClr val="000000"/>
                </a:solidFill>
                <a:latin typeface="Calibri"/>
                <a:cs typeface="Calibri"/>
              </a:rPr>
              <a:t> </a:t>
            </a:r>
            <a:r>
              <a:rPr sz="2200" spc="-20">
                <a:solidFill>
                  <a:srgbClr val="000000"/>
                </a:solidFill>
                <a:latin typeface="Calibri"/>
                <a:cs typeface="Calibri"/>
              </a:rPr>
              <a:t>have</a:t>
            </a:r>
            <a:r>
              <a:rPr sz="2200" spc="419">
                <a:solidFill>
                  <a:srgbClr val="000000"/>
                </a:solidFill>
                <a:latin typeface="Calibri"/>
                <a:cs typeface="Calibri"/>
              </a:rPr>
              <a:t> </a:t>
            </a:r>
            <a:r>
              <a:rPr sz="2200" spc="-28">
                <a:solidFill>
                  <a:srgbClr val="000000"/>
                </a:solidFill>
                <a:latin typeface="Calibri"/>
                <a:cs typeface="Calibri"/>
              </a:rPr>
              <a:t>to</a:t>
            </a:r>
            <a:r>
              <a:rPr sz="2200" spc="446">
                <a:solidFill>
                  <a:srgbClr val="000000"/>
                </a:solidFill>
                <a:latin typeface="Calibri"/>
                <a:cs typeface="Calibri"/>
              </a:rPr>
              <a:t> </a:t>
            </a:r>
            <a:r>
              <a:rPr sz="2200">
                <a:solidFill>
                  <a:srgbClr val="000000"/>
                </a:solidFill>
                <a:latin typeface="Calibri"/>
                <a:cs typeface="Calibri"/>
              </a:rPr>
              <a:t>use</a:t>
            </a:r>
            <a:r>
              <a:rPr sz="2200" spc="421">
                <a:solidFill>
                  <a:srgbClr val="000000"/>
                </a:solidFill>
                <a:latin typeface="Calibri"/>
                <a:cs typeface="Calibri"/>
              </a:rPr>
              <a:t> </a:t>
            </a:r>
            <a:r>
              <a:rPr sz="2200">
                <a:solidFill>
                  <a:srgbClr val="000000"/>
                </a:solidFill>
                <a:latin typeface="Calibri"/>
                <a:cs typeface="Calibri"/>
              </a:rPr>
              <a:t>the</a:t>
            </a:r>
            <a:r>
              <a:rPr sz="2200" spc="409">
                <a:solidFill>
                  <a:srgbClr val="000000"/>
                </a:solidFill>
                <a:latin typeface="Calibri"/>
                <a:cs typeface="Calibri"/>
              </a:rPr>
              <a:t> </a:t>
            </a:r>
            <a:r>
              <a:rPr sz="2200" b="1">
                <a:solidFill>
                  <a:srgbClr val="CC9A1A"/>
                </a:solidFill>
                <a:latin typeface="Calibri"/>
                <a:cs typeface="Calibri"/>
              </a:rPr>
              <a:t>as</a:t>
            </a:r>
            <a:r>
              <a:rPr sz="2200" b="1" spc="419">
                <a:solidFill>
                  <a:srgbClr val="CC9A1A"/>
                </a:solidFill>
                <a:latin typeface="Calibri"/>
                <a:cs typeface="Calibri"/>
              </a:rPr>
              <a:t> </a:t>
            </a:r>
            <a:r>
              <a:rPr sz="2200" spc="-20">
                <a:solidFill>
                  <a:srgbClr val="000000"/>
                </a:solidFill>
                <a:latin typeface="Calibri"/>
                <a:cs typeface="Calibri"/>
              </a:rPr>
              <a:t>keyword</a:t>
            </a:r>
            <a:r>
              <a:rPr sz="2200" spc="423">
                <a:solidFill>
                  <a:srgbClr val="000000"/>
                </a:solidFill>
                <a:latin typeface="Calibri"/>
                <a:cs typeface="Calibri"/>
              </a:rPr>
              <a:t> </a:t>
            </a:r>
            <a:r>
              <a:rPr sz="2200">
                <a:solidFill>
                  <a:srgbClr val="000000"/>
                </a:solidFill>
                <a:latin typeface="Calibri"/>
                <a:cs typeface="Calibri"/>
              </a:rPr>
              <a:t>now</a:t>
            </a:r>
            <a:r>
              <a:rPr sz="2200" spc="413">
                <a:solidFill>
                  <a:srgbClr val="000000"/>
                </a:solidFill>
                <a:latin typeface="Calibri"/>
                <a:cs typeface="Calibri"/>
              </a:rPr>
              <a:t> </a:t>
            </a:r>
            <a:r>
              <a:rPr sz="2200">
                <a:solidFill>
                  <a:srgbClr val="000000"/>
                </a:solidFill>
                <a:latin typeface="Calibri"/>
                <a:cs typeface="Calibri"/>
              </a:rPr>
              <a:t>in</a:t>
            </a:r>
            <a:r>
              <a:rPr sz="2200" spc="400">
                <a:solidFill>
                  <a:srgbClr val="000000"/>
                </a:solidFill>
                <a:latin typeface="Calibri"/>
                <a:cs typeface="Calibri"/>
              </a:rPr>
              <a:t> </a:t>
            </a:r>
            <a:r>
              <a:rPr sz="2200">
                <a:solidFill>
                  <a:srgbClr val="000000"/>
                </a:solidFill>
                <a:latin typeface="Calibri"/>
                <a:cs typeface="Calibri"/>
              </a:rPr>
              <a:t>the</a:t>
            </a:r>
            <a:r>
              <a:rPr sz="2200" spc="409">
                <a:solidFill>
                  <a:srgbClr val="000000"/>
                </a:solidFill>
                <a:latin typeface="Calibri"/>
                <a:cs typeface="Calibri"/>
              </a:rPr>
              <a:t> </a:t>
            </a:r>
            <a:r>
              <a:rPr sz="2200">
                <a:solidFill>
                  <a:srgbClr val="000000"/>
                </a:solidFill>
                <a:latin typeface="Calibri"/>
                <a:cs typeface="Calibri"/>
              </a:rPr>
              <a:t>handling</a:t>
            </a:r>
            <a:r>
              <a:rPr sz="2200" spc="401">
                <a:solidFill>
                  <a:srgbClr val="000000"/>
                </a:solidFill>
                <a:latin typeface="Calibri"/>
                <a:cs typeface="Calibri"/>
              </a:rPr>
              <a:t> </a:t>
            </a:r>
            <a:r>
              <a:rPr sz="2200">
                <a:solidFill>
                  <a:srgbClr val="000000"/>
                </a:solidFill>
                <a:latin typeface="Calibri"/>
                <a:cs typeface="Calibri"/>
              </a:rPr>
              <a:t>of</a:t>
            </a:r>
          </a:p>
        </p:txBody>
      </p:sp>
      <p:sp>
        <p:nvSpPr>
          <p:cNvPr id="8" name="object 8"/>
          <p:cNvSpPr txBox="1"/>
          <p:nvPr/>
        </p:nvSpPr>
        <p:spPr>
          <a:xfrm>
            <a:off x="2377185" y="2997083"/>
            <a:ext cx="1712379"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spc="-11">
                <a:solidFill>
                  <a:srgbClr val="000000"/>
                </a:solidFill>
                <a:latin typeface="Calibri"/>
                <a:cs typeface="Calibri"/>
              </a:rPr>
              <a:t>exceptions.</a:t>
            </a:r>
          </a:p>
        </p:txBody>
      </p:sp>
      <p:sp>
        <p:nvSpPr>
          <p:cNvPr id="9" name="object 9"/>
          <p:cNvSpPr txBox="1"/>
          <p:nvPr/>
        </p:nvSpPr>
        <p:spPr>
          <a:xfrm>
            <a:off x="3054095" y="3949874"/>
            <a:ext cx="656445"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CC9A1A"/>
                </a:solidFill>
                <a:latin typeface="Calibri"/>
                <a:cs typeface="Calibri"/>
              </a:rPr>
              <a:t>Old:</a:t>
            </a:r>
          </a:p>
        </p:txBody>
      </p:sp>
      <p:sp>
        <p:nvSpPr>
          <p:cNvPr id="10" name="object 10"/>
          <p:cNvSpPr txBox="1"/>
          <p:nvPr/>
        </p:nvSpPr>
        <p:spPr>
          <a:xfrm>
            <a:off x="6796151" y="3937047"/>
            <a:ext cx="747298"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CC9A1A"/>
                </a:solidFill>
                <a:latin typeface="Calibri"/>
                <a:cs typeface="Calibri"/>
              </a:rPr>
              <a:t>New:</a:t>
            </a:r>
          </a:p>
        </p:txBody>
      </p:sp>
      <p:sp>
        <p:nvSpPr>
          <p:cNvPr id="11" name="object 11"/>
          <p:cNvSpPr txBox="1"/>
          <p:nvPr/>
        </p:nvSpPr>
        <p:spPr>
          <a:xfrm>
            <a:off x="2034285" y="4673737"/>
            <a:ext cx="9871667"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CC9A1A"/>
                </a:solidFill>
                <a:latin typeface="PKWSMD+Wingdings"/>
                <a:cs typeface="PKWSMD+Wingdings"/>
              </a:rPr>
              <a:t></a:t>
            </a:r>
            <a:r>
              <a:rPr sz="2200" spc="189">
                <a:solidFill>
                  <a:srgbClr val="CC9A1A"/>
                </a:solidFill>
                <a:latin typeface="Times New Roman"/>
                <a:cs typeface="Times New Roman"/>
              </a:rPr>
              <a:t> </a:t>
            </a:r>
            <a:r>
              <a:rPr sz="2200">
                <a:solidFill>
                  <a:srgbClr val="000000"/>
                </a:solidFill>
                <a:latin typeface="Calibri"/>
                <a:cs typeface="Calibri"/>
              </a:rPr>
              <a:t>The division of </a:t>
            </a:r>
            <a:r>
              <a:rPr sz="2200" spc="-10">
                <a:solidFill>
                  <a:srgbClr val="000000"/>
                </a:solidFill>
                <a:latin typeface="Calibri"/>
                <a:cs typeface="Calibri"/>
              </a:rPr>
              <a:t>two</a:t>
            </a:r>
            <a:r>
              <a:rPr sz="2200" spc="21">
                <a:solidFill>
                  <a:srgbClr val="000000"/>
                </a:solidFill>
                <a:latin typeface="Calibri"/>
                <a:cs typeface="Calibri"/>
              </a:rPr>
              <a:t> </a:t>
            </a:r>
            <a:r>
              <a:rPr sz="2200" spc="-12">
                <a:solidFill>
                  <a:srgbClr val="000000"/>
                </a:solidFill>
                <a:latin typeface="Calibri"/>
                <a:cs typeface="Calibri"/>
              </a:rPr>
              <a:t>integers</a:t>
            </a:r>
            <a:r>
              <a:rPr sz="2200" spc="15">
                <a:solidFill>
                  <a:srgbClr val="000000"/>
                </a:solidFill>
                <a:latin typeface="Calibri"/>
                <a:cs typeface="Calibri"/>
              </a:rPr>
              <a:t> </a:t>
            </a:r>
            <a:r>
              <a:rPr sz="2200">
                <a:solidFill>
                  <a:srgbClr val="000000"/>
                </a:solidFill>
                <a:latin typeface="Calibri"/>
                <a:cs typeface="Calibri"/>
              </a:rPr>
              <a:t>returns a </a:t>
            </a:r>
            <a:r>
              <a:rPr sz="2200" b="1">
                <a:solidFill>
                  <a:srgbClr val="000000"/>
                </a:solidFill>
                <a:latin typeface="Calibri"/>
                <a:cs typeface="Calibri"/>
              </a:rPr>
              <a:t>float </a:t>
            </a:r>
            <a:r>
              <a:rPr sz="2200">
                <a:solidFill>
                  <a:srgbClr val="000000"/>
                </a:solidFill>
                <a:latin typeface="Calibri"/>
                <a:cs typeface="Calibri"/>
              </a:rPr>
              <a:t>instead </a:t>
            </a:r>
            <a:r>
              <a:rPr sz="2200" spc="15">
                <a:solidFill>
                  <a:srgbClr val="000000"/>
                </a:solidFill>
                <a:latin typeface="Calibri"/>
                <a:cs typeface="Calibri"/>
              </a:rPr>
              <a:t>of</a:t>
            </a:r>
            <a:r>
              <a:rPr sz="2200" spc="-20">
                <a:solidFill>
                  <a:srgbClr val="000000"/>
                </a:solidFill>
                <a:latin typeface="Calibri"/>
                <a:cs typeface="Calibri"/>
              </a:rPr>
              <a:t> </a:t>
            </a:r>
            <a:r>
              <a:rPr sz="2200">
                <a:solidFill>
                  <a:srgbClr val="000000"/>
                </a:solidFill>
                <a:latin typeface="Calibri"/>
                <a:cs typeface="Calibri"/>
              </a:rPr>
              <a:t>an</a:t>
            </a:r>
            <a:r>
              <a:rPr sz="2200" spc="-10">
                <a:solidFill>
                  <a:srgbClr val="000000"/>
                </a:solidFill>
                <a:latin typeface="Calibri"/>
                <a:cs typeface="Calibri"/>
              </a:rPr>
              <a:t> </a:t>
            </a:r>
            <a:r>
              <a:rPr sz="2200" spc="-34">
                <a:solidFill>
                  <a:srgbClr val="000000"/>
                </a:solidFill>
                <a:latin typeface="Calibri"/>
                <a:cs typeface="Calibri"/>
              </a:rPr>
              <a:t>integer.</a:t>
            </a:r>
            <a:r>
              <a:rPr sz="2200" spc="37">
                <a:solidFill>
                  <a:srgbClr val="000000"/>
                </a:solidFill>
                <a:latin typeface="Calibri"/>
                <a:cs typeface="Calibri"/>
              </a:rPr>
              <a:t> </a:t>
            </a:r>
            <a:r>
              <a:rPr sz="2200">
                <a:solidFill>
                  <a:srgbClr val="000000"/>
                </a:solidFill>
                <a:latin typeface="Calibri"/>
                <a:cs typeface="Calibri"/>
              </a:rPr>
              <a:t>"</a:t>
            </a:r>
            <a:r>
              <a:rPr sz="2200" b="1">
                <a:solidFill>
                  <a:srgbClr val="CC9A1A"/>
                </a:solidFill>
                <a:latin typeface="Calibri"/>
                <a:cs typeface="Calibri"/>
              </a:rPr>
              <a:t>//</a:t>
            </a:r>
            <a:r>
              <a:rPr sz="2200">
                <a:solidFill>
                  <a:srgbClr val="000000"/>
                </a:solidFill>
                <a:latin typeface="Calibri"/>
                <a:cs typeface="Calibri"/>
              </a:rPr>
              <a:t>"</a:t>
            </a:r>
            <a:r>
              <a:rPr sz="2200" spc="15">
                <a:solidFill>
                  <a:srgbClr val="000000"/>
                </a:solidFill>
                <a:latin typeface="Calibri"/>
                <a:cs typeface="Calibri"/>
              </a:rPr>
              <a:t> </a:t>
            </a:r>
            <a:r>
              <a:rPr sz="2200" spc="-15">
                <a:solidFill>
                  <a:srgbClr val="000000"/>
                </a:solidFill>
                <a:latin typeface="Calibri"/>
                <a:cs typeface="Calibri"/>
              </a:rPr>
              <a:t>can</a:t>
            </a:r>
          </a:p>
        </p:txBody>
      </p:sp>
      <p:sp>
        <p:nvSpPr>
          <p:cNvPr id="12" name="object 12"/>
          <p:cNvSpPr txBox="1"/>
          <p:nvPr/>
        </p:nvSpPr>
        <p:spPr>
          <a:xfrm>
            <a:off x="2377185" y="5009271"/>
            <a:ext cx="4583978"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000000"/>
                </a:solidFill>
                <a:latin typeface="Calibri"/>
                <a:cs typeface="Calibri"/>
              </a:rPr>
              <a:t>be used </a:t>
            </a:r>
            <a:r>
              <a:rPr sz="2200" spc="-28">
                <a:solidFill>
                  <a:srgbClr val="000000"/>
                </a:solidFill>
                <a:latin typeface="Calibri"/>
                <a:cs typeface="Calibri"/>
              </a:rPr>
              <a:t>to</a:t>
            </a:r>
            <a:r>
              <a:rPr sz="2200" spc="40">
                <a:solidFill>
                  <a:srgbClr val="000000"/>
                </a:solidFill>
                <a:latin typeface="Calibri"/>
                <a:cs typeface="Calibri"/>
              </a:rPr>
              <a:t> </a:t>
            </a:r>
            <a:r>
              <a:rPr sz="2200" spc="-20">
                <a:solidFill>
                  <a:srgbClr val="000000"/>
                </a:solidFill>
                <a:latin typeface="Calibri"/>
                <a:cs typeface="Calibri"/>
              </a:rPr>
              <a:t>have</a:t>
            </a:r>
            <a:r>
              <a:rPr sz="2200" spc="10">
                <a:solidFill>
                  <a:srgbClr val="000000"/>
                </a:solidFill>
                <a:latin typeface="Calibri"/>
                <a:cs typeface="Calibri"/>
              </a:rPr>
              <a:t> </a:t>
            </a:r>
            <a:r>
              <a:rPr sz="2200">
                <a:solidFill>
                  <a:srgbClr val="000000"/>
                </a:solidFill>
                <a:latin typeface="Calibri"/>
                <a:cs typeface="Calibri"/>
              </a:rPr>
              <a:t>the</a:t>
            </a:r>
            <a:r>
              <a:rPr sz="2200" spc="14">
                <a:solidFill>
                  <a:srgbClr val="000000"/>
                </a:solidFill>
                <a:latin typeface="Calibri"/>
                <a:cs typeface="Calibri"/>
              </a:rPr>
              <a:t> </a:t>
            </a:r>
            <a:r>
              <a:rPr sz="2200">
                <a:solidFill>
                  <a:srgbClr val="000000"/>
                </a:solidFill>
                <a:latin typeface="Calibri"/>
                <a:cs typeface="Calibri"/>
              </a:rPr>
              <a:t>"old"</a:t>
            </a:r>
            <a:r>
              <a:rPr sz="2200" spc="15">
                <a:solidFill>
                  <a:srgbClr val="000000"/>
                </a:solidFill>
                <a:latin typeface="Calibri"/>
                <a:cs typeface="Calibri"/>
              </a:rPr>
              <a:t> </a:t>
            </a:r>
            <a:r>
              <a:rPr sz="2200" spc="-28">
                <a:solidFill>
                  <a:srgbClr val="000000"/>
                </a:solidFill>
                <a:latin typeface="Calibri"/>
                <a:cs typeface="Calibri"/>
              </a:rPr>
              <a:t>behavior.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8395081" y="4115335"/>
            <a:ext cx="3781287" cy="1381497"/>
          </a:xfrm>
          <a:prstGeom prst="rect">
            <a:avLst/>
          </a:prstGeom>
        </p:spPr>
        <p:txBody>
          <a:bodyPr vert="horz" wrap="square" lIns="0" tIns="0" rIns="0" bIns="0" rtlCol="0">
            <a:spAutoFit/>
          </a:bodyPr>
          <a:lstStyle/>
          <a:p>
            <a:pPr marL="0" marR="0">
              <a:lnSpc>
                <a:spcPts val="4877"/>
              </a:lnSpc>
              <a:spcBef>
                <a:spcPts val="0"/>
              </a:spcBef>
              <a:spcAft>
                <a:spcPts val="0"/>
              </a:spcAft>
            </a:pPr>
            <a:r>
              <a:rPr sz="4000" b="1">
                <a:solidFill>
                  <a:srgbClr val="CC9A1A"/>
                </a:solidFill>
                <a:latin typeface="Calibri"/>
                <a:cs typeface="Calibri"/>
              </a:rPr>
              <a:t>Python</a:t>
            </a:r>
            <a:r>
              <a:rPr sz="4000" b="1" spc="14">
                <a:solidFill>
                  <a:srgbClr val="CC9A1A"/>
                </a:solidFill>
                <a:latin typeface="Calibri"/>
                <a:cs typeface="Calibri"/>
              </a:rPr>
              <a:t> </a:t>
            </a:r>
            <a:r>
              <a:rPr sz="4000" b="1" spc="-34">
                <a:solidFill>
                  <a:srgbClr val="CC9A1A"/>
                </a:solidFill>
                <a:latin typeface="Calibri"/>
                <a:cs typeface="Calibri"/>
              </a:rPr>
              <a:t>Syntax</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470905" y="263565"/>
            <a:ext cx="2676884"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Basic</a:t>
            </a:r>
            <a:r>
              <a:rPr sz="3200" b="1" spc="-27">
                <a:solidFill>
                  <a:srgbClr val="CC9A1A"/>
                </a:solidFill>
                <a:latin typeface="Calibri"/>
                <a:cs typeface="Calibri"/>
              </a:rPr>
              <a:t> </a:t>
            </a:r>
            <a:r>
              <a:rPr sz="3200" b="1" spc="-25">
                <a:solidFill>
                  <a:srgbClr val="CC9A1A"/>
                </a:solidFill>
                <a:latin typeface="Calibri"/>
                <a:cs typeface="Calibri"/>
              </a:rPr>
              <a:t>Syntax</a:t>
            </a:r>
          </a:p>
        </p:txBody>
      </p:sp>
      <p:sp>
        <p:nvSpPr>
          <p:cNvPr id="4" name="object 4"/>
          <p:cNvSpPr txBox="1"/>
          <p:nvPr/>
        </p:nvSpPr>
        <p:spPr>
          <a:xfrm>
            <a:off x="1771776" y="1053784"/>
            <a:ext cx="8632738" cy="1330489"/>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b="1">
                <a:solidFill>
                  <a:srgbClr val="000000"/>
                </a:solidFill>
                <a:latin typeface="Calibri"/>
                <a:cs typeface="Calibri"/>
              </a:rPr>
              <a:t>Indentation</a:t>
            </a:r>
            <a:r>
              <a:rPr sz="2000" b="1" spc="23">
                <a:solidFill>
                  <a:srgbClr val="000000"/>
                </a:solidFill>
                <a:latin typeface="Calibri"/>
                <a:cs typeface="Calibri"/>
              </a:rPr>
              <a:t> </a:t>
            </a:r>
            <a:r>
              <a:rPr sz="2000">
                <a:solidFill>
                  <a:srgbClr val="000000"/>
                </a:solidFill>
                <a:latin typeface="Calibri"/>
                <a:cs typeface="Calibri"/>
              </a:rPr>
              <a:t>is</a:t>
            </a:r>
            <a:r>
              <a:rPr sz="2000" spc="17">
                <a:solidFill>
                  <a:srgbClr val="000000"/>
                </a:solidFill>
                <a:latin typeface="Calibri"/>
                <a:cs typeface="Calibri"/>
              </a:rPr>
              <a:t> </a:t>
            </a:r>
            <a:r>
              <a:rPr sz="2000">
                <a:solidFill>
                  <a:srgbClr val="000000"/>
                </a:solidFill>
                <a:latin typeface="Calibri"/>
                <a:cs typeface="Calibri"/>
              </a:rPr>
              <a:t>used</a:t>
            </a:r>
            <a:r>
              <a:rPr sz="2000" spc="18">
                <a:solidFill>
                  <a:srgbClr val="000000"/>
                </a:solidFill>
                <a:latin typeface="Calibri"/>
                <a:cs typeface="Calibri"/>
              </a:rPr>
              <a:t> </a:t>
            </a:r>
            <a:r>
              <a:rPr sz="2000">
                <a:solidFill>
                  <a:srgbClr val="000000"/>
                </a:solidFill>
                <a:latin typeface="Calibri"/>
                <a:cs typeface="Calibri"/>
              </a:rPr>
              <a:t>in</a:t>
            </a:r>
            <a:r>
              <a:rPr sz="2000" spc="23">
                <a:solidFill>
                  <a:srgbClr val="000000"/>
                </a:solidFill>
                <a:latin typeface="Calibri"/>
                <a:cs typeface="Calibri"/>
              </a:rPr>
              <a:t> </a:t>
            </a:r>
            <a:r>
              <a:rPr sz="2000">
                <a:solidFill>
                  <a:srgbClr val="000000"/>
                </a:solidFill>
                <a:latin typeface="Calibri"/>
                <a:cs typeface="Calibri"/>
              </a:rPr>
              <a:t>Python </a:t>
            </a:r>
            <a:r>
              <a:rPr sz="2000" spc="-21">
                <a:solidFill>
                  <a:srgbClr val="000000"/>
                </a:solidFill>
                <a:latin typeface="Calibri"/>
                <a:cs typeface="Calibri"/>
              </a:rPr>
              <a:t>to</a:t>
            </a:r>
            <a:r>
              <a:rPr sz="2000" spc="38">
                <a:solidFill>
                  <a:srgbClr val="000000"/>
                </a:solidFill>
                <a:latin typeface="Calibri"/>
                <a:cs typeface="Calibri"/>
              </a:rPr>
              <a:t> </a:t>
            </a:r>
            <a:r>
              <a:rPr sz="2000">
                <a:solidFill>
                  <a:srgbClr val="000000"/>
                </a:solidFill>
                <a:latin typeface="Calibri"/>
                <a:cs typeface="Calibri"/>
              </a:rPr>
              <a:t>delimit</a:t>
            </a:r>
            <a:r>
              <a:rPr sz="2000" spc="20">
                <a:solidFill>
                  <a:srgbClr val="000000"/>
                </a:solidFill>
                <a:latin typeface="Calibri"/>
                <a:cs typeface="Calibri"/>
              </a:rPr>
              <a:t> </a:t>
            </a:r>
            <a:r>
              <a:rPr sz="2000">
                <a:solidFill>
                  <a:srgbClr val="000000"/>
                </a:solidFill>
                <a:latin typeface="Calibri"/>
                <a:cs typeface="Calibri"/>
              </a:rPr>
              <a:t>blocks.</a:t>
            </a:r>
            <a:r>
              <a:rPr sz="2000" spc="17">
                <a:solidFill>
                  <a:srgbClr val="000000"/>
                </a:solidFill>
                <a:latin typeface="Calibri"/>
                <a:cs typeface="Calibri"/>
              </a:rPr>
              <a:t> </a:t>
            </a:r>
            <a:r>
              <a:rPr sz="2000">
                <a:solidFill>
                  <a:srgbClr val="000000"/>
                </a:solidFill>
                <a:latin typeface="Calibri"/>
                <a:cs typeface="Calibri"/>
              </a:rPr>
              <a:t>The</a:t>
            </a:r>
            <a:r>
              <a:rPr sz="2000" spc="15">
                <a:solidFill>
                  <a:srgbClr val="000000"/>
                </a:solidFill>
                <a:latin typeface="Calibri"/>
                <a:cs typeface="Calibri"/>
              </a:rPr>
              <a:t> </a:t>
            </a:r>
            <a:r>
              <a:rPr sz="2000">
                <a:solidFill>
                  <a:srgbClr val="000000"/>
                </a:solidFill>
                <a:latin typeface="Calibri"/>
                <a:cs typeface="Calibri"/>
              </a:rPr>
              <a:t>number</a:t>
            </a:r>
            <a:r>
              <a:rPr sz="2000" spc="18">
                <a:solidFill>
                  <a:srgbClr val="000000"/>
                </a:solidFill>
                <a:latin typeface="Calibri"/>
                <a:cs typeface="Calibri"/>
              </a:rPr>
              <a:t> </a:t>
            </a:r>
            <a:r>
              <a:rPr sz="2000">
                <a:solidFill>
                  <a:srgbClr val="000000"/>
                </a:solidFill>
                <a:latin typeface="Calibri"/>
                <a:cs typeface="Calibri"/>
              </a:rPr>
              <a:t>of</a:t>
            </a:r>
            <a:r>
              <a:rPr sz="2000" spc="15">
                <a:solidFill>
                  <a:srgbClr val="000000"/>
                </a:solidFill>
                <a:latin typeface="Calibri"/>
                <a:cs typeface="Calibri"/>
              </a:rPr>
              <a:t> </a:t>
            </a:r>
            <a:r>
              <a:rPr sz="2000">
                <a:solidFill>
                  <a:srgbClr val="000000"/>
                </a:solidFill>
                <a:latin typeface="Calibri"/>
                <a:cs typeface="Calibri"/>
              </a:rPr>
              <a:t>spaces</a:t>
            </a:r>
          </a:p>
          <a:p>
            <a:pPr marL="286512" marR="0">
              <a:lnSpc>
                <a:spcPts val="2160"/>
              </a:lnSpc>
              <a:spcBef>
                <a:spcPts val="0"/>
              </a:spcBef>
              <a:spcAft>
                <a:spcPts val="0"/>
              </a:spcAft>
            </a:pPr>
            <a:r>
              <a:rPr sz="2000">
                <a:solidFill>
                  <a:srgbClr val="000000"/>
                </a:solidFill>
                <a:latin typeface="Calibri"/>
                <a:cs typeface="Calibri"/>
              </a:rPr>
              <a:t>is</a:t>
            </a:r>
            <a:r>
              <a:rPr sz="2000" spc="773">
                <a:solidFill>
                  <a:srgbClr val="000000"/>
                </a:solidFill>
                <a:latin typeface="Calibri"/>
                <a:cs typeface="Calibri"/>
              </a:rPr>
              <a:t> </a:t>
            </a:r>
            <a:r>
              <a:rPr sz="2000">
                <a:solidFill>
                  <a:srgbClr val="000000"/>
                </a:solidFill>
                <a:latin typeface="Calibri"/>
                <a:cs typeface="Calibri"/>
              </a:rPr>
              <a:t>variable,</a:t>
            </a:r>
            <a:r>
              <a:rPr sz="2000" spc="782">
                <a:solidFill>
                  <a:srgbClr val="000000"/>
                </a:solidFill>
                <a:latin typeface="Calibri"/>
                <a:cs typeface="Calibri"/>
              </a:rPr>
              <a:t> </a:t>
            </a:r>
            <a:r>
              <a:rPr sz="2000">
                <a:solidFill>
                  <a:srgbClr val="000000"/>
                </a:solidFill>
                <a:latin typeface="Calibri"/>
                <a:cs typeface="Calibri"/>
              </a:rPr>
              <a:t>but</a:t>
            </a:r>
            <a:r>
              <a:rPr sz="2000" spc="769">
                <a:solidFill>
                  <a:srgbClr val="000000"/>
                </a:solidFill>
                <a:latin typeface="Calibri"/>
                <a:cs typeface="Calibri"/>
              </a:rPr>
              <a:t> </a:t>
            </a:r>
            <a:r>
              <a:rPr sz="2000">
                <a:solidFill>
                  <a:srgbClr val="000000"/>
                </a:solidFill>
                <a:latin typeface="Calibri"/>
                <a:cs typeface="Calibri"/>
              </a:rPr>
              <a:t>all</a:t>
            </a:r>
            <a:r>
              <a:rPr sz="2000" spc="761">
                <a:solidFill>
                  <a:srgbClr val="000000"/>
                </a:solidFill>
                <a:latin typeface="Calibri"/>
                <a:cs typeface="Calibri"/>
              </a:rPr>
              <a:t> </a:t>
            </a:r>
            <a:r>
              <a:rPr sz="2000">
                <a:solidFill>
                  <a:srgbClr val="000000"/>
                </a:solidFill>
                <a:latin typeface="Calibri"/>
                <a:cs typeface="Calibri"/>
              </a:rPr>
              <a:t>statements</a:t>
            </a:r>
            <a:r>
              <a:rPr sz="2000" spc="782">
                <a:solidFill>
                  <a:srgbClr val="000000"/>
                </a:solidFill>
                <a:latin typeface="Calibri"/>
                <a:cs typeface="Calibri"/>
              </a:rPr>
              <a:t> </a:t>
            </a:r>
            <a:r>
              <a:rPr sz="2000">
                <a:solidFill>
                  <a:srgbClr val="000000"/>
                </a:solidFill>
                <a:latin typeface="Calibri"/>
                <a:cs typeface="Calibri"/>
              </a:rPr>
              <a:t>within</a:t>
            </a:r>
            <a:r>
              <a:rPr sz="2000" spc="776">
                <a:solidFill>
                  <a:srgbClr val="000000"/>
                </a:solidFill>
                <a:latin typeface="Calibri"/>
                <a:cs typeface="Calibri"/>
              </a:rPr>
              <a:t> </a:t>
            </a:r>
            <a:r>
              <a:rPr sz="2000">
                <a:solidFill>
                  <a:srgbClr val="000000"/>
                </a:solidFill>
                <a:latin typeface="Calibri"/>
                <a:cs typeface="Calibri"/>
              </a:rPr>
              <a:t>the</a:t>
            </a:r>
            <a:r>
              <a:rPr sz="2000" spc="773">
                <a:solidFill>
                  <a:srgbClr val="000000"/>
                </a:solidFill>
                <a:latin typeface="Calibri"/>
                <a:cs typeface="Calibri"/>
              </a:rPr>
              <a:t> </a:t>
            </a:r>
            <a:r>
              <a:rPr sz="2000">
                <a:solidFill>
                  <a:srgbClr val="000000"/>
                </a:solidFill>
                <a:latin typeface="Calibri"/>
                <a:cs typeface="Calibri"/>
              </a:rPr>
              <a:t>same</a:t>
            </a:r>
            <a:r>
              <a:rPr sz="2000" spc="771">
                <a:solidFill>
                  <a:srgbClr val="000000"/>
                </a:solidFill>
                <a:latin typeface="Calibri"/>
                <a:cs typeface="Calibri"/>
              </a:rPr>
              <a:t> </a:t>
            </a:r>
            <a:r>
              <a:rPr sz="2000">
                <a:solidFill>
                  <a:srgbClr val="000000"/>
                </a:solidFill>
                <a:latin typeface="Calibri"/>
                <a:cs typeface="Calibri"/>
              </a:rPr>
              <a:t>block</a:t>
            </a:r>
            <a:r>
              <a:rPr sz="2000" spc="778">
                <a:solidFill>
                  <a:srgbClr val="000000"/>
                </a:solidFill>
                <a:latin typeface="Calibri"/>
                <a:cs typeface="Calibri"/>
              </a:rPr>
              <a:t> </a:t>
            </a:r>
            <a:r>
              <a:rPr sz="2000">
                <a:solidFill>
                  <a:srgbClr val="000000"/>
                </a:solidFill>
                <a:latin typeface="Calibri"/>
                <a:cs typeface="Calibri"/>
              </a:rPr>
              <a:t>must</a:t>
            </a:r>
            <a:r>
              <a:rPr sz="2000" spc="780">
                <a:solidFill>
                  <a:srgbClr val="000000"/>
                </a:solidFill>
                <a:latin typeface="Calibri"/>
                <a:cs typeface="Calibri"/>
              </a:rPr>
              <a:t> </a:t>
            </a:r>
            <a:r>
              <a:rPr sz="2000">
                <a:solidFill>
                  <a:srgbClr val="000000"/>
                </a:solidFill>
                <a:latin typeface="Calibri"/>
                <a:cs typeface="Calibri"/>
              </a:rPr>
              <a:t>be</a:t>
            </a:r>
          </a:p>
          <a:p>
            <a:pPr marL="286512" marR="0">
              <a:lnSpc>
                <a:spcPts val="2160"/>
              </a:lnSpc>
              <a:spcBef>
                <a:spcPts val="0"/>
              </a:spcBef>
              <a:spcAft>
                <a:spcPts val="0"/>
              </a:spcAft>
            </a:pPr>
            <a:r>
              <a:rPr sz="2000">
                <a:solidFill>
                  <a:srgbClr val="000000"/>
                </a:solidFill>
                <a:latin typeface="Calibri"/>
                <a:cs typeface="Calibri"/>
              </a:rPr>
              <a:t>indented</a:t>
            </a:r>
            <a:r>
              <a:rPr sz="2000" spc="12">
                <a:solidFill>
                  <a:srgbClr val="000000"/>
                </a:solidFill>
                <a:latin typeface="Calibri"/>
                <a:cs typeface="Calibri"/>
              </a:rPr>
              <a:t> </a:t>
            </a:r>
            <a:r>
              <a:rPr sz="2000">
                <a:solidFill>
                  <a:srgbClr val="000000"/>
                </a:solidFill>
                <a:latin typeface="Calibri"/>
                <a:cs typeface="Calibri"/>
              </a:rPr>
              <a:t>the same</a:t>
            </a:r>
            <a:r>
              <a:rPr sz="2000" spc="15">
                <a:solidFill>
                  <a:srgbClr val="000000"/>
                </a:solidFill>
                <a:latin typeface="Calibri"/>
                <a:cs typeface="Calibri"/>
              </a:rPr>
              <a:t> </a:t>
            </a:r>
            <a:r>
              <a:rPr sz="2000">
                <a:solidFill>
                  <a:srgbClr val="000000"/>
                </a:solidFill>
                <a:latin typeface="Calibri"/>
                <a:cs typeface="Calibri"/>
              </a:rPr>
              <a:t>amount.</a:t>
            </a:r>
          </a:p>
        </p:txBody>
      </p:sp>
      <p:sp>
        <p:nvSpPr>
          <p:cNvPr id="5" name="object 5"/>
          <p:cNvSpPr txBox="1"/>
          <p:nvPr/>
        </p:nvSpPr>
        <p:spPr>
          <a:xfrm>
            <a:off x="1771776" y="2013885"/>
            <a:ext cx="8630611" cy="793620"/>
          </a:xfrm>
          <a:prstGeom prst="rect">
            <a:avLst/>
          </a:prstGeom>
        </p:spPr>
        <p:txBody>
          <a:bodyPr vert="horz" wrap="square" lIns="0" tIns="0" rIns="0" bIns="0" rtlCol="0">
            <a:spAutoFit/>
          </a:bodyPr>
          <a:lstStyle/>
          <a:p>
            <a:pPr marL="0" marR="0">
              <a:lnSpc>
                <a:spcPts val="3225"/>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The</a:t>
            </a:r>
            <a:r>
              <a:rPr sz="2000" spc="144">
                <a:solidFill>
                  <a:srgbClr val="000000"/>
                </a:solidFill>
                <a:latin typeface="Calibri"/>
                <a:cs typeface="Calibri"/>
              </a:rPr>
              <a:t> </a:t>
            </a:r>
            <a:r>
              <a:rPr sz="2000">
                <a:solidFill>
                  <a:srgbClr val="000000"/>
                </a:solidFill>
                <a:latin typeface="Calibri"/>
                <a:cs typeface="Calibri"/>
              </a:rPr>
              <a:t>header</a:t>
            </a:r>
            <a:r>
              <a:rPr sz="2000" spc="144">
                <a:solidFill>
                  <a:srgbClr val="000000"/>
                </a:solidFill>
                <a:latin typeface="Calibri"/>
                <a:cs typeface="Calibri"/>
              </a:rPr>
              <a:t> </a:t>
            </a:r>
            <a:r>
              <a:rPr sz="2000">
                <a:solidFill>
                  <a:srgbClr val="000000"/>
                </a:solidFill>
                <a:latin typeface="Calibri"/>
                <a:cs typeface="Calibri"/>
              </a:rPr>
              <a:t>line</a:t>
            </a:r>
            <a:r>
              <a:rPr sz="2000" spc="152">
                <a:solidFill>
                  <a:srgbClr val="000000"/>
                </a:solidFill>
                <a:latin typeface="Calibri"/>
                <a:cs typeface="Calibri"/>
              </a:rPr>
              <a:t> </a:t>
            </a:r>
            <a:r>
              <a:rPr sz="2000" spc="-15">
                <a:solidFill>
                  <a:srgbClr val="000000"/>
                </a:solidFill>
                <a:latin typeface="Calibri"/>
                <a:cs typeface="Calibri"/>
              </a:rPr>
              <a:t>for</a:t>
            </a:r>
            <a:r>
              <a:rPr sz="2000" spc="137">
                <a:solidFill>
                  <a:srgbClr val="000000"/>
                </a:solidFill>
                <a:latin typeface="Calibri"/>
                <a:cs typeface="Calibri"/>
              </a:rPr>
              <a:t> </a:t>
            </a:r>
            <a:r>
              <a:rPr sz="2000">
                <a:solidFill>
                  <a:srgbClr val="000000"/>
                </a:solidFill>
                <a:latin typeface="Calibri"/>
                <a:cs typeface="Calibri"/>
              </a:rPr>
              <a:t>compound</a:t>
            </a:r>
            <a:r>
              <a:rPr sz="2000" spc="155">
                <a:solidFill>
                  <a:srgbClr val="000000"/>
                </a:solidFill>
                <a:latin typeface="Calibri"/>
                <a:cs typeface="Calibri"/>
              </a:rPr>
              <a:t> </a:t>
            </a:r>
            <a:r>
              <a:rPr sz="2000">
                <a:solidFill>
                  <a:srgbClr val="000000"/>
                </a:solidFill>
                <a:latin typeface="Calibri"/>
                <a:cs typeface="Calibri"/>
              </a:rPr>
              <a:t>statements,</a:t>
            </a:r>
            <a:r>
              <a:rPr sz="2000" spc="149">
                <a:solidFill>
                  <a:srgbClr val="000000"/>
                </a:solidFill>
                <a:latin typeface="Calibri"/>
                <a:cs typeface="Calibri"/>
              </a:rPr>
              <a:t> </a:t>
            </a:r>
            <a:r>
              <a:rPr sz="2000">
                <a:solidFill>
                  <a:srgbClr val="000000"/>
                </a:solidFill>
                <a:latin typeface="Calibri"/>
                <a:cs typeface="Calibri"/>
              </a:rPr>
              <a:t>such</a:t>
            </a:r>
            <a:r>
              <a:rPr sz="2000" spc="151">
                <a:solidFill>
                  <a:srgbClr val="000000"/>
                </a:solidFill>
                <a:latin typeface="Calibri"/>
                <a:cs typeface="Calibri"/>
              </a:rPr>
              <a:t> </a:t>
            </a:r>
            <a:r>
              <a:rPr sz="2000">
                <a:solidFill>
                  <a:srgbClr val="000000"/>
                </a:solidFill>
                <a:latin typeface="Calibri"/>
                <a:cs typeface="Calibri"/>
              </a:rPr>
              <a:t>as</a:t>
            </a:r>
            <a:r>
              <a:rPr sz="2000" spc="144">
                <a:solidFill>
                  <a:srgbClr val="000000"/>
                </a:solidFill>
                <a:latin typeface="Calibri"/>
                <a:cs typeface="Calibri"/>
              </a:rPr>
              <a:t> </a:t>
            </a:r>
            <a:r>
              <a:rPr sz="2000">
                <a:solidFill>
                  <a:srgbClr val="000000"/>
                </a:solidFill>
                <a:latin typeface="Calibri"/>
                <a:cs typeface="Calibri"/>
              </a:rPr>
              <a:t>i</a:t>
            </a:r>
            <a:r>
              <a:rPr sz="2000" spc="-450">
                <a:solidFill>
                  <a:srgbClr val="000000"/>
                </a:solidFill>
                <a:latin typeface="Calibri"/>
                <a:cs typeface="Calibri"/>
              </a:rPr>
              <a:t> </a:t>
            </a:r>
            <a:r>
              <a:rPr sz="2000" spc="-62">
                <a:solidFill>
                  <a:srgbClr val="000000"/>
                </a:solidFill>
                <a:latin typeface="Calibri"/>
                <a:cs typeface="Calibri"/>
              </a:rPr>
              <a:t>f,</a:t>
            </a:r>
            <a:r>
              <a:rPr sz="2000" spc="203">
                <a:solidFill>
                  <a:srgbClr val="000000"/>
                </a:solidFill>
                <a:latin typeface="Calibri"/>
                <a:cs typeface="Calibri"/>
              </a:rPr>
              <a:t> </a:t>
            </a:r>
            <a:r>
              <a:rPr sz="2000">
                <a:solidFill>
                  <a:srgbClr val="000000"/>
                </a:solidFill>
                <a:latin typeface="Calibri"/>
                <a:cs typeface="Calibri"/>
              </a:rPr>
              <a:t>while,</a:t>
            </a:r>
            <a:r>
              <a:rPr sz="2000" spc="152">
                <a:solidFill>
                  <a:srgbClr val="000000"/>
                </a:solidFill>
                <a:latin typeface="Calibri"/>
                <a:cs typeface="Calibri"/>
              </a:rPr>
              <a:t> </a:t>
            </a:r>
            <a:r>
              <a:rPr sz="2000" spc="-34">
                <a:solidFill>
                  <a:srgbClr val="000000"/>
                </a:solidFill>
                <a:latin typeface="Calibri"/>
                <a:cs typeface="Calibri"/>
              </a:rPr>
              <a:t>def,</a:t>
            </a:r>
            <a:r>
              <a:rPr sz="2000" spc="175">
                <a:solidFill>
                  <a:srgbClr val="000000"/>
                </a:solidFill>
                <a:latin typeface="Calibri"/>
                <a:cs typeface="Calibri"/>
              </a:rPr>
              <a:t> </a:t>
            </a:r>
            <a:r>
              <a:rPr sz="2000">
                <a:solidFill>
                  <a:srgbClr val="000000"/>
                </a:solidFill>
                <a:latin typeface="Calibri"/>
                <a:cs typeface="Calibri"/>
              </a:rPr>
              <a:t>and</a:t>
            </a:r>
          </a:p>
        </p:txBody>
      </p:sp>
      <p:sp>
        <p:nvSpPr>
          <p:cNvPr id="6" name="object 6"/>
          <p:cNvSpPr txBox="1"/>
          <p:nvPr/>
        </p:nvSpPr>
        <p:spPr>
          <a:xfrm>
            <a:off x="2058289" y="2377680"/>
            <a:ext cx="5156245"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000000"/>
                </a:solidFill>
                <a:latin typeface="Calibri"/>
                <a:cs typeface="Calibri"/>
              </a:rPr>
              <a:t>class should be</a:t>
            </a:r>
            <a:r>
              <a:rPr sz="2000" spc="-11">
                <a:solidFill>
                  <a:srgbClr val="000000"/>
                </a:solidFill>
                <a:latin typeface="Calibri"/>
                <a:cs typeface="Calibri"/>
              </a:rPr>
              <a:t> </a:t>
            </a:r>
            <a:r>
              <a:rPr sz="2000">
                <a:solidFill>
                  <a:srgbClr val="000000"/>
                </a:solidFill>
                <a:latin typeface="Calibri"/>
                <a:cs typeface="Calibri"/>
              </a:rPr>
              <a:t>terminated</a:t>
            </a:r>
            <a:r>
              <a:rPr sz="2000" spc="37">
                <a:solidFill>
                  <a:srgbClr val="000000"/>
                </a:solidFill>
                <a:latin typeface="Calibri"/>
                <a:cs typeface="Calibri"/>
              </a:rPr>
              <a:t> </a:t>
            </a:r>
            <a:r>
              <a:rPr sz="2000">
                <a:solidFill>
                  <a:srgbClr val="000000"/>
                </a:solidFill>
                <a:latin typeface="Calibri"/>
                <a:cs typeface="Calibri"/>
              </a:rPr>
              <a:t>with</a:t>
            </a:r>
            <a:r>
              <a:rPr sz="2000" spc="10">
                <a:solidFill>
                  <a:srgbClr val="000000"/>
                </a:solidFill>
                <a:latin typeface="Calibri"/>
                <a:cs typeface="Calibri"/>
              </a:rPr>
              <a:t> </a:t>
            </a:r>
            <a:r>
              <a:rPr sz="2000">
                <a:solidFill>
                  <a:srgbClr val="000000"/>
                </a:solidFill>
                <a:latin typeface="Calibri"/>
                <a:cs typeface="Calibri"/>
              </a:rPr>
              <a:t>a colon</a:t>
            </a:r>
            <a:r>
              <a:rPr sz="2000" spc="-18">
                <a:solidFill>
                  <a:srgbClr val="000000"/>
                </a:solidFill>
                <a:latin typeface="Calibri"/>
                <a:cs typeface="Calibri"/>
              </a:rPr>
              <a:t> </a:t>
            </a:r>
            <a:r>
              <a:rPr sz="2000">
                <a:solidFill>
                  <a:srgbClr val="000000"/>
                </a:solidFill>
                <a:latin typeface="Calibri"/>
                <a:cs typeface="Calibri"/>
              </a:rPr>
              <a:t>( </a:t>
            </a:r>
            <a:r>
              <a:rPr sz="2000" b="1">
                <a:solidFill>
                  <a:srgbClr val="CC9A1A"/>
                </a:solidFill>
                <a:latin typeface="Calibri"/>
                <a:cs typeface="Calibri"/>
              </a:rPr>
              <a:t>: </a:t>
            </a:r>
            <a:r>
              <a:rPr sz="2000">
                <a:solidFill>
                  <a:srgbClr val="000000"/>
                </a:solidFill>
                <a:latin typeface="Calibri"/>
                <a:cs typeface="Calibri"/>
              </a:rPr>
              <a:t>)</a:t>
            </a:r>
          </a:p>
        </p:txBody>
      </p:sp>
      <p:sp>
        <p:nvSpPr>
          <p:cNvPr id="7" name="object 7"/>
          <p:cNvSpPr txBox="1"/>
          <p:nvPr/>
        </p:nvSpPr>
        <p:spPr>
          <a:xfrm>
            <a:off x="1771776" y="2699959"/>
            <a:ext cx="6748516" cy="794053"/>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The semicolon ( </a:t>
            </a:r>
            <a:r>
              <a:rPr sz="2000" b="1">
                <a:solidFill>
                  <a:srgbClr val="CC9A1A"/>
                </a:solidFill>
                <a:latin typeface="Calibri"/>
                <a:cs typeface="Calibri"/>
              </a:rPr>
              <a:t>; </a:t>
            </a:r>
            <a:r>
              <a:rPr sz="2000">
                <a:solidFill>
                  <a:srgbClr val="000000"/>
                </a:solidFill>
                <a:latin typeface="Calibri"/>
                <a:cs typeface="Calibri"/>
              </a:rPr>
              <a:t>) is</a:t>
            </a:r>
            <a:r>
              <a:rPr sz="2000" spc="17">
                <a:solidFill>
                  <a:srgbClr val="000000"/>
                </a:solidFill>
                <a:latin typeface="Calibri"/>
                <a:cs typeface="Calibri"/>
              </a:rPr>
              <a:t> </a:t>
            </a:r>
            <a:r>
              <a:rPr sz="2000">
                <a:solidFill>
                  <a:srgbClr val="000000"/>
                </a:solidFill>
                <a:latin typeface="Calibri"/>
                <a:cs typeface="Calibri"/>
              </a:rPr>
              <a:t>optional</a:t>
            </a:r>
            <a:r>
              <a:rPr sz="2000" spc="-11">
                <a:solidFill>
                  <a:srgbClr val="000000"/>
                </a:solidFill>
                <a:latin typeface="Calibri"/>
                <a:cs typeface="Calibri"/>
              </a:rPr>
              <a:t> </a:t>
            </a:r>
            <a:r>
              <a:rPr sz="2000" spc="-21">
                <a:solidFill>
                  <a:srgbClr val="000000"/>
                </a:solidFill>
                <a:latin typeface="Calibri"/>
                <a:cs typeface="Calibri"/>
              </a:rPr>
              <a:t>at</a:t>
            </a:r>
            <a:r>
              <a:rPr sz="2000" spc="28">
                <a:solidFill>
                  <a:srgbClr val="000000"/>
                </a:solidFill>
                <a:latin typeface="Calibri"/>
                <a:cs typeface="Calibri"/>
              </a:rPr>
              <a:t> </a:t>
            </a:r>
            <a:r>
              <a:rPr sz="2000">
                <a:solidFill>
                  <a:srgbClr val="000000"/>
                </a:solidFill>
                <a:latin typeface="Calibri"/>
                <a:cs typeface="Calibri"/>
              </a:rPr>
              <a:t>the</a:t>
            </a:r>
            <a:r>
              <a:rPr sz="2000" spc="10">
                <a:solidFill>
                  <a:srgbClr val="000000"/>
                </a:solidFill>
                <a:latin typeface="Calibri"/>
                <a:cs typeface="Calibri"/>
              </a:rPr>
              <a:t> </a:t>
            </a:r>
            <a:r>
              <a:rPr sz="2000">
                <a:solidFill>
                  <a:srgbClr val="000000"/>
                </a:solidFill>
                <a:latin typeface="Calibri"/>
                <a:cs typeface="Calibri"/>
              </a:rPr>
              <a:t>end of </a:t>
            </a:r>
            <a:r>
              <a:rPr sz="2000" spc="-11">
                <a:solidFill>
                  <a:srgbClr val="000000"/>
                </a:solidFill>
                <a:latin typeface="Calibri"/>
                <a:cs typeface="Calibri"/>
              </a:rPr>
              <a:t>statement.</a:t>
            </a:r>
          </a:p>
        </p:txBody>
      </p:sp>
      <p:sp>
        <p:nvSpPr>
          <p:cNvPr id="8" name="object 8"/>
          <p:cNvSpPr txBox="1"/>
          <p:nvPr/>
        </p:nvSpPr>
        <p:spPr>
          <a:xfrm>
            <a:off x="11188572" y="2860468"/>
            <a:ext cx="993339"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FF0000"/>
                </a:solidFill>
                <a:latin typeface="PKWSMD+Wingdings"/>
                <a:cs typeface="PKWSMD+Wingdings"/>
              </a:rPr>
              <a:t></a:t>
            </a:r>
            <a:r>
              <a:rPr sz="1600" b="1">
                <a:solidFill>
                  <a:srgbClr val="FF0000"/>
                </a:solidFill>
                <a:latin typeface="Calibri"/>
                <a:cs typeface="Calibri"/>
              </a:rPr>
              <a:t>Error!</a:t>
            </a:r>
          </a:p>
        </p:txBody>
      </p:sp>
      <p:sp>
        <p:nvSpPr>
          <p:cNvPr id="9" name="object 9"/>
          <p:cNvSpPr txBox="1"/>
          <p:nvPr/>
        </p:nvSpPr>
        <p:spPr>
          <a:xfrm>
            <a:off x="1771776" y="3523026"/>
            <a:ext cx="3245702" cy="1625229"/>
          </a:xfrm>
          <a:prstGeom prst="rect">
            <a:avLst/>
          </a:prstGeom>
        </p:spPr>
        <p:txBody>
          <a:bodyPr vert="horz" wrap="square" lIns="0" tIns="0" rIns="0" bIns="0" rtlCol="0">
            <a:spAutoFit/>
          </a:bodyPr>
          <a:lstStyle/>
          <a:p>
            <a:pPr marL="0" marR="0">
              <a:lnSpc>
                <a:spcPts val="3225"/>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Printing</a:t>
            </a:r>
            <a:r>
              <a:rPr sz="2000" spc="10">
                <a:solidFill>
                  <a:srgbClr val="000000"/>
                </a:solidFill>
                <a:latin typeface="Calibri"/>
                <a:cs typeface="Calibri"/>
              </a:rPr>
              <a:t> </a:t>
            </a:r>
            <a:r>
              <a:rPr sz="2000" spc="-21">
                <a:solidFill>
                  <a:srgbClr val="000000"/>
                </a:solidFill>
                <a:latin typeface="Calibri"/>
                <a:cs typeface="Calibri"/>
              </a:rPr>
              <a:t>to</a:t>
            </a:r>
            <a:r>
              <a:rPr sz="2000" spc="27">
                <a:solidFill>
                  <a:srgbClr val="000000"/>
                </a:solidFill>
                <a:latin typeface="Calibri"/>
                <a:cs typeface="Calibri"/>
              </a:rPr>
              <a:t> </a:t>
            </a:r>
            <a:r>
              <a:rPr sz="2000">
                <a:solidFill>
                  <a:srgbClr val="000000"/>
                </a:solidFill>
                <a:latin typeface="Calibri"/>
                <a:cs typeface="Calibri"/>
              </a:rPr>
              <a:t>the Screen:</a:t>
            </a:r>
          </a:p>
          <a:p>
            <a:pPr marL="0" marR="0">
              <a:lnSpc>
                <a:spcPts val="3223"/>
              </a:lnSpc>
              <a:spcBef>
                <a:spcPts val="6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Reading Keyboard</a:t>
            </a:r>
            <a:r>
              <a:rPr sz="2000" spc="-12">
                <a:solidFill>
                  <a:srgbClr val="000000"/>
                </a:solidFill>
                <a:latin typeface="Calibri"/>
                <a:cs typeface="Calibri"/>
              </a:rPr>
              <a:t> </a:t>
            </a:r>
            <a:r>
              <a:rPr sz="2000">
                <a:solidFill>
                  <a:srgbClr val="000000"/>
                </a:solidFill>
                <a:latin typeface="Calibri"/>
                <a:cs typeface="Calibri"/>
              </a:rPr>
              <a:t>Input:</a:t>
            </a:r>
          </a:p>
          <a:p>
            <a:pPr marL="0" marR="0">
              <a:lnSpc>
                <a:spcPts val="3223"/>
              </a:lnSpc>
              <a:spcBef>
                <a:spcPts val="1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b="1">
                <a:solidFill>
                  <a:srgbClr val="000000"/>
                </a:solidFill>
                <a:latin typeface="Calibri"/>
                <a:cs typeface="Calibri"/>
              </a:rPr>
              <a:t>Comments</a:t>
            </a:r>
          </a:p>
        </p:txBody>
      </p:sp>
      <p:sp>
        <p:nvSpPr>
          <p:cNvPr id="10" name="object 10"/>
          <p:cNvSpPr txBox="1"/>
          <p:nvPr/>
        </p:nvSpPr>
        <p:spPr>
          <a:xfrm>
            <a:off x="3143376" y="4755377"/>
            <a:ext cx="2039680" cy="1217641"/>
          </a:xfrm>
          <a:prstGeom prst="rect">
            <a:avLst/>
          </a:prstGeom>
        </p:spPr>
        <p:txBody>
          <a:bodyPr vert="horz" wrap="square" lIns="0" tIns="0" rIns="0" bIns="0" rtlCol="0">
            <a:spAutoFit/>
          </a:bodyPr>
          <a:lstStyle/>
          <a:p>
            <a:pPr marL="0" marR="0">
              <a:lnSpc>
                <a:spcPts val="3246"/>
              </a:lnSpc>
              <a:spcBef>
                <a:spcPts val="0"/>
              </a:spcBef>
              <a:spcAft>
                <a:spcPts val="0"/>
              </a:spcAft>
            </a:pPr>
            <a:r>
              <a:rPr sz="2900" spc="344">
                <a:solidFill>
                  <a:srgbClr val="CC9A1A"/>
                </a:solidFill>
                <a:latin typeface="Arial"/>
                <a:cs typeface="Arial"/>
              </a:rPr>
              <a:t>•</a:t>
            </a:r>
            <a:r>
              <a:rPr sz="2000">
                <a:solidFill>
                  <a:srgbClr val="000000"/>
                </a:solidFill>
                <a:latin typeface="Calibri"/>
                <a:cs typeface="Calibri"/>
              </a:rPr>
              <a:t>Single line:</a:t>
            </a:r>
          </a:p>
          <a:p>
            <a:pPr marL="0" marR="0">
              <a:lnSpc>
                <a:spcPts val="3239"/>
              </a:lnSpc>
              <a:spcBef>
                <a:spcPts val="0"/>
              </a:spcBef>
              <a:spcAft>
                <a:spcPts val="0"/>
              </a:spcAft>
            </a:pPr>
            <a:r>
              <a:rPr sz="2900" spc="344">
                <a:solidFill>
                  <a:srgbClr val="CC9A1A"/>
                </a:solidFill>
                <a:latin typeface="Arial"/>
                <a:cs typeface="Arial"/>
              </a:rPr>
              <a:t>•</a:t>
            </a:r>
            <a:r>
              <a:rPr sz="2000">
                <a:solidFill>
                  <a:srgbClr val="000000"/>
                </a:solidFill>
                <a:latin typeface="Calibri"/>
                <a:cs typeface="Calibri"/>
              </a:rPr>
              <a:t>Multiple lines:</a:t>
            </a:r>
          </a:p>
        </p:txBody>
      </p:sp>
      <p:sp>
        <p:nvSpPr>
          <p:cNvPr id="11" name="object 11"/>
          <p:cNvSpPr txBox="1"/>
          <p:nvPr/>
        </p:nvSpPr>
        <p:spPr>
          <a:xfrm>
            <a:off x="1771776" y="5580979"/>
            <a:ext cx="4012309" cy="796449"/>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23">
                <a:solidFill>
                  <a:srgbClr val="000000"/>
                </a:solidFill>
                <a:latin typeface="Calibri"/>
                <a:cs typeface="Calibri"/>
              </a:rPr>
              <a:t> </a:t>
            </a:r>
            <a:r>
              <a:rPr sz="2000">
                <a:solidFill>
                  <a:srgbClr val="000000"/>
                </a:solidFill>
                <a:latin typeface="Calibri"/>
                <a:cs typeface="Calibri"/>
              </a:rPr>
              <a:t>files</a:t>
            </a:r>
            <a:r>
              <a:rPr sz="2000" spc="28">
                <a:solidFill>
                  <a:srgbClr val="000000"/>
                </a:solidFill>
                <a:latin typeface="Calibri"/>
                <a:cs typeface="Calibri"/>
              </a:rPr>
              <a:t> </a:t>
            </a:r>
            <a:r>
              <a:rPr sz="2000" spc="-18">
                <a:solidFill>
                  <a:srgbClr val="000000"/>
                </a:solidFill>
                <a:latin typeface="Calibri"/>
                <a:cs typeface="Calibri"/>
              </a:rPr>
              <a:t>have</a:t>
            </a:r>
            <a:r>
              <a:rPr sz="2000" spc="23">
                <a:solidFill>
                  <a:srgbClr val="000000"/>
                </a:solidFill>
                <a:latin typeface="Calibri"/>
                <a:cs typeface="Calibri"/>
              </a:rPr>
              <a:t> </a:t>
            </a:r>
            <a:r>
              <a:rPr sz="2000">
                <a:solidFill>
                  <a:srgbClr val="000000"/>
                </a:solidFill>
                <a:latin typeface="Calibri"/>
                <a:cs typeface="Calibri"/>
              </a:rPr>
              <a:t>extension</a:t>
            </a:r>
            <a:r>
              <a:rPr sz="2000" spc="28">
                <a:solidFill>
                  <a:srgbClr val="000000"/>
                </a:solidFill>
                <a:latin typeface="Calibri"/>
                <a:cs typeface="Calibri"/>
              </a:rPr>
              <a:t> </a:t>
            </a:r>
            <a:r>
              <a:rPr sz="2000" b="1">
                <a:solidFill>
                  <a:srgbClr val="CC9A1A"/>
                </a:solidFill>
                <a:latin typeface="Calibri"/>
                <a:cs typeface="Calibri"/>
              </a:rPr>
              <a:t>.py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693409" y="263565"/>
            <a:ext cx="2234229"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Job </a:t>
            </a:r>
            <a:r>
              <a:rPr sz="3200" b="1" spc="-40">
                <a:solidFill>
                  <a:srgbClr val="CC9A1A"/>
                </a:solidFill>
                <a:latin typeface="Calibri"/>
                <a:cs typeface="Calibri"/>
              </a:rPr>
              <a:t>Trend</a:t>
            </a:r>
          </a:p>
        </p:txBody>
      </p:sp>
      <p:sp>
        <p:nvSpPr>
          <p:cNvPr id="4" name="object 4"/>
          <p:cNvSpPr txBox="1"/>
          <p:nvPr/>
        </p:nvSpPr>
        <p:spPr>
          <a:xfrm>
            <a:off x="1893697" y="5315729"/>
            <a:ext cx="10223034" cy="554639"/>
          </a:xfrm>
          <a:prstGeom prst="rect">
            <a:avLst/>
          </a:prstGeom>
        </p:spPr>
        <p:txBody>
          <a:bodyPr vert="horz" wrap="square" lIns="0" tIns="0" rIns="0" bIns="0" rtlCol="0">
            <a:spAutoFit/>
          </a:bodyPr>
          <a:lstStyle/>
          <a:p>
            <a:pPr marL="0" marR="0">
              <a:lnSpc>
                <a:spcPts val="2197"/>
              </a:lnSpc>
              <a:spcBef>
                <a:spcPts val="0"/>
              </a:spcBef>
              <a:spcAft>
                <a:spcPts val="0"/>
              </a:spcAft>
            </a:pPr>
            <a:r>
              <a:rPr sz="1800" spc="-38">
                <a:solidFill>
                  <a:srgbClr val="000000"/>
                </a:solidFill>
                <a:latin typeface="Corbel"/>
                <a:cs typeface="Corbel"/>
                <a:hlinkClick r:id="rId3"/>
              </a:rPr>
              <a:t>Per</a:t>
            </a:r>
            <a:r>
              <a:rPr sz="1800" spc="37">
                <a:solidFill>
                  <a:srgbClr val="000000"/>
                </a:solidFill>
                <a:latin typeface="Corbel"/>
                <a:cs typeface="Corbel"/>
                <a:hlinkClick r:id="rId3"/>
              </a:rPr>
              <a:t> </a:t>
            </a:r>
            <a:r>
              <a:rPr sz="1800">
                <a:solidFill>
                  <a:srgbClr val="000000"/>
                </a:solidFill>
                <a:latin typeface="Corbel"/>
                <a:cs typeface="Corbel"/>
                <a:hlinkClick r:id="rId3"/>
              </a:rPr>
              <a:t>the</a:t>
            </a:r>
            <a:r>
              <a:rPr sz="1800" spc="15">
                <a:solidFill>
                  <a:srgbClr val="000000"/>
                </a:solidFill>
                <a:latin typeface="Corbel"/>
                <a:cs typeface="Corbel"/>
                <a:hlinkClick r:id="rId3"/>
              </a:rPr>
              <a:t> </a:t>
            </a:r>
            <a:r>
              <a:rPr sz="1800">
                <a:solidFill>
                  <a:srgbClr val="000000"/>
                </a:solidFill>
                <a:latin typeface="Corbel"/>
                <a:cs typeface="Corbel"/>
                <a:hlinkClick r:id="rId3"/>
              </a:rPr>
              <a:t>indeed.com,</a:t>
            </a:r>
            <a:r>
              <a:rPr sz="1800" spc="-10">
                <a:solidFill>
                  <a:srgbClr val="000000"/>
                </a:solidFill>
                <a:latin typeface="Corbel"/>
                <a:cs typeface="Corbel"/>
                <a:hlinkClick r:id="rId3"/>
              </a:rPr>
              <a:t> </a:t>
            </a:r>
            <a:r>
              <a:rPr sz="1800">
                <a:solidFill>
                  <a:srgbClr val="000000"/>
                </a:solidFill>
                <a:latin typeface="Corbel"/>
                <a:cs typeface="Corbel"/>
                <a:hlinkClick r:id="rId3"/>
              </a:rPr>
              <a:t>percentage growth of</a:t>
            </a:r>
            <a:r>
              <a:rPr sz="1800" spc="15">
                <a:solidFill>
                  <a:srgbClr val="000000"/>
                </a:solidFill>
                <a:latin typeface="Corbel"/>
                <a:cs typeface="Corbel"/>
                <a:hlinkClick r:id="rId3"/>
              </a:rPr>
              <a:t> </a:t>
            </a:r>
            <a:r>
              <a:rPr sz="1800">
                <a:solidFill>
                  <a:srgbClr val="000000"/>
                </a:solidFill>
                <a:latin typeface="Corbel"/>
                <a:cs typeface="Corbel"/>
                <a:hlinkClick r:id="rId3"/>
              </a:rPr>
              <a:t>Python is </a:t>
            </a:r>
            <a:r>
              <a:rPr sz="1800" spc="-18">
                <a:solidFill>
                  <a:srgbClr val="000000"/>
                </a:solidFill>
                <a:latin typeface="Corbel"/>
                <a:cs typeface="Corbel"/>
                <a:hlinkClick r:id="rId3"/>
              </a:rPr>
              <a:t>500</a:t>
            </a:r>
            <a:r>
              <a:rPr sz="1800" spc="18">
                <a:solidFill>
                  <a:srgbClr val="000000"/>
                </a:solidFill>
                <a:latin typeface="Corbel"/>
                <a:cs typeface="Corbel"/>
                <a:hlinkClick r:id="rId3"/>
              </a:rPr>
              <a:t> </a:t>
            </a:r>
            <a:r>
              <a:rPr sz="1800">
                <a:solidFill>
                  <a:srgbClr val="000000"/>
                </a:solidFill>
                <a:latin typeface="Corbel"/>
                <a:cs typeface="Corbel"/>
                <a:hlinkClick r:id="rId3"/>
              </a:rPr>
              <a:t>times</a:t>
            </a:r>
            <a:r>
              <a:rPr sz="1800" spc="-10">
                <a:solidFill>
                  <a:srgbClr val="000000"/>
                </a:solidFill>
                <a:latin typeface="Corbel"/>
                <a:cs typeface="Corbel"/>
                <a:hlinkClick r:id="rId3"/>
              </a:rPr>
              <a:t> </a:t>
            </a:r>
            <a:r>
              <a:rPr sz="1800">
                <a:solidFill>
                  <a:srgbClr val="000000"/>
                </a:solidFill>
                <a:latin typeface="Corbel"/>
                <a:cs typeface="Corbel"/>
                <a:hlinkClick r:id="rId3"/>
              </a:rPr>
              <a:t>more than</a:t>
            </a:r>
            <a:r>
              <a:rPr sz="1800" spc="20">
                <a:solidFill>
                  <a:srgbClr val="000000"/>
                </a:solidFill>
                <a:latin typeface="Corbel"/>
                <a:cs typeface="Corbel"/>
                <a:hlinkClick r:id="rId3"/>
              </a:rPr>
              <a:t> </a:t>
            </a:r>
            <a:r>
              <a:rPr sz="1800" spc="-15">
                <a:solidFill>
                  <a:srgbClr val="000000"/>
                </a:solidFill>
                <a:latin typeface="Corbel"/>
                <a:cs typeface="Corbel"/>
                <a:hlinkClick r:id="rId3"/>
              </a:rPr>
              <a:t>it’s</a:t>
            </a:r>
            <a:r>
              <a:rPr sz="1800">
                <a:solidFill>
                  <a:srgbClr val="000000"/>
                </a:solidFill>
                <a:latin typeface="Corbel"/>
                <a:cs typeface="Corbel"/>
                <a:hlinkClick r:id="rId3"/>
              </a:rPr>
              <a:t> peer Langua</a:t>
            </a:r>
            <a:r>
              <a:rPr sz="1800">
                <a:solidFill>
                  <a:srgbClr val="000000"/>
                </a:solidFill>
                <a:latin typeface="Corbel"/>
                <a:cs typeface="Corbel"/>
              </a:rPr>
              <a:t>ges.</a:t>
            </a:r>
          </a:p>
          <a:p>
            <a:pPr marL="0" marR="0">
              <a:lnSpc>
                <a:spcPts val="2159"/>
              </a:lnSpc>
              <a:spcBef>
                <a:spcPts val="0"/>
              </a:spcBef>
              <a:spcAft>
                <a:spcPts val="0"/>
              </a:spcAft>
            </a:pPr>
            <a:r>
              <a:rPr sz="1800" u="sng">
                <a:solidFill>
                  <a:srgbClr val="1C6CF1"/>
                </a:solidFill>
                <a:latin typeface="Corbel"/>
                <a:cs typeface="Corbel"/>
                <a:hlinkClick r:id="rId3"/>
              </a:rPr>
              <a:t>http://www.indeed.com/jobtrends?q=Perl%2C+.Net%2C+Python%2Cjava&amp;l=&amp;relative=1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729985" y="263565"/>
            <a:ext cx="2181997"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spc="-18">
                <a:solidFill>
                  <a:srgbClr val="CC9A1A"/>
                </a:solidFill>
                <a:latin typeface="Calibri"/>
                <a:cs typeface="Calibri"/>
              </a:rPr>
              <a:t>Variables</a:t>
            </a:r>
          </a:p>
        </p:txBody>
      </p:sp>
      <p:sp>
        <p:nvSpPr>
          <p:cNvPr id="4" name="object 4"/>
          <p:cNvSpPr txBox="1"/>
          <p:nvPr/>
        </p:nvSpPr>
        <p:spPr>
          <a:xfrm>
            <a:off x="1759330" y="1454611"/>
            <a:ext cx="6650297" cy="3313926"/>
          </a:xfrm>
          <a:prstGeom prst="rect">
            <a:avLst/>
          </a:prstGeom>
        </p:spPr>
        <p:txBody>
          <a:bodyPr vert="horz" wrap="square" lIns="0" tIns="0" rIns="0" bIns="0" rtlCol="0">
            <a:spAutoFit/>
          </a:bodyPr>
          <a:lstStyle/>
          <a:p>
            <a:pPr marL="0" marR="0">
              <a:lnSpc>
                <a:spcPts val="3542"/>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a:t>
            </a:r>
            <a:r>
              <a:rPr sz="2200" spc="28">
                <a:solidFill>
                  <a:srgbClr val="000000"/>
                </a:solidFill>
                <a:latin typeface="Calibri"/>
                <a:cs typeface="Calibri"/>
              </a:rPr>
              <a:t> </a:t>
            </a:r>
            <a:r>
              <a:rPr sz="2200">
                <a:solidFill>
                  <a:srgbClr val="000000"/>
                </a:solidFill>
                <a:latin typeface="Calibri"/>
                <a:cs typeface="Calibri"/>
              </a:rPr>
              <a:t>is</a:t>
            </a:r>
            <a:r>
              <a:rPr sz="2200" spc="46">
                <a:solidFill>
                  <a:srgbClr val="000000"/>
                </a:solidFill>
                <a:latin typeface="Calibri"/>
                <a:cs typeface="Calibri"/>
              </a:rPr>
              <a:t> </a:t>
            </a:r>
            <a:r>
              <a:rPr sz="2200">
                <a:solidFill>
                  <a:srgbClr val="000000"/>
                </a:solidFill>
                <a:latin typeface="Calibri"/>
                <a:cs typeface="Calibri"/>
              </a:rPr>
              <a:t>dynamically</a:t>
            </a:r>
            <a:r>
              <a:rPr sz="2200" spc="40">
                <a:solidFill>
                  <a:srgbClr val="000000"/>
                </a:solidFill>
                <a:latin typeface="Calibri"/>
                <a:cs typeface="Calibri"/>
              </a:rPr>
              <a:t> </a:t>
            </a:r>
            <a:r>
              <a:rPr sz="2200">
                <a:solidFill>
                  <a:srgbClr val="000000"/>
                </a:solidFill>
                <a:latin typeface="Calibri"/>
                <a:cs typeface="Calibri"/>
              </a:rPr>
              <a:t>typed.</a:t>
            </a:r>
            <a:r>
              <a:rPr sz="2200" spc="37">
                <a:solidFill>
                  <a:srgbClr val="000000"/>
                </a:solidFill>
                <a:latin typeface="Calibri"/>
                <a:cs typeface="Calibri"/>
              </a:rPr>
              <a:t> </a:t>
            </a:r>
            <a:r>
              <a:rPr sz="2200" spc="-56">
                <a:solidFill>
                  <a:srgbClr val="000000"/>
                </a:solidFill>
                <a:latin typeface="Calibri"/>
                <a:cs typeface="Calibri"/>
              </a:rPr>
              <a:t>You</a:t>
            </a:r>
            <a:r>
              <a:rPr sz="2200" spc="85">
                <a:solidFill>
                  <a:srgbClr val="000000"/>
                </a:solidFill>
                <a:latin typeface="Calibri"/>
                <a:cs typeface="Calibri"/>
              </a:rPr>
              <a:t> </a:t>
            </a:r>
            <a:r>
              <a:rPr sz="2200">
                <a:solidFill>
                  <a:srgbClr val="000000"/>
                </a:solidFill>
                <a:latin typeface="Calibri"/>
                <a:cs typeface="Calibri"/>
              </a:rPr>
              <a:t>do</a:t>
            </a:r>
            <a:r>
              <a:rPr sz="2200" spc="52">
                <a:solidFill>
                  <a:srgbClr val="000000"/>
                </a:solidFill>
                <a:latin typeface="Calibri"/>
                <a:cs typeface="Calibri"/>
              </a:rPr>
              <a:t> </a:t>
            </a:r>
            <a:r>
              <a:rPr sz="2200">
                <a:solidFill>
                  <a:srgbClr val="000000"/>
                </a:solidFill>
                <a:latin typeface="Calibri"/>
                <a:cs typeface="Calibri"/>
              </a:rPr>
              <a:t>not</a:t>
            </a:r>
            <a:r>
              <a:rPr sz="2200" spc="46">
                <a:solidFill>
                  <a:srgbClr val="000000"/>
                </a:solidFill>
                <a:latin typeface="Calibri"/>
                <a:cs typeface="Calibri"/>
              </a:rPr>
              <a:t> </a:t>
            </a:r>
            <a:r>
              <a:rPr sz="2200">
                <a:solidFill>
                  <a:srgbClr val="000000"/>
                </a:solidFill>
                <a:latin typeface="Calibri"/>
                <a:cs typeface="Calibri"/>
              </a:rPr>
              <a:t>need</a:t>
            </a:r>
            <a:r>
              <a:rPr sz="2200" spc="49">
                <a:solidFill>
                  <a:srgbClr val="000000"/>
                </a:solidFill>
                <a:latin typeface="Calibri"/>
                <a:cs typeface="Calibri"/>
              </a:rPr>
              <a:t> </a:t>
            </a:r>
            <a:r>
              <a:rPr sz="2200" spc="-28">
                <a:solidFill>
                  <a:srgbClr val="000000"/>
                </a:solidFill>
                <a:latin typeface="Calibri"/>
                <a:cs typeface="Calibri"/>
              </a:rPr>
              <a:t>to</a:t>
            </a:r>
          </a:p>
          <a:p>
            <a:pPr marL="286511" marR="0">
              <a:lnSpc>
                <a:spcPts val="2639"/>
              </a:lnSpc>
              <a:spcBef>
                <a:spcPts val="0"/>
              </a:spcBef>
              <a:spcAft>
                <a:spcPts val="0"/>
              </a:spcAft>
            </a:pPr>
            <a:r>
              <a:rPr sz="2200">
                <a:solidFill>
                  <a:srgbClr val="000000"/>
                </a:solidFill>
                <a:latin typeface="Calibri"/>
                <a:cs typeface="Calibri"/>
              </a:rPr>
              <a:t>declare variables!</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The</a:t>
            </a:r>
            <a:r>
              <a:rPr sz="2200" spc="825">
                <a:solidFill>
                  <a:srgbClr val="000000"/>
                </a:solidFill>
                <a:latin typeface="Calibri"/>
                <a:cs typeface="Calibri"/>
              </a:rPr>
              <a:t> </a:t>
            </a:r>
            <a:r>
              <a:rPr sz="2200">
                <a:solidFill>
                  <a:srgbClr val="000000"/>
                </a:solidFill>
                <a:latin typeface="Calibri"/>
                <a:cs typeface="Calibri"/>
              </a:rPr>
              <a:t>declaration</a:t>
            </a:r>
            <a:r>
              <a:rPr sz="2200" spc="821">
                <a:solidFill>
                  <a:srgbClr val="000000"/>
                </a:solidFill>
                <a:latin typeface="Calibri"/>
                <a:cs typeface="Calibri"/>
              </a:rPr>
              <a:t> </a:t>
            </a:r>
            <a:r>
              <a:rPr sz="2200">
                <a:solidFill>
                  <a:srgbClr val="000000"/>
                </a:solidFill>
                <a:latin typeface="Calibri"/>
                <a:cs typeface="Calibri"/>
              </a:rPr>
              <a:t>happens</a:t>
            </a:r>
            <a:r>
              <a:rPr sz="2200" spc="815">
                <a:solidFill>
                  <a:srgbClr val="000000"/>
                </a:solidFill>
                <a:latin typeface="Calibri"/>
                <a:cs typeface="Calibri"/>
              </a:rPr>
              <a:t> </a:t>
            </a:r>
            <a:r>
              <a:rPr sz="2200">
                <a:solidFill>
                  <a:srgbClr val="000000"/>
                </a:solidFill>
                <a:latin typeface="Calibri"/>
                <a:cs typeface="Calibri"/>
              </a:rPr>
              <a:t>automatically</a:t>
            </a:r>
            <a:r>
              <a:rPr sz="2200" spc="822">
                <a:solidFill>
                  <a:srgbClr val="000000"/>
                </a:solidFill>
                <a:latin typeface="Calibri"/>
                <a:cs typeface="Calibri"/>
              </a:rPr>
              <a:t> </a:t>
            </a:r>
            <a:r>
              <a:rPr sz="2200">
                <a:solidFill>
                  <a:srgbClr val="000000"/>
                </a:solidFill>
                <a:latin typeface="Calibri"/>
                <a:cs typeface="Calibri"/>
              </a:rPr>
              <a:t>when</a:t>
            </a:r>
          </a:p>
          <a:p>
            <a:pPr marL="286511" marR="0">
              <a:lnSpc>
                <a:spcPts val="2642"/>
              </a:lnSpc>
              <a:spcBef>
                <a:spcPts val="0"/>
              </a:spcBef>
              <a:spcAft>
                <a:spcPts val="0"/>
              </a:spcAft>
            </a:pPr>
            <a:r>
              <a:rPr sz="2200" spc="-10">
                <a:solidFill>
                  <a:srgbClr val="000000"/>
                </a:solidFill>
                <a:latin typeface="Calibri"/>
                <a:cs typeface="Calibri"/>
              </a:rPr>
              <a:t>you</a:t>
            </a:r>
            <a:r>
              <a:rPr sz="2200" spc="15">
                <a:solidFill>
                  <a:srgbClr val="000000"/>
                </a:solidFill>
                <a:latin typeface="Calibri"/>
                <a:cs typeface="Calibri"/>
              </a:rPr>
              <a:t> </a:t>
            </a:r>
            <a:r>
              <a:rPr sz="2200">
                <a:solidFill>
                  <a:srgbClr val="000000"/>
                </a:solidFill>
                <a:latin typeface="Calibri"/>
                <a:cs typeface="Calibri"/>
              </a:rPr>
              <a:t>assign</a:t>
            </a:r>
            <a:r>
              <a:rPr sz="2200" spc="-15">
                <a:solidFill>
                  <a:srgbClr val="000000"/>
                </a:solidFill>
                <a:latin typeface="Calibri"/>
                <a:cs typeface="Calibri"/>
              </a:rPr>
              <a:t> </a:t>
            </a:r>
            <a:r>
              <a:rPr sz="2200">
                <a:solidFill>
                  <a:srgbClr val="000000"/>
                </a:solidFill>
                <a:latin typeface="Calibri"/>
                <a:cs typeface="Calibri"/>
              </a:rPr>
              <a:t>a </a:t>
            </a:r>
            <a:r>
              <a:rPr sz="2200" spc="-10">
                <a:solidFill>
                  <a:srgbClr val="000000"/>
                </a:solidFill>
                <a:latin typeface="Calibri"/>
                <a:cs typeface="Calibri"/>
              </a:rPr>
              <a:t>value</a:t>
            </a:r>
            <a:r>
              <a:rPr sz="2200">
                <a:solidFill>
                  <a:srgbClr val="000000"/>
                </a:solidFill>
                <a:latin typeface="Calibri"/>
                <a:cs typeface="Calibri"/>
              </a:rPr>
              <a:t> </a:t>
            </a:r>
            <a:r>
              <a:rPr sz="2200" spc="-28">
                <a:solidFill>
                  <a:srgbClr val="000000"/>
                </a:solidFill>
                <a:latin typeface="Calibri"/>
                <a:cs typeface="Calibri"/>
              </a:rPr>
              <a:t>to</a:t>
            </a:r>
            <a:r>
              <a:rPr sz="2200" spc="38">
                <a:solidFill>
                  <a:srgbClr val="000000"/>
                </a:solidFill>
                <a:latin typeface="Calibri"/>
                <a:cs typeface="Calibri"/>
              </a:rPr>
              <a:t> </a:t>
            </a:r>
            <a:r>
              <a:rPr sz="2200">
                <a:solidFill>
                  <a:srgbClr val="000000"/>
                </a:solidFill>
                <a:latin typeface="Calibri"/>
                <a:cs typeface="Calibri"/>
              </a:rPr>
              <a:t>a variable.</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spc="-17">
                <a:solidFill>
                  <a:srgbClr val="000000"/>
                </a:solidFill>
                <a:latin typeface="Calibri"/>
                <a:cs typeface="Calibri"/>
              </a:rPr>
              <a:t>Variables</a:t>
            </a:r>
            <a:r>
              <a:rPr sz="2200" spc="361">
                <a:solidFill>
                  <a:srgbClr val="000000"/>
                </a:solidFill>
                <a:latin typeface="Calibri"/>
                <a:cs typeface="Calibri"/>
              </a:rPr>
              <a:t> </a:t>
            </a:r>
            <a:r>
              <a:rPr sz="2200" spc="-15">
                <a:solidFill>
                  <a:srgbClr val="000000"/>
                </a:solidFill>
                <a:latin typeface="Calibri"/>
                <a:cs typeface="Calibri"/>
              </a:rPr>
              <a:t>can</a:t>
            </a:r>
            <a:r>
              <a:rPr sz="2200" spc="346">
                <a:solidFill>
                  <a:srgbClr val="000000"/>
                </a:solidFill>
                <a:latin typeface="Calibri"/>
                <a:cs typeface="Calibri"/>
              </a:rPr>
              <a:t> </a:t>
            </a:r>
            <a:r>
              <a:rPr sz="2200">
                <a:solidFill>
                  <a:srgbClr val="000000"/>
                </a:solidFill>
                <a:latin typeface="Calibri"/>
                <a:cs typeface="Calibri"/>
              </a:rPr>
              <a:t>change</a:t>
            </a:r>
            <a:r>
              <a:rPr sz="2200" spc="360">
                <a:solidFill>
                  <a:srgbClr val="000000"/>
                </a:solidFill>
                <a:latin typeface="Calibri"/>
                <a:cs typeface="Calibri"/>
              </a:rPr>
              <a:t> </a:t>
            </a:r>
            <a:r>
              <a:rPr sz="2200">
                <a:solidFill>
                  <a:srgbClr val="000000"/>
                </a:solidFill>
                <a:latin typeface="Calibri"/>
                <a:cs typeface="Calibri"/>
              </a:rPr>
              <a:t>type,</a:t>
            </a:r>
            <a:r>
              <a:rPr sz="2200" spc="347">
                <a:solidFill>
                  <a:srgbClr val="000000"/>
                </a:solidFill>
                <a:latin typeface="Calibri"/>
                <a:cs typeface="Calibri"/>
              </a:rPr>
              <a:t> </a:t>
            </a:r>
            <a:r>
              <a:rPr sz="2200">
                <a:solidFill>
                  <a:srgbClr val="000000"/>
                </a:solidFill>
                <a:latin typeface="Calibri"/>
                <a:cs typeface="Calibri"/>
              </a:rPr>
              <a:t>simply</a:t>
            </a:r>
            <a:r>
              <a:rPr sz="2200" spc="347">
                <a:solidFill>
                  <a:srgbClr val="000000"/>
                </a:solidFill>
                <a:latin typeface="Calibri"/>
                <a:cs typeface="Calibri"/>
              </a:rPr>
              <a:t> </a:t>
            </a:r>
            <a:r>
              <a:rPr sz="2200" spc="-15">
                <a:solidFill>
                  <a:srgbClr val="000000"/>
                </a:solidFill>
                <a:latin typeface="Calibri"/>
                <a:cs typeface="Calibri"/>
              </a:rPr>
              <a:t>by</a:t>
            </a:r>
            <a:r>
              <a:rPr sz="2200" spc="371">
                <a:solidFill>
                  <a:srgbClr val="000000"/>
                </a:solidFill>
                <a:latin typeface="Calibri"/>
                <a:cs typeface="Calibri"/>
              </a:rPr>
              <a:t> </a:t>
            </a:r>
            <a:r>
              <a:rPr sz="2200">
                <a:solidFill>
                  <a:srgbClr val="000000"/>
                </a:solidFill>
                <a:latin typeface="Calibri"/>
                <a:cs typeface="Calibri"/>
              </a:rPr>
              <a:t>assigning</a:t>
            </a:r>
          </a:p>
          <a:p>
            <a:pPr marL="286511" marR="0">
              <a:lnSpc>
                <a:spcPts val="2639"/>
              </a:lnSpc>
              <a:spcBef>
                <a:spcPts val="0"/>
              </a:spcBef>
              <a:spcAft>
                <a:spcPts val="0"/>
              </a:spcAft>
            </a:pPr>
            <a:r>
              <a:rPr sz="2200">
                <a:solidFill>
                  <a:srgbClr val="000000"/>
                </a:solidFill>
                <a:latin typeface="Calibri"/>
                <a:cs typeface="Calibri"/>
              </a:rPr>
              <a:t>them a </a:t>
            </a:r>
            <a:r>
              <a:rPr sz="2200" spc="-10">
                <a:solidFill>
                  <a:srgbClr val="000000"/>
                </a:solidFill>
                <a:latin typeface="Calibri"/>
                <a:cs typeface="Calibri"/>
              </a:rPr>
              <a:t>new</a:t>
            </a:r>
            <a:r>
              <a:rPr sz="2200" spc="17">
                <a:solidFill>
                  <a:srgbClr val="000000"/>
                </a:solidFill>
                <a:latin typeface="Calibri"/>
                <a:cs typeface="Calibri"/>
              </a:rPr>
              <a:t> </a:t>
            </a:r>
            <a:r>
              <a:rPr sz="2200" spc="-10">
                <a:solidFill>
                  <a:srgbClr val="000000"/>
                </a:solidFill>
                <a:latin typeface="Calibri"/>
                <a:cs typeface="Calibri"/>
              </a:rPr>
              <a:t>value</a:t>
            </a:r>
            <a:r>
              <a:rPr sz="2200">
                <a:solidFill>
                  <a:srgbClr val="000000"/>
                </a:solidFill>
                <a:latin typeface="Calibri"/>
                <a:cs typeface="Calibri"/>
              </a:rPr>
              <a:t> of a </a:t>
            </a:r>
            <a:r>
              <a:rPr sz="2200" spc="-18">
                <a:solidFill>
                  <a:srgbClr val="000000"/>
                </a:solidFill>
                <a:latin typeface="Calibri"/>
                <a:cs typeface="Calibri"/>
              </a:rPr>
              <a:t>different</a:t>
            </a:r>
            <a:r>
              <a:rPr sz="2200" spc="31">
                <a:solidFill>
                  <a:srgbClr val="000000"/>
                </a:solidFill>
                <a:latin typeface="Calibri"/>
                <a:cs typeface="Calibri"/>
              </a:rPr>
              <a:t> </a:t>
            </a:r>
            <a:r>
              <a:rPr sz="2200">
                <a:solidFill>
                  <a:srgbClr val="000000"/>
                </a:solidFill>
                <a:latin typeface="Calibri"/>
                <a:cs typeface="Calibri"/>
              </a:rPr>
              <a:t>type.</a:t>
            </a:r>
          </a:p>
          <a:p>
            <a:pPr marL="0" marR="0">
              <a:lnSpc>
                <a:spcPts val="3545"/>
              </a:lnSpc>
              <a:spcBef>
                <a:spcPts val="274"/>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a:t>
            </a:r>
            <a:r>
              <a:rPr sz="2200" spc="476">
                <a:solidFill>
                  <a:srgbClr val="000000"/>
                </a:solidFill>
                <a:latin typeface="Calibri"/>
                <a:cs typeface="Calibri"/>
              </a:rPr>
              <a:t> </a:t>
            </a:r>
            <a:r>
              <a:rPr sz="2200">
                <a:solidFill>
                  <a:srgbClr val="000000"/>
                </a:solidFill>
                <a:latin typeface="Calibri"/>
                <a:cs typeface="Calibri"/>
              </a:rPr>
              <a:t>allows</a:t>
            </a:r>
            <a:r>
              <a:rPr sz="2200" spc="484">
                <a:solidFill>
                  <a:srgbClr val="000000"/>
                </a:solidFill>
                <a:latin typeface="Calibri"/>
                <a:cs typeface="Calibri"/>
              </a:rPr>
              <a:t> </a:t>
            </a:r>
            <a:r>
              <a:rPr sz="2200" spc="-12">
                <a:solidFill>
                  <a:srgbClr val="000000"/>
                </a:solidFill>
                <a:latin typeface="Calibri"/>
                <a:cs typeface="Calibri"/>
              </a:rPr>
              <a:t>you</a:t>
            </a:r>
            <a:r>
              <a:rPr sz="2200" spc="490">
                <a:solidFill>
                  <a:srgbClr val="000000"/>
                </a:solidFill>
                <a:latin typeface="Calibri"/>
                <a:cs typeface="Calibri"/>
              </a:rPr>
              <a:t> </a:t>
            </a:r>
            <a:r>
              <a:rPr sz="2200" spc="-28">
                <a:solidFill>
                  <a:srgbClr val="000000"/>
                </a:solidFill>
                <a:latin typeface="Calibri"/>
                <a:cs typeface="Calibri"/>
              </a:rPr>
              <a:t>to</a:t>
            </a:r>
            <a:r>
              <a:rPr sz="2200" spc="519">
                <a:solidFill>
                  <a:srgbClr val="000000"/>
                </a:solidFill>
                <a:latin typeface="Calibri"/>
                <a:cs typeface="Calibri"/>
              </a:rPr>
              <a:t> </a:t>
            </a:r>
            <a:r>
              <a:rPr sz="2200">
                <a:solidFill>
                  <a:srgbClr val="000000"/>
                </a:solidFill>
                <a:latin typeface="Calibri"/>
                <a:cs typeface="Calibri"/>
              </a:rPr>
              <a:t>assign</a:t>
            </a:r>
            <a:r>
              <a:rPr sz="2200" spc="473">
                <a:solidFill>
                  <a:srgbClr val="000000"/>
                </a:solidFill>
                <a:latin typeface="Calibri"/>
                <a:cs typeface="Calibri"/>
              </a:rPr>
              <a:t> </a:t>
            </a:r>
            <a:r>
              <a:rPr sz="2200">
                <a:solidFill>
                  <a:srgbClr val="000000"/>
                </a:solidFill>
                <a:latin typeface="Calibri"/>
                <a:cs typeface="Calibri"/>
              </a:rPr>
              <a:t>a</a:t>
            </a:r>
            <a:r>
              <a:rPr sz="2200" spc="476">
                <a:solidFill>
                  <a:srgbClr val="000000"/>
                </a:solidFill>
                <a:latin typeface="Calibri"/>
                <a:cs typeface="Calibri"/>
              </a:rPr>
              <a:t> </a:t>
            </a:r>
            <a:r>
              <a:rPr sz="2200">
                <a:solidFill>
                  <a:srgbClr val="000000"/>
                </a:solidFill>
                <a:latin typeface="Calibri"/>
                <a:cs typeface="Calibri"/>
              </a:rPr>
              <a:t>single</a:t>
            </a:r>
            <a:r>
              <a:rPr sz="2200" spc="482">
                <a:solidFill>
                  <a:srgbClr val="000000"/>
                </a:solidFill>
                <a:latin typeface="Calibri"/>
                <a:cs typeface="Calibri"/>
              </a:rPr>
              <a:t> </a:t>
            </a:r>
            <a:r>
              <a:rPr sz="2200">
                <a:solidFill>
                  <a:srgbClr val="000000"/>
                </a:solidFill>
                <a:latin typeface="Calibri"/>
                <a:cs typeface="Calibri"/>
              </a:rPr>
              <a:t>value</a:t>
            </a:r>
            <a:r>
              <a:rPr sz="2200" spc="478">
                <a:solidFill>
                  <a:srgbClr val="000000"/>
                </a:solidFill>
                <a:latin typeface="Calibri"/>
                <a:cs typeface="Calibri"/>
              </a:rPr>
              <a:t> </a:t>
            </a:r>
            <a:r>
              <a:rPr sz="2200" spc="-28">
                <a:solidFill>
                  <a:srgbClr val="000000"/>
                </a:solidFill>
                <a:latin typeface="Calibri"/>
                <a:cs typeface="Calibri"/>
              </a:rPr>
              <a:t>to</a:t>
            </a:r>
          </a:p>
        </p:txBody>
      </p:sp>
      <p:sp>
        <p:nvSpPr>
          <p:cNvPr id="5" name="object 5"/>
          <p:cNvSpPr txBox="1"/>
          <p:nvPr/>
        </p:nvSpPr>
        <p:spPr>
          <a:xfrm>
            <a:off x="1759330" y="4330837"/>
            <a:ext cx="6650556" cy="1250961"/>
          </a:xfrm>
          <a:prstGeom prst="rect">
            <a:avLst/>
          </a:prstGeom>
        </p:spPr>
        <p:txBody>
          <a:bodyPr vert="horz" wrap="square" lIns="0" tIns="0" rIns="0" bIns="0" rtlCol="0">
            <a:spAutoFit/>
          </a:bodyPr>
          <a:lstStyle/>
          <a:p>
            <a:pPr marL="286511" marR="0">
              <a:lnSpc>
                <a:spcPts val="2680"/>
              </a:lnSpc>
              <a:spcBef>
                <a:spcPts val="0"/>
              </a:spcBef>
              <a:spcAft>
                <a:spcPts val="0"/>
              </a:spcAft>
            </a:pPr>
            <a:r>
              <a:rPr sz="2200" spc="-14">
                <a:solidFill>
                  <a:srgbClr val="000000"/>
                </a:solidFill>
                <a:latin typeface="Calibri"/>
                <a:cs typeface="Calibri"/>
              </a:rPr>
              <a:t>several</a:t>
            </a:r>
            <a:r>
              <a:rPr sz="2200" spc="11">
                <a:solidFill>
                  <a:srgbClr val="000000"/>
                </a:solidFill>
                <a:latin typeface="Calibri"/>
                <a:cs typeface="Calibri"/>
              </a:rPr>
              <a:t> </a:t>
            </a:r>
            <a:r>
              <a:rPr sz="2200">
                <a:solidFill>
                  <a:srgbClr val="000000"/>
                </a:solidFill>
                <a:latin typeface="Calibri"/>
                <a:cs typeface="Calibri"/>
              </a:rPr>
              <a:t>variables </a:t>
            </a:r>
            <a:r>
              <a:rPr sz="2200" spc="-12">
                <a:solidFill>
                  <a:srgbClr val="000000"/>
                </a:solidFill>
                <a:latin typeface="Calibri"/>
                <a:cs typeface="Calibri"/>
              </a:rPr>
              <a:t>simultaneously.</a:t>
            </a:r>
          </a:p>
          <a:p>
            <a:pPr marL="0" marR="0">
              <a:lnSpc>
                <a:spcPts val="3542"/>
              </a:lnSpc>
              <a:spcBef>
                <a:spcPts val="22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spc="-86">
                <a:solidFill>
                  <a:srgbClr val="000000"/>
                </a:solidFill>
                <a:latin typeface="Calibri"/>
                <a:cs typeface="Calibri"/>
              </a:rPr>
              <a:t>Yo</a:t>
            </a:r>
            <a:r>
              <a:rPr sz="2200" spc="-496">
                <a:solidFill>
                  <a:srgbClr val="000000"/>
                </a:solidFill>
                <a:latin typeface="Calibri"/>
                <a:cs typeface="Calibri"/>
              </a:rPr>
              <a:t> </a:t>
            </a:r>
            <a:r>
              <a:rPr sz="2200">
                <a:solidFill>
                  <a:srgbClr val="000000"/>
                </a:solidFill>
                <a:latin typeface="Calibri"/>
                <a:cs typeface="Calibri"/>
              </a:rPr>
              <a:t>u</a:t>
            </a:r>
            <a:r>
              <a:rPr sz="2200" spc="185">
                <a:solidFill>
                  <a:srgbClr val="000000"/>
                </a:solidFill>
                <a:latin typeface="Calibri"/>
                <a:cs typeface="Calibri"/>
              </a:rPr>
              <a:t> </a:t>
            </a:r>
            <a:r>
              <a:rPr sz="2200" spc="-15">
                <a:solidFill>
                  <a:srgbClr val="000000"/>
                </a:solidFill>
                <a:latin typeface="Calibri"/>
                <a:cs typeface="Calibri"/>
              </a:rPr>
              <a:t>can</a:t>
            </a:r>
            <a:r>
              <a:rPr sz="2200" spc="189">
                <a:solidFill>
                  <a:srgbClr val="000000"/>
                </a:solidFill>
                <a:latin typeface="Calibri"/>
                <a:cs typeface="Calibri"/>
              </a:rPr>
              <a:t> </a:t>
            </a:r>
            <a:r>
              <a:rPr sz="2200">
                <a:solidFill>
                  <a:srgbClr val="000000"/>
                </a:solidFill>
                <a:latin typeface="Calibri"/>
                <a:cs typeface="Calibri"/>
              </a:rPr>
              <a:t>also</a:t>
            </a:r>
            <a:r>
              <a:rPr sz="2200" spc="190">
                <a:solidFill>
                  <a:srgbClr val="000000"/>
                </a:solidFill>
                <a:latin typeface="Calibri"/>
                <a:cs typeface="Calibri"/>
              </a:rPr>
              <a:t> </a:t>
            </a:r>
            <a:r>
              <a:rPr sz="2200">
                <a:solidFill>
                  <a:srgbClr val="000000"/>
                </a:solidFill>
                <a:latin typeface="Calibri"/>
                <a:cs typeface="Calibri"/>
              </a:rPr>
              <a:t>assign</a:t>
            </a:r>
            <a:r>
              <a:rPr sz="2200" spc="177">
                <a:solidFill>
                  <a:srgbClr val="000000"/>
                </a:solidFill>
                <a:latin typeface="Calibri"/>
                <a:cs typeface="Calibri"/>
              </a:rPr>
              <a:t> </a:t>
            </a:r>
            <a:r>
              <a:rPr sz="2200">
                <a:solidFill>
                  <a:srgbClr val="000000"/>
                </a:solidFill>
                <a:latin typeface="Calibri"/>
                <a:cs typeface="Calibri"/>
              </a:rPr>
              <a:t>multiple</a:t>
            </a:r>
            <a:r>
              <a:rPr sz="2200" spc="172">
                <a:solidFill>
                  <a:srgbClr val="000000"/>
                </a:solidFill>
                <a:latin typeface="Calibri"/>
                <a:cs typeface="Calibri"/>
              </a:rPr>
              <a:t> </a:t>
            </a:r>
            <a:r>
              <a:rPr sz="2200">
                <a:solidFill>
                  <a:srgbClr val="000000"/>
                </a:solidFill>
                <a:latin typeface="Calibri"/>
                <a:cs typeface="Calibri"/>
              </a:rPr>
              <a:t>objects</a:t>
            </a:r>
            <a:r>
              <a:rPr sz="2200" spc="192">
                <a:solidFill>
                  <a:srgbClr val="000000"/>
                </a:solidFill>
                <a:latin typeface="Calibri"/>
                <a:cs typeface="Calibri"/>
              </a:rPr>
              <a:t> </a:t>
            </a:r>
            <a:r>
              <a:rPr sz="2200" spc="-28">
                <a:solidFill>
                  <a:srgbClr val="000000"/>
                </a:solidFill>
                <a:latin typeface="Calibri"/>
                <a:cs typeface="Calibri"/>
              </a:rPr>
              <a:t>to</a:t>
            </a:r>
            <a:r>
              <a:rPr sz="2200" spc="230">
                <a:solidFill>
                  <a:srgbClr val="000000"/>
                </a:solidFill>
                <a:latin typeface="Calibri"/>
                <a:cs typeface="Calibri"/>
              </a:rPr>
              <a:t> </a:t>
            </a:r>
            <a:r>
              <a:rPr sz="2200">
                <a:solidFill>
                  <a:srgbClr val="000000"/>
                </a:solidFill>
                <a:latin typeface="Calibri"/>
                <a:cs typeface="Calibri"/>
              </a:rPr>
              <a:t>multiple</a:t>
            </a:r>
          </a:p>
        </p:txBody>
      </p:sp>
      <p:sp>
        <p:nvSpPr>
          <p:cNvPr id="6" name="object 6"/>
          <p:cNvSpPr txBox="1"/>
          <p:nvPr/>
        </p:nvSpPr>
        <p:spPr>
          <a:xfrm>
            <a:off x="2045842" y="5144616"/>
            <a:ext cx="1503441" cy="759916"/>
          </a:xfrm>
          <a:prstGeom prst="rect">
            <a:avLst/>
          </a:prstGeom>
        </p:spPr>
        <p:txBody>
          <a:bodyPr vert="horz" wrap="square" lIns="0" tIns="0" rIns="0" bIns="0" rtlCol="0">
            <a:spAutoFit/>
          </a:bodyPr>
          <a:lstStyle/>
          <a:p>
            <a:pPr marL="0" marR="0">
              <a:lnSpc>
                <a:spcPts val="2683"/>
              </a:lnSpc>
              <a:spcBef>
                <a:spcPts val="0"/>
              </a:spcBef>
              <a:spcAft>
                <a:spcPts val="0"/>
              </a:spcAft>
            </a:pPr>
            <a:r>
              <a:rPr sz="2200">
                <a:solidFill>
                  <a:srgbClr val="000000"/>
                </a:solidFill>
                <a:latin typeface="Calibri"/>
                <a:cs typeface="Calibri"/>
              </a:rPr>
              <a:t>variables.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473060" y="4115335"/>
            <a:ext cx="4702636" cy="1381497"/>
          </a:xfrm>
          <a:prstGeom prst="rect">
            <a:avLst/>
          </a:prstGeom>
        </p:spPr>
        <p:txBody>
          <a:bodyPr vert="horz" wrap="square" lIns="0" tIns="0" rIns="0" bIns="0" rtlCol="0">
            <a:spAutoFit/>
          </a:bodyPr>
          <a:lstStyle/>
          <a:p>
            <a:pPr marL="0" marR="0">
              <a:lnSpc>
                <a:spcPts val="4877"/>
              </a:lnSpc>
              <a:spcBef>
                <a:spcPts val="0"/>
              </a:spcBef>
              <a:spcAft>
                <a:spcPts val="0"/>
              </a:spcAft>
            </a:pPr>
            <a:r>
              <a:rPr sz="4000" b="1">
                <a:solidFill>
                  <a:srgbClr val="CC9A1A"/>
                </a:solidFill>
                <a:latin typeface="Calibri"/>
                <a:cs typeface="Calibri"/>
              </a:rPr>
              <a:t>Python</a:t>
            </a:r>
            <a:r>
              <a:rPr sz="4000" b="1" spc="14">
                <a:solidFill>
                  <a:srgbClr val="CC9A1A"/>
                </a:solidFill>
                <a:latin typeface="Calibri"/>
                <a:cs typeface="Calibri"/>
              </a:rPr>
              <a:t> </a:t>
            </a:r>
            <a:r>
              <a:rPr sz="4000" b="1" spc="-27">
                <a:solidFill>
                  <a:srgbClr val="CC9A1A"/>
                </a:solidFill>
                <a:latin typeface="Calibri"/>
                <a:cs typeface="Calibri"/>
              </a:rPr>
              <a:t>Data</a:t>
            </a:r>
            <a:r>
              <a:rPr sz="4000" b="1" spc="37">
                <a:solidFill>
                  <a:srgbClr val="CC9A1A"/>
                </a:solidFill>
                <a:latin typeface="Calibri"/>
                <a:cs typeface="Calibri"/>
              </a:rPr>
              <a:t> </a:t>
            </a:r>
            <a:r>
              <a:rPr sz="4000" b="1" spc="-21">
                <a:solidFill>
                  <a:srgbClr val="CC9A1A"/>
                </a:solidFill>
                <a:latin typeface="Calibri"/>
                <a:cs typeface="Calibri"/>
              </a:rPr>
              <a:t>Types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733034" y="263565"/>
            <a:ext cx="2157161"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Numbers</a:t>
            </a:r>
          </a:p>
        </p:txBody>
      </p:sp>
      <p:sp>
        <p:nvSpPr>
          <p:cNvPr id="4" name="object 4"/>
          <p:cNvSpPr txBox="1"/>
          <p:nvPr/>
        </p:nvSpPr>
        <p:spPr>
          <a:xfrm>
            <a:off x="1759330" y="883732"/>
            <a:ext cx="10424862" cy="2475037"/>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Numbers </a:t>
            </a:r>
            <a:r>
              <a:rPr sz="2000" spc="-11">
                <a:solidFill>
                  <a:srgbClr val="000000"/>
                </a:solidFill>
                <a:latin typeface="Calibri"/>
                <a:cs typeface="Calibri"/>
              </a:rPr>
              <a:t>are</a:t>
            </a:r>
            <a:r>
              <a:rPr sz="2000" spc="17">
                <a:solidFill>
                  <a:srgbClr val="000000"/>
                </a:solidFill>
                <a:latin typeface="Calibri"/>
                <a:cs typeface="Calibri"/>
              </a:rPr>
              <a:t> </a:t>
            </a:r>
            <a:r>
              <a:rPr sz="2000" b="1">
                <a:solidFill>
                  <a:srgbClr val="CC9A1A"/>
                </a:solidFill>
                <a:latin typeface="Calibri"/>
                <a:cs typeface="Calibri"/>
              </a:rPr>
              <a:t>Immutable</a:t>
            </a:r>
            <a:r>
              <a:rPr sz="2000" b="1" spc="-28">
                <a:solidFill>
                  <a:srgbClr val="CC9A1A"/>
                </a:solidFill>
                <a:latin typeface="Calibri"/>
                <a:cs typeface="Calibri"/>
              </a:rPr>
              <a:t> </a:t>
            </a:r>
            <a:r>
              <a:rPr sz="2000">
                <a:solidFill>
                  <a:srgbClr val="000000"/>
                </a:solidFill>
                <a:latin typeface="Calibri"/>
                <a:cs typeface="Calibri"/>
              </a:rPr>
              <a:t>objects</a:t>
            </a:r>
            <a:r>
              <a:rPr sz="2000" spc="-10">
                <a:solidFill>
                  <a:srgbClr val="000000"/>
                </a:solidFill>
                <a:latin typeface="Calibri"/>
                <a:cs typeface="Calibri"/>
              </a:rPr>
              <a:t> </a:t>
            </a:r>
            <a:r>
              <a:rPr sz="2000">
                <a:solidFill>
                  <a:srgbClr val="000000"/>
                </a:solidFill>
                <a:latin typeface="Calibri"/>
                <a:cs typeface="Calibri"/>
              </a:rPr>
              <a:t>in</a:t>
            </a:r>
            <a:r>
              <a:rPr sz="2000" spc="11">
                <a:solidFill>
                  <a:srgbClr val="000000"/>
                </a:solidFill>
                <a:latin typeface="Calibri"/>
                <a:cs typeface="Calibri"/>
              </a:rPr>
              <a:t> </a:t>
            </a:r>
            <a:r>
              <a:rPr sz="2000">
                <a:solidFill>
                  <a:srgbClr val="000000"/>
                </a:solidFill>
                <a:latin typeface="Calibri"/>
                <a:cs typeface="Calibri"/>
              </a:rPr>
              <a:t>Python</a:t>
            </a:r>
            <a:r>
              <a:rPr sz="2000" spc="-20">
                <a:solidFill>
                  <a:srgbClr val="000000"/>
                </a:solidFill>
                <a:latin typeface="Calibri"/>
                <a:cs typeface="Calibri"/>
              </a:rPr>
              <a:t> </a:t>
            </a:r>
            <a:r>
              <a:rPr sz="2000">
                <a:solidFill>
                  <a:srgbClr val="000000"/>
                </a:solidFill>
                <a:latin typeface="Calibri"/>
                <a:cs typeface="Calibri"/>
              </a:rPr>
              <a:t>that</a:t>
            </a:r>
            <a:r>
              <a:rPr sz="2000" spc="11">
                <a:solidFill>
                  <a:srgbClr val="000000"/>
                </a:solidFill>
                <a:latin typeface="Calibri"/>
                <a:cs typeface="Calibri"/>
              </a:rPr>
              <a:t> </a:t>
            </a:r>
            <a:r>
              <a:rPr sz="2000">
                <a:solidFill>
                  <a:srgbClr val="000000"/>
                </a:solidFill>
                <a:latin typeface="Calibri"/>
                <a:cs typeface="Calibri"/>
              </a:rPr>
              <a:t>cannot</a:t>
            </a:r>
            <a:r>
              <a:rPr sz="2000" spc="-17">
                <a:solidFill>
                  <a:srgbClr val="000000"/>
                </a:solidFill>
                <a:latin typeface="Calibri"/>
                <a:cs typeface="Calibri"/>
              </a:rPr>
              <a:t> </a:t>
            </a:r>
            <a:r>
              <a:rPr sz="2000">
                <a:solidFill>
                  <a:srgbClr val="000000"/>
                </a:solidFill>
                <a:latin typeface="Calibri"/>
                <a:cs typeface="Calibri"/>
              </a:rPr>
              <a:t>change</a:t>
            </a:r>
            <a:r>
              <a:rPr sz="2000" spc="-21">
                <a:solidFill>
                  <a:srgbClr val="000000"/>
                </a:solidFill>
                <a:latin typeface="Calibri"/>
                <a:cs typeface="Calibri"/>
              </a:rPr>
              <a:t> </a:t>
            </a:r>
            <a:r>
              <a:rPr sz="2000">
                <a:solidFill>
                  <a:srgbClr val="000000"/>
                </a:solidFill>
                <a:latin typeface="Calibri"/>
                <a:cs typeface="Calibri"/>
              </a:rPr>
              <a:t>their values.</a:t>
            </a:r>
          </a:p>
          <a:p>
            <a:pPr marL="0" marR="0">
              <a:lnSpc>
                <a:spcPts val="3225"/>
              </a:lnSpc>
              <a:spcBef>
                <a:spcPts val="6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There</a:t>
            </a:r>
            <a:r>
              <a:rPr sz="2000" spc="10">
                <a:solidFill>
                  <a:srgbClr val="000000"/>
                </a:solidFill>
                <a:latin typeface="Calibri"/>
                <a:cs typeface="Calibri"/>
              </a:rPr>
              <a:t> </a:t>
            </a:r>
            <a:r>
              <a:rPr sz="2000" spc="-11">
                <a:solidFill>
                  <a:srgbClr val="000000"/>
                </a:solidFill>
                <a:latin typeface="Calibri"/>
                <a:cs typeface="Calibri"/>
              </a:rPr>
              <a:t>are</a:t>
            </a:r>
            <a:r>
              <a:rPr sz="2000" spc="18">
                <a:solidFill>
                  <a:srgbClr val="000000"/>
                </a:solidFill>
                <a:latin typeface="Calibri"/>
                <a:cs typeface="Calibri"/>
              </a:rPr>
              <a:t> </a:t>
            </a:r>
            <a:r>
              <a:rPr sz="2000">
                <a:solidFill>
                  <a:srgbClr val="000000"/>
                </a:solidFill>
                <a:latin typeface="Calibri"/>
                <a:cs typeface="Calibri"/>
              </a:rPr>
              <a:t>three built-in </a:t>
            </a:r>
            <a:r>
              <a:rPr sz="2000" spc="-12">
                <a:solidFill>
                  <a:srgbClr val="000000"/>
                </a:solidFill>
                <a:latin typeface="Calibri"/>
                <a:cs typeface="Calibri"/>
              </a:rPr>
              <a:t>data</a:t>
            </a:r>
            <a:r>
              <a:rPr sz="2000" spc="18">
                <a:solidFill>
                  <a:srgbClr val="000000"/>
                </a:solidFill>
                <a:latin typeface="Calibri"/>
                <a:cs typeface="Calibri"/>
              </a:rPr>
              <a:t> </a:t>
            </a:r>
            <a:r>
              <a:rPr sz="2000">
                <a:solidFill>
                  <a:srgbClr val="000000"/>
                </a:solidFill>
                <a:latin typeface="Calibri"/>
                <a:cs typeface="Calibri"/>
              </a:rPr>
              <a:t>types</a:t>
            </a:r>
            <a:r>
              <a:rPr sz="2000" spc="-10">
                <a:solidFill>
                  <a:srgbClr val="000000"/>
                </a:solidFill>
                <a:latin typeface="Calibri"/>
                <a:cs typeface="Calibri"/>
              </a:rPr>
              <a:t> </a:t>
            </a:r>
            <a:r>
              <a:rPr sz="2000" spc="-15">
                <a:solidFill>
                  <a:srgbClr val="000000"/>
                </a:solidFill>
                <a:latin typeface="Calibri"/>
                <a:cs typeface="Calibri"/>
              </a:rPr>
              <a:t>for</a:t>
            </a:r>
            <a:r>
              <a:rPr sz="2000">
                <a:solidFill>
                  <a:srgbClr val="000000"/>
                </a:solidFill>
                <a:latin typeface="Calibri"/>
                <a:cs typeface="Calibri"/>
              </a:rPr>
              <a:t> numbers in</a:t>
            </a:r>
            <a:r>
              <a:rPr sz="2000" spc="11">
                <a:solidFill>
                  <a:srgbClr val="000000"/>
                </a:solidFill>
                <a:latin typeface="Calibri"/>
                <a:cs typeface="Calibri"/>
              </a:rPr>
              <a:t> </a:t>
            </a:r>
            <a:r>
              <a:rPr sz="2000">
                <a:solidFill>
                  <a:srgbClr val="000000"/>
                </a:solidFill>
                <a:latin typeface="Calibri"/>
                <a:cs typeface="Calibri"/>
              </a:rPr>
              <a:t>Python3:</a:t>
            </a:r>
          </a:p>
          <a:p>
            <a:pPr marL="457200" marR="0">
              <a:lnSpc>
                <a:spcPts val="3240"/>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Integer (</a:t>
            </a:r>
            <a:r>
              <a:rPr sz="2000" err="1">
                <a:solidFill>
                  <a:srgbClr val="000000"/>
                </a:solidFill>
                <a:latin typeface="Calibri"/>
                <a:cs typeface="Calibri"/>
              </a:rPr>
              <a:t>int</a:t>
            </a:r>
            <a:r>
              <a:rPr lang="en-US" sz="2000" err="1">
                <a:solidFill>
                  <a:srgbClr val="000000"/>
                </a:solidFill>
                <a:latin typeface="Calibri"/>
                <a:cs typeface="Calibri"/>
              </a:rPr>
              <a:t>s</a:t>
            </a:r>
            <a:r>
              <a:rPr lang="en-US" sz="2000">
                <a:solidFill>
                  <a:srgbClr val="000000"/>
                </a:solidFill>
                <a:latin typeface="Calibri"/>
                <a:cs typeface="Calibri"/>
              </a:rPr>
              <a:t> range from </a:t>
            </a:r>
            <a:r>
              <a:rPr lang="en-US"/>
              <a:t>-2147483648 through 2147483647)</a:t>
            </a:r>
            <a:endParaRPr sz="2000">
              <a:solidFill>
                <a:srgbClr val="000000"/>
              </a:solidFill>
              <a:latin typeface="Calibri"/>
              <a:cs typeface="Calibri"/>
            </a:endParaRPr>
          </a:p>
          <a:p>
            <a:pPr marL="457200" marR="0">
              <a:lnSpc>
                <a:spcPts val="3239"/>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Floating-point numbers (float)</a:t>
            </a:r>
          </a:p>
          <a:p>
            <a:pPr marL="457200" marR="0">
              <a:lnSpc>
                <a:spcPts val="3242"/>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Complex numbers:</a:t>
            </a:r>
            <a:r>
              <a:rPr sz="2000" spc="455">
                <a:solidFill>
                  <a:srgbClr val="000000"/>
                </a:solidFill>
                <a:latin typeface="Calibri"/>
                <a:cs typeface="Calibri"/>
              </a:rPr>
              <a:t> </a:t>
            </a:r>
            <a:r>
              <a:rPr sz="2000" i="1">
                <a:solidFill>
                  <a:srgbClr val="000000"/>
                </a:solidFill>
                <a:latin typeface="Calibri"/>
                <a:cs typeface="Calibri"/>
              </a:rPr>
              <a:t>&lt;real</a:t>
            </a:r>
            <a:r>
              <a:rPr sz="2000" i="1" spc="-10">
                <a:solidFill>
                  <a:srgbClr val="000000"/>
                </a:solidFill>
                <a:latin typeface="Calibri"/>
                <a:cs typeface="Calibri"/>
              </a:rPr>
              <a:t> </a:t>
            </a:r>
            <a:r>
              <a:rPr sz="2000" i="1">
                <a:solidFill>
                  <a:srgbClr val="000000"/>
                </a:solidFill>
                <a:latin typeface="Calibri"/>
                <a:cs typeface="Calibri"/>
              </a:rPr>
              <a:t>part&gt;</a:t>
            </a:r>
            <a:r>
              <a:rPr sz="2000" i="1" spc="-14">
                <a:solidFill>
                  <a:srgbClr val="000000"/>
                </a:solidFill>
                <a:latin typeface="Calibri"/>
                <a:cs typeface="Calibri"/>
              </a:rPr>
              <a:t> </a:t>
            </a:r>
            <a:r>
              <a:rPr sz="2000">
                <a:solidFill>
                  <a:srgbClr val="000000"/>
                </a:solidFill>
                <a:latin typeface="Calibri"/>
                <a:cs typeface="Calibri"/>
              </a:rPr>
              <a:t>+ </a:t>
            </a:r>
            <a:r>
              <a:rPr sz="2000" i="1">
                <a:solidFill>
                  <a:srgbClr val="000000"/>
                </a:solidFill>
                <a:latin typeface="Calibri"/>
                <a:cs typeface="Calibri"/>
              </a:rPr>
              <a:t>&lt;imaginary part&gt;</a:t>
            </a:r>
            <a:r>
              <a:rPr sz="2000">
                <a:solidFill>
                  <a:srgbClr val="000000"/>
                </a:solidFill>
                <a:latin typeface="Calibri"/>
                <a:cs typeface="Calibri"/>
              </a:rPr>
              <a:t>j</a:t>
            </a:r>
            <a:r>
              <a:rPr sz="2000" spc="401">
                <a:solidFill>
                  <a:srgbClr val="000000"/>
                </a:solidFill>
                <a:latin typeface="Calibri"/>
                <a:cs typeface="Calibri"/>
              </a:rPr>
              <a:t> </a:t>
            </a:r>
            <a:r>
              <a:rPr sz="1400">
                <a:solidFill>
                  <a:srgbClr val="CC9A1A"/>
                </a:solidFill>
                <a:latin typeface="Calibri"/>
                <a:cs typeface="Calibri"/>
              </a:rPr>
              <a:t>(not used much in</a:t>
            </a:r>
            <a:r>
              <a:rPr sz="1400" spc="-10">
                <a:solidFill>
                  <a:srgbClr val="CC9A1A"/>
                </a:solidFill>
                <a:latin typeface="Calibri"/>
                <a:cs typeface="Calibri"/>
              </a:rPr>
              <a:t> </a:t>
            </a:r>
            <a:r>
              <a:rPr sz="1400">
                <a:solidFill>
                  <a:srgbClr val="CC9A1A"/>
                </a:solidFill>
                <a:latin typeface="Calibri"/>
                <a:cs typeface="Calibri"/>
              </a:rPr>
              <a:t>Python programming)</a:t>
            </a:r>
          </a:p>
          <a:p>
            <a:pPr marL="0" marR="0">
              <a:lnSpc>
                <a:spcPts val="3223"/>
              </a:lnSpc>
              <a:spcBef>
                <a:spcPts val="1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b="1">
                <a:solidFill>
                  <a:srgbClr val="CC9A1A"/>
                </a:solidFill>
                <a:latin typeface="Calibri"/>
                <a:cs typeface="Calibri"/>
              </a:rPr>
              <a:t>Common</a:t>
            </a:r>
            <a:r>
              <a:rPr sz="2000" b="1" spc="-10">
                <a:solidFill>
                  <a:srgbClr val="CC9A1A"/>
                </a:solidFill>
                <a:latin typeface="Calibri"/>
                <a:cs typeface="Calibri"/>
              </a:rPr>
              <a:t> </a:t>
            </a:r>
            <a:r>
              <a:rPr sz="2000" b="1">
                <a:solidFill>
                  <a:srgbClr val="CC9A1A"/>
                </a:solidFill>
                <a:latin typeface="Calibri"/>
                <a:cs typeface="Calibri"/>
              </a:rPr>
              <a:t>Number</a:t>
            </a:r>
            <a:r>
              <a:rPr sz="2000" b="1" spc="-23">
                <a:solidFill>
                  <a:srgbClr val="CC9A1A"/>
                </a:solidFill>
                <a:latin typeface="Calibri"/>
                <a:cs typeface="Calibri"/>
              </a:rPr>
              <a:t> </a:t>
            </a:r>
            <a:r>
              <a:rPr sz="2000" b="1">
                <a:solidFill>
                  <a:srgbClr val="CC9A1A"/>
                </a:solidFill>
                <a:latin typeface="Calibri"/>
                <a:cs typeface="Calibri"/>
              </a:rPr>
              <a:t>Functions</a:t>
            </a:r>
          </a:p>
        </p:txBody>
      </p:sp>
      <p:sp>
        <p:nvSpPr>
          <p:cNvPr id="5" name="object 5"/>
          <p:cNvSpPr txBox="1"/>
          <p:nvPr/>
        </p:nvSpPr>
        <p:spPr>
          <a:xfrm>
            <a:off x="3901440" y="3488990"/>
            <a:ext cx="2229127"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Function</a:t>
            </a:r>
            <a:r>
              <a:rPr sz="1600" b="1" spc="1432">
                <a:solidFill>
                  <a:srgbClr val="FFFFFF"/>
                </a:solidFill>
                <a:latin typeface="Calibri"/>
                <a:cs typeface="Calibri"/>
              </a:rPr>
              <a:t> </a:t>
            </a:r>
            <a:r>
              <a:rPr sz="1600" b="1">
                <a:solidFill>
                  <a:srgbClr val="FFFFFF"/>
                </a:solidFill>
                <a:latin typeface="Calibri"/>
                <a:cs typeface="Calibri"/>
              </a:rPr>
              <a:t>Description</a:t>
            </a:r>
          </a:p>
        </p:txBody>
      </p:sp>
      <p:sp>
        <p:nvSpPr>
          <p:cNvPr id="6" name="object 6"/>
          <p:cNvSpPr txBox="1"/>
          <p:nvPr/>
        </p:nvSpPr>
        <p:spPr>
          <a:xfrm>
            <a:off x="3901440" y="3840146"/>
            <a:ext cx="744328"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int</a:t>
            </a:r>
            <a:r>
              <a:rPr sz="1600">
                <a:solidFill>
                  <a:srgbClr val="000000"/>
                </a:solidFill>
                <a:latin typeface="Calibri"/>
                <a:cs typeface="Calibri"/>
              </a:rPr>
              <a:t>(x)</a:t>
            </a:r>
          </a:p>
        </p:txBody>
      </p:sp>
      <p:sp>
        <p:nvSpPr>
          <p:cNvPr id="7" name="object 7"/>
          <p:cNvSpPr txBox="1"/>
          <p:nvPr/>
        </p:nvSpPr>
        <p:spPr>
          <a:xfrm>
            <a:off x="4862448" y="3840146"/>
            <a:ext cx="2391944"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to</a:t>
            </a:r>
            <a:r>
              <a:rPr sz="1600" spc="11">
                <a:solidFill>
                  <a:srgbClr val="000000"/>
                </a:solidFill>
                <a:latin typeface="Calibri"/>
                <a:cs typeface="Calibri"/>
              </a:rPr>
              <a:t> </a:t>
            </a:r>
            <a:r>
              <a:rPr sz="1600" spc="-10">
                <a:solidFill>
                  <a:srgbClr val="000000"/>
                </a:solidFill>
                <a:latin typeface="Calibri"/>
                <a:cs typeface="Calibri"/>
              </a:rPr>
              <a:t>convert</a:t>
            </a:r>
            <a:r>
              <a:rPr sz="1600" spc="34">
                <a:solidFill>
                  <a:srgbClr val="000000"/>
                </a:solidFill>
                <a:latin typeface="Calibri"/>
                <a:cs typeface="Calibri"/>
              </a:rPr>
              <a:t> </a:t>
            </a:r>
            <a:r>
              <a:rPr sz="1600">
                <a:solidFill>
                  <a:srgbClr val="000000"/>
                </a:solidFill>
                <a:latin typeface="Calibri"/>
                <a:cs typeface="Calibri"/>
              </a:rPr>
              <a:t>x</a:t>
            </a:r>
            <a:r>
              <a:rPr sz="1600" spc="-11">
                <a:solidFill>
                  <a:srgbClr val="000000"/>
                </a:solidFill>
                <a:latin typeface="Calibri"/>
                <a:cs typeface="Calibri"/>
              </a:rPr>
              <a:t> </a:t>
            </a:r>
            <a:r>
              <a:rPr sz="1600">
                <a:solidFill>
                  <a:srgbClr val="000000"/>
                </a:solidFill>
                <a:latin typeface="Calibri"/>
                <a:cs typeface="Calibri"/>
              </a:rPr>
              <a:t>to</a:t>
            </a:r>
            <a:r>
              <a:rPr sz="1600" spc="11">
                <a:solidFill>
                  <a:srgbClr val="000000"/>
                </a:solidFill>
                <a:latin typeface="Calibri"/>
                <a:cs typeface="Calibri"/>
              </a:rPr>
              <a:t> </a:t>
            </a:r>
            <a:r>
              <a:rPr sz="1600">
                <a:solidFill>
                  <a:srgbClr val="000000"/>
                </a:solidFill>
                <a:latin typeface="Calibri"/>
                <a:cs typeface="Calibri"/>
              </a:rPr>
              <a:t>an</a:t>
            </a:r>
            <a:r>
              <a:rPr sz="1600" spc="-10">
                <a:solidFill>
                  <a:srgbClr val="000000"/>
                </a:solidFill>
                <a:latin typeface="Calibri"/>
                <a:cs typeface="Calibri"/>
              </a:rPr>
              <a:t> </a:t>
            </a:r>
            <a:r>
              <a:rPr sz="1600">
                <a:solidFill>
                  <a:srgbClr val="000000"/>
                </a:solidFill>
                <a:latin typeface="Calibri"/>
                <a:cs typeface="Calibri"/>
              </a:rPr>
              <a:t>integer</a:t>
            </a:r>
          </a:p>
        </p:txBody>
      </p:sp>
      <p:sp>
        <p:nvSpPr>
          <p:cNvPr id="8" name="object 8"/>
          <p:cNvSpPr txBox="1"/>
          <p:nvPr/>
        </p:nvSpPr>
        <p:spPr>
          <a:xfrm>
            <a:off x="3901440" y="4191301"/>
            <a:ext cx="908887" cy="903254"/>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float</a:t>
            </a:r>
            <a:r>
              <a:rPr sz="1600">
                <a:solidFill>
                  <a:srgbClr val="000000"/>
                </a:solidFill>
                <a:latin typeface="Calibri"/>
                <a:cs typeface="Calibri"/>
              </a:rPr>
              <a:t>(x)</a:t>
            </a:r>
          </a:p>
          <a:p>
            <a:pPr marL="0" marR="0">
              <a:lnSpc>
                <a:spcPts val="1948"/>
              </a:lnSpc>
              <a:spcBef>
                <a:spcPts val="865"/>
              </a:spcBef>
              <a:spcAft>
                <a:spcPts val="0"/>
              </a:spcAft>
            </a:pPr>
            <a:r>
              <a:rPr sz="1600" b="1">
                <a:solidFill>
                  <a:srgbClr val="000000"/>
                </a:solidFill>
                <a:latin typeface="Calibri"/>
                <a:cs typeface="Calibri"/>
              </a:rPr>
              <a:t>abs</a:t>
            </a:r>
            <a:r>
              <a:rPr sz="1600">
                <a:solidFill>
                  <a:srgbClr val="000000"/>
                </a:solidFill>
                <a:latin typeface="Calibri"/>
                <a:cs typeface="Calibri"/>
              </a:rPr>
              <a:t>(x)</a:t>
            </a:r>
          </a:p>
        </p:txBody>
      </p:sp>
      <p:sp>
        <p:nvSpPr>
          <p:cNvPr id="9" name="object 9"/>
          <p:cNvSpPr txBox="1"/>
          <p:nvPr/>
        </p:nvSpPr>
        <p:spPr>
          <a:xfrm>
            <a:off x="4862448" y="4191301"/>
            <a:ext cx="3691583" cy="903254"/>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to</a:t>
            </a:r>
            <a:r>
              <a:rPr sz="1600" spc="11">
                <a:solidFill>
                  <a:srgbClr val="000000"/>
                </a:solidFill>
                <a:latin typeface="Calibri"/>
                <a:cs typeface="Calibri"/>
              </a:rPr>
              <a:t> </a:t>
            </a:r>
            <a:r>
              <a:rPr sz="1600" spc="-10">
                <a:solidFill>
                  <a:srgbClr val="000000"/>
                </a:solidFill>
                <a:latin typeface="Calibri"/>
                <a:cs typeface="Calibri"/>
              </a:rPr>
              <a:t>convert</a:t>
            </a:r>
            <a:r>
              <a:rPr sz="1600" spc="34">
                <a:solidFill>
                  <a:srgbClr val="000000"/>
                </a:solidFill>
                <a:latin typeface="Calibri"/>
                <a:cs typeface="Calibri"/>
              </a:rPr>
              <a:t> </a:t>
            </a:r>
            <a:r>
              <a:rPr sz="1600">
                <a:solidFill>
                  <a:srgbClr val="000000"/>
                </a:solidFill>
                <a:latin typeface="Calibri"/>
                <a:cs typeface="Calibri"/>
              </a:rPr>
              <a:t>x</a:t>
            </a:r>
            <a:r>
              <a:rPr sz="1600" spc="-11">
                <a:solidFill>
                  <a:srgbClr val="000000"/>
                </a:solidFill>
                <a:latin typeface="Calibri"/>
                <a:cs typeface="Calibri"/>
              </a:rPr>
              <a:t> </a:t>
            </a:r>
            <a:r>
              <a:rPr sz="1600">
                <a:solidFill>
                  <a:srgbClr val="000000"/>
                </a:solidFill>
                <a:latin typeface="Calibri"/>
                <a:cs typeface="Calibri"/>
              </a:rPr>
              <a:t>to</a:t>
            </a:r>
            <a:r>
              <a:rPr sz="1600" spc="11">
                <a:solidFill>
                  <a:srgbClr val="000000"/>
                </a:solidFill>
                <a:latin typeface="Calibri"/>
                <a:cs typeface="Calibri"/>
              </a:rPr>
              <a:t> </a:t>
            </a:r>
            <a:r>
              <a:rPr sz="1600">
                <a:solidFill>
                  <a:srgbClr val="000000"/>
                </a:solidFill>
                <a:latin typeface="Calibri"/>
                <a:cs typeface="Calibri"/>
              </a:rPr>
              <a:t>a floating-point</a:t>
            </a:r>
            <a:r>
              <a:rPr sz="1600" spc="-34">
                <a:solidFill>
                  <a:srgbClr val="000000"/>
                </a:solidFill>
                <a:latin typeface="Calibri"/>
                <a:cs typeface="Calibri"/>
              </a:rPr>
              <a:t> </a:t>
            </a:r>
            <a:r>
              <a:rPr sz="1600">
                <a:solidFill>
                  <a:srgbClr val="000000"/>
                </a:solidFill>
                <a:latin typeface="Calibri"/>
                <a:cs typeface="Calibri"/>
              </a:rPr>
              <a:t>number</a:t>
            </a:r>
          </a:p>
          <a:p>
            <a:pPr marL="0" marR="0">
              <a:lnSpc>
                <a:spcPts val="1948"/>
              </a:lnSpc>
              <a:spcBef>
                <a:spcPts val="865"/>
              </a:spcBef>
              <a:spcAft>
                <a:spcPts val="0"/>
              </a:spcAft>
            </a:pPr>
            <a:r>
              <a:rPr sz="1600">
                <a:solidFill>
                  <a:srgbClr val="000000"/>
                </a:solidFill>
                <a:latin typeface="Calibri"/>
                <a:cs typeface="Calibri"/>
              </a:rPr>
              <a:t>The absolute value of</a:t>
            </a:r>
            <a:r>
              <a:rPr sz="1600" spc="12">
                <a:solidFill>
                  <a:srgbClr val="000000"/>
                </a:solidFill>
                <a:latin typeface="Calibri"/>
                <a:cs typeface="Calibri"/>
              </a:rPr>
              <a:t> </a:t>
            </a:r>
            <a:r>
              <a:rPr sz="1600">
                <a:solidFill>
                  <a:srgbClr val="000000"/>
                </a:solidFill>
                <a:latin typeface="Calibri"/>
                <a:cs typeface="Calibri"/>
              </a:rPr>
              <a:t>x</a:t>
            </a:r>
          </a:p>
        </p:txBody>
      </p:sp>
      <p:sp>
        <p:nvSpPr>
          <p:cNvPr id="10" name="object 10"/>
          <p:cNvSpPr txBox="1"/>
          <p:nvPr/>
        </p:nvSpPr>
        <p:spPr>
          <a:xfrm>
            <a:off x="3901440" y="4893193"/>
            <a:ext cx="4072598"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b="1">
                <a:solidFill>
                  <a:srgbClr val="000000"/>
                </a:solidFill>
                <a:latin typeface="Calibri"/>
                <a:cs typeface="Calibri"/>
              </a:rPr>
              <a:t>cmp</a:t>
            </a:r>
            <a:r>
              <a:rPr sz="1600">
                <a:solidFill>
                  <a:srgbClr val="000000"/>
                </a:solidFill>
                <a:latin typeface="Calibri"/>
                <a:cs typeface="Calibri"/>
              </a:rPr>
              <a:t>(x,y)</a:t>
            </a:r>
            <a:r>
              <a:rPr sz="1600" spc="1607">
                <a:solidFill>
                  <a:srgbClr val="000000"/>
                </a:solidFill>
                <a:latin typeface="Calibri"/>
                <a:cs typeface="Calibri"/>
              </a:rPr>
              <a:t> </a:t>
            </a:r>
            <a:r>
              <a:rPr sz="1600">
                <a:solidFill>
                  <a:srgbClr val="000000"/>
                </a:solidFill>
                <a:latin typeface="Calibri"/>
                <a:cs typeface="Calibri"/>
              </a:rPr>
              <a:t>-1 if x</a:t>
            </a:r>
            <a:r>
              <a:rPr sz="1600" spc="-10">
                <a:solidFill>
                  <a:srgbClr val="000000"/>
                </a:solidFill>
                <a:latin typeface="Calibri"/>
                <a:cs typeface="Calibri"/>
              </a:rPr>
              <a:t> </a:t>
            </a:r>
            <a:r>
              <a:rPr sz="1600">
                <a:solidFill>
                  <a:srgbClr val="000000"/>
                </a:solidFill>
                <a:latin typeface="Calibri"/>
                <a:cs typeface="Calibri"/>
              </a:rPr>
              <a:t>&lt; </a:t>
            </a:r>
            <a:r>
              <a:rPr sz="1600" spc="-112">
                <a:solidFill>
                  <a:srgbClr val="000000"/>
                </a:solidFill>
                <a:latin typeface="Calibri"/>
                <a:cs typeface="Calibri"/>
              </a:rPr>
              <a:t>y,</a:t>
            </a:r>
            <a:r>
              <a:rPr sz="1600" spc="107">
                <a:solidFill>
                  <a:srgbClr val="000000"/>
                </a:solidFill>
                <a:latin typeface="Calibri"/>
                <a:cs typeface="Calibri"/>
              </a:rPr>
              <a:t> </a:t>
            </a:r>
            <a:r>
              <a:rPr sz="1600">
                <a:solidFill>
                  <a:srgbClr val="000000"/>
                </a:solidFill>
                <a:latin typeface="Calibri"/>
                <a:cs typeface="Calibri"/>
              </a:rPr>
              <a:t>0 if x == </a:t>
            </a:r>
            <a:r>
              <a:rPr sz="1600" spc="-112">
                <a:solidFill>
                  <a:srgbClr val="000000"/>
                </a:solidFill>
                <a:latin typeface="Calibri"/>
                <a:cs typeface="Calibri"/>
              </a:rPr>
              <a:t>y,</a:t>
            </a:r>
            <a:r>
              <a:rPr sz="1600" spc="116">
                <a:solidFill>
                  <a:srgbClr val="000000"/>
                </a:solidFill>
                <a:latin typeface="Calibri"/>
                <a:cs typeface="Calibri"/>
              </a:rPr>
              <a:t> </a:t>
            </a:r>
            <a:r>
              <a:rPr sz="1600">
                <a:solidFill>
                  <a:srgbClr val="000000"/>
                </a:solidFill>
                <a:latin typeface="Calibri"/>
                <a:cs typeface="Calibri"/>
              </a:rPr>
              <a:t>or</a:t>
            </a:r>
            <a:r>
              <a:rPr sz="1600" spc="14">
                <a:solidFill>
                  <a:srgbClr val="000000"/>
                </a:solidFill>
                <a:latin typeface="Calibri"/>
                <a:cs typeface="Calibri"/>
              </a:rPr>
              <a:t> </a:t>
            </a:r>
            <a:r>
              <a:rPr sz="1600">
                <a:solidFill>
                  <a:srgbClr val="000000"/>
                </a:solidFill>
                <a:latin typeface="Calibri"/>
                <a:cs typeface="Calibri"/>
              </a:rPr>
              <a:t>1 if x</a:t>
            </a:r>
            <a:r>
              <a:rPr sz="1600" spc="-10">
                <a:solidFill>
                  <a:srgbClr val="000000"/>
                </a:solidFill>
                <a:latin typeface="Calibri"/>
                <a:cs typeface="Calibri"/>
              </a:rPr>
              <a:t> </a:t>
            </a:r>
            <a:r>
              <a:rPr sz="1600">
                <a:solidFill>
                  <a:srgbClr val="000000"/>
                </a:solidFill>
                <a:latin typeface="Calibri"/>
                <a:cs typeface="Calibri"/>
              </a:rPr>
              <a:t>&gt; y</a:t>
            </a:r>
          </a:p>
        </p:txBody>
      </p:sp>
      <p:sp>
        <p:nvSpPr>
          <p:cNvPr id="11" name="object 11"/>
          <p:cNvSpPr txBox="1"/>
          <p:nvPr/>
        </p:nvSpPr>
        <p:spPr>
          <a:xfrm>
            <a:off x="3901440" y="5244385"/>
            <a:ext cx="819447" cy="903305"/>
          </a:xfrm>
          <a:prstGeom prst="rect">
            <a:avLst/>
          </a:prstGeom>
        </p:spPr>
        <p:txBody>
          <a:bodyPr vert="horz" wrap="square" lIns="0" tIns="0" rIns="0" bIns="0" rtlCol="0">
            <a:spAutoFit/>
          </a:bodyPr>
          <a:lstStyle/>
          <a:p>
            <a:pPr marL="0" marR="0">
              <a:lnSpc>
                <a:spcPts val="1948"/>
              </a:lnSpc>
              <a:spcBef>
                <a:spcPts val="0"/>
              </a:spcBef>
              <a:spcAft>
                <a:spcPts val="0"/>
              </a:spcAft>
            </a:pPr>
            <a:r>
              <a:rPr sz="1600" b="1" spc="-10">
                <a:solidFill>
                  <a:srgbClr val="000000"/>
                </a:solidFill>
                <a:latin typeface="Calibri"/>
                <a:cs typeface="Calibri"/>
              </a:rPr>
              <a:t>exp</a:t>
            </a:r>
            <a:r>
              <a:rPr sz="1600">
                <a:solidFill>
                  <a:srgbClr val="000000"/>
                </a:solidFill>
                <a:latin typeface="Calibri"/>
                <a:cs typeface="Calibri"/>
              </a:rPr>
              <a:t>(x)</a:t>
            </a:r>
          </a:p>
          <a:p>
            <a:pPr marL="0" marR="0">
              <a:lnSpc>
                <a:spcPts val="1948"/>
              </a:lnSpc>
              <a:spcBef>
                <a:spcPts val="866"/>
              </a:spcBef>
              <a:spcAft>
                <a:spcPts val="0"/>
              </a:spcAft>
            </a:pPr>
            <a:r>
              <a:rPr sz="1600" b="1">
                <a:solidFill>
                  <a:srgbClr val="000000"/>
                </a:solidFill>
                <a:latin typeface="Calibri"/>
                <a:cs typeface="Calibri"/>
              </a:rPr>
              <a:t>log</a:t>
            </a:r>
            <a:r>
              <a:rPr sz="1600">
                <a:solidFill>
                  <a:srgbClr val="000000"/>
                </a:solidFill>
                <a:latin typeface="Calibri"/>
                <a:cs typeface="Calibri"/>
              </a:rPr>
              <a:t>(x)</a:t>
            </a:r>
          </a:p>
        </p:txBody>
      </p:sp>
      <p:sp>
        <p:nvSpPr>
          <p:cNvPr id="12" name="object 12"/>
          <p:cNvSpPr txBox="1"/>
          <p:nvPr/>
        </p:nvSpPr>
        <p:spPr>
          <a:xfrm>
            <a:off x="4862448" y="5244385"/>
            <a:ext cx="2232349"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The exponential of x:</a:t>
            </a:r>
            <a:r>
              <a:rPr sz="1600" spc="-14">
                <a:solidFill>
                  <a:srgbClr val="000000"/>
                </a:solidFill>
                <a:latin typeface="Calibri"/>
                <a:cs typeface="Calibri"/>
              </a:rPr>
              <a:t> e</a:t>
            </a:r>
            <a:r>
              <a:rPr sz="1600" baseline="30000">
                <a:solidFill>
                  <a:srgbClr val="000000"/>
                </a:solidFill>
                <a:latin typeface="Calibri"/>
                <a:cs typeface="Calibri"/>
              </a:rPr>
              <a:t>x</a:t>
            </a:r>
          </a:p>
        </p:txBody>
      </p:sp>
      <p:sp>
        <p:nvSpPr>
          <p:cNvPr id="13" name="object 13"/>
          <p:cNvSpPr txBox="1"/>
          <p:nvPr/>
        </p:nvSpPr>
        <p:spPr>
          <a:xfrm>
            <a:off x="4862448" y="5595463"/>
            <a:ext cx="3272861"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The natural logarithm</a:t>
            </a:r>
            <a:r>
              <a:rPr sz="1600" spc="-15">
                <a:solidFill>
                  <a:srgbClr val="000000"/>
                </a:solidFill>
                <a:latin typeface="Calibri"/>
                <a:cs typeface="Calibri"/>
              </a:rPr>
              <a:t> </a:t>
            </a:r>
            <a:r>
              <a:rPr sz="1600">
                <a:solidFill>
                  <a:srgbClr val="000000"/>
                </a:solidFill>
                <a:latin typeface="Calibri"/>
                <a:cs typeface="Calibri"/>
              </a:rPr>
              <a:t>of x, </a:t>
            </a:r>
            <a:r>
              <a:rPr sz="1600" spc="-20">
                <a:solidFill>
                  <a:srgbClr val="000000"/>
                </a:solidFill>
                <a:latin typeface="Calibri"/>
                <a:cs typeface="Calibri"/>
              </a:rPr>
              <a:t>for</a:t>
            </a:r>
            <a:r>
              <a:rPr sz="1600" spc="34">
                <a:solidFill>
                  <a:srgbClr val="000000"/>
                </a:solidFill>
                <a:latin typeface="Calibri"/>
                <a:cs typeface="Calibri"/>
              </a:rPr>
              <a:t> </a:t>
            </a:r>
            <a:r>
              <a:rPr sz="1600">
                <a:solidFill>
                  <a:srgbClr val="000000"/>
                </a:solidFill>
                <a:latin typeface="Calibri"/>
                <a:cs typeface="Calibri"/>
              </a:rPr>
              <a:t>x&gt; 0</a:t>
            </a:r>
          </a:p>
        </p:txBody>
      </p:sp>
      <p:sp>
        <p:nvSpPr>
          <p:cNvPr id="14" name="object 14"/>
          <p:cNvSpPr txBox="1"/>
          <p:nvPr/>
        </p:nvSpPr>
        <p:spPr>
          <a:xfrm>
            <a:off x="3901440" y="5946593"/>
            <a:ext cx="3830945" cy="903355"/>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pow</a:t>
            </a:r>
            <a:r>
              <a:rPr sz="1600">
                <a:solidFill>
                  <a:srgbClr val="000000"/>
                </a:solidFill>
                <a:latin typeface="Calibri"/>
                <a:cs typeface="Calibri"/>
              </a:rPr>
              <a:t>(x,y)</a:t>
            </a:r>
            <a:r>
              <a:rPr sz="1600" spc="1518">
                <a:solidFill>
                  <a:srgbClr val="000000"/>
                </a:solidFill>
                <a:latin typeface="Calibri"/>
                <a:cs typeface="Calibri"/>
              </a:rPr>
              <a:t> </a:t>
            </a:r>
            <a:r>
              <a:rPr sz="1600">
                <a:solidFill>
                  <a:srgbClr val="000000"/>
                </a:solidFill>
                <a:latin typeface="Calibri"/>
                <a:cs typeface="Calibri"/>
              </a:rPr>
              <a:t>The value of</a:t>
            </a:r>
            <a:r>
              <a:rPr sz="1600" spc="12">
                <a:solidFill>
                  <a:srgbClr val="000000"/>
                </a:solidFill>
                <a:latin typeface="Calibri"/>
                <a:cs typeface="Calibri"/>
              </a:rPr>
              <a:t> </a:t>
            </a:r>
            <a:r>
              <a:rPr sz="1600">
                <a:solidFill>
                  <a:srgbClr val="000000"/>
                </a:solidFill>
                <a:latin typeface="Calibri"/>
                <a:cs typeface="Calibri"/>
              </a:rPr>
              <a:t>x**y</a:t>
            </a:r>
          </a:p>
          <a:p>
            <a:pPr marL="0" marR="0">
              <a:lnSpc>
                <a:spcPts val="1948"/>
              </a:lnSpc>
              <a:spcBef>
                <a:spcPts val="866"/>
              </a:spcBef>
              <a:spcAft>
                <a:spcPts val="0"/>
              </a:spcAft>
            </a:pPr>
            <a:r>
              <a:rPr sz="1600" b="1">
                <a:solidFill>
                  <a:srgbClr val="000000"/>
                </a:solidFill>
                <a:latin typeface="Calibri"/>
                <a:cs typeface="Calibri"/>
              </a:rPr>
              <a:t>sqrt</a:t>
            </a:r>
            <a:r>
              <a:rPr sz="1600">
                <a:solidFill>
                  <a:srgbClr val="000000"/>
                </a:solidFill>
                <a:latin typeface="Calibri"/>
                <a:cs typeface="Calibri"/>
              </a:rPr>
              <a:t>(x)</a:t>
            </a:r>
            <a:r>
              <a:rPr sz="1600" spc="2940">
                <a:solidFill>
                  <a:srgbClr val="000000"/>
                </a:solidFill>
                <a:latin typeface="Calibri"/>
                <a:cs typeface="Calibri"/>
              </a:rPr>
              <a:t> </a:t>
            </a:r>
            <a:r>
              <a:rPr sz="1600">
                <a:solidFill>
                  <a:srgbClr val="000000"/>
                </a:solidFill>
                <a:latin typeface="Calibri"/>
                <a:cs typeface="Calibri"/>
              </a:rPr>
              <a:t>The square</a:t>
            </a:r>
            <a:r>
              <a:rPr sz="1600" spc="10">
                <a:solidFill>
                  <a:srgbClr val="000000"/>
                </a:solidFill>
                <a:latin typeface="Calibri"/>
                <a:cs typeface="Calibri"/>
              </a:rPr>
              <a:t> </a:t>
            </a:r>
            <a:r>
              <a:rPr sz="1600" spc="-11">
                <a:solidFill>
                  <a:srgbClr val="000000"/>
                </a:solidFill>
                <a:latin typeface="Calibri"/>
                <a:cs typeface="Calibri"/>
              </a:rPr>
              <a:t>root</a:t>
            </a:r>
            <a:r>
              <a:rPr sz="1600" spc="46">
                <a:solidFill>
                  <a:srgbClr val="000000"/>
                </a:solidFill>
                <a:latin typeface="Calibri"/>
                <a:cs typeface="Calibri"/>
              </a:rPr>
              <a:t> </a:t>
            </a:r>
            <a:r>
              <a:rPr sz="1600">
                <a:solidFill>
                  <a:srgbClr val="000000"/>
                </a:solidFill>
                <a:latin typeface="Calibri"/>
                <a:cs typeface="Calibri"/>
              </a:rPr>
              <a:t>of</a:t>
            </a:r>
            <a:r>
              <a:rPr sz="1600" spc="14">
                <a:solidFill>
                  <a:srgbClr val="000000"/>
                </a:solidFill>
                <a:latin typeface="Calibri"/>
                <a:cs typeface="Calibri"/>
              </a:rPr>
              <a:t> </a:t>
            </a:r>
            <a:r>
              <a:rPr sz="1600">
                <a:solidFill>
                  <a:srgbClr val="000000"/>
                </a:solidFill>
                <a:latin typeface="Calibri"/>
                <a:cs typeface="Calibri"/>
              </a:rPr>
              <a:t>x</a:t>
            </a:r>
            <a:r>
              <a:rPr sz="1600" spc="-11">
                <a:solidFill>
                  <a:srgbClr val="000000"/>
                </a:solidFill>
                <a:latin typeface="Calibri"/>
                <a:cs typeface="Calibri"/>
              </a:rPr>
              <a:t> </a:t>
            </a:r>
            <a:r>
              <a:rPr sz="1600" spc="-17">
                <a:solidFill>
                  <a:srgbClr val="000000"/>
                </a:solidFill>
                <a:latin typeface="Calibri"/>
                <a:cs typeface="Calibri"/>
              </a:rPr>
              <a:t>for</a:t>
            </a:r>
            <a:r>
              <a:rPr sz="1600" spc="31">
                <a:solidFill>
                  <a:srgbClr val="000000"/>
                </a:solidFill>
                <a:latin typeface="Calibri"/>
                <a:cs typeface="Calibri"/>
              </a:rPr>
              <a:t> </a:t>
            </a:r>
            <a:r>
              <a:rPr sz="1600">
                <a:solidFill>
                  <a:srgbClr val="000000"/>
                </a:solidFill>
                <a:latin typeface="Calibri"/>
                <a:cs typeface="Calibri"/>
              </a:rPr>
              <a:t>x</a:t>
            </a:r>
            <a:r>
              <a:rPr sz="1600" spc="-11">
                <a:solidFill>
                  <a:srgbClr val="000000"/>
                </a:solidFill>
                <a:latin typeface="Calibri"/>
                <a:cs typeface="Calibri"/>
              </a:rPr>
              <a:t> </a:t>
            </a:r>
            <a:r>
              <a:rPr sz="1600">
                <a:solidFill>
                  <a:srgbClr val="000000"/>
                </a:solidFill>
                <a:latin typeface="Calibri"/>
                <a:cs typeface="Calibri"/>
              </a:rPr>
              <a:t>&gt; 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928105" y="263565"/>
            <a:ext cx="1761526"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Strings</a:t>
            </a:r>
          </a:p>
        </p:txBody>
      </p:sp>
      <p:sp>
        <p:nvSpPr>
          <p:cNvPr id="4" name="object 4"/>
          <p:cNvSpPr txBox="1"/>
          <p:nvPr/>
        </p:nvSpPr>
        <p:spPr>
          <a:xfrm>
            <a:off x="1759330" y="1043478"/>
            <a:ext cx="8699541" cy="793475"/>
          </a:xfrm>
          <a:prstGeom prst="rect">
            <a:avLst/>
          </a:prstGeom>
        </p:spPr>
        <p:txBody>
          <a:bodyPr vert="horz" wrap="square" lIns="0" tIns="0" rIns="0" bIns="0" rtlCol="0">
            <a:spAutoFit/>
          </a:bodyPr>
          <a:lstStyle/>
          <a:p>
            <a:pPr marL="0" marR="0">
              <a:lnSpc>
                <a:spcPts val="3225"/>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28">
                <a:solidFill>
                  <a:srgbClr val="000000"/>
                </a:solidFill>
                <a:latin typeface="Calibri"/>
                <a:cs typeface="Calibri"/>
              </a:rPr>
              <a:t> </a:t>
            </a:r>
            <a:r>
              <a:rPr sz="2000">
                <a:solidFill>
                  <a:srgbClr val="000000"/>
                </a:solidFill>
                <a:latin typeface="Calibri"/>
                <a:cs typeface="Calibri"/>
              </a:rPr>
              <a:t>Strings </a:t>
            </a:r>
            <a:r>
              <a:rPr sz="2000" spc="-11">
                <a:solidFill>
                  <a:srgbClr val="000000"/>
                </a:solidFill>
                <a:latin typeface="Calibri"/>
                <a:cs typeface="Calibri"/>
              </a:rPr>
              <a:t>are</a:t>
            </a:r>
            <a:r>
              <a:rPr sz="2000" spc="31">
                <a:solidFill>
                  <a:srgbClr val="000000"/>
                </a:solidFill>
                <a:latin typeface="Calibri"/>
                <a:cs typeface="Calibri"/>
              </a:rPr>
              <a:t> </a:t>
            </a:r>
            <a:r>
              <a:rPr sz="2000" b="1">
                <a:solidFill>
                  <a:srgbClr val="CC9A1A"/>
                </a:solidFill>
                <a:latin typeface="Calibri"/>
                <a:cs typeface="Calibri"/>
              </a:rPr>
              <a:t>Immutable</a:t>
            </a:r>
            <a:r>
              <a:rPr sz="2000" b="1" spc="-27">
                <a:solidFill>
                  <a:srgbClr val="CC9A1A"/>
                </a:solidFill>
                <a:latin typeface="Calibri"/>
                <a:cs typeface="Calibri"/>
              </a:rPr>
              <a:t> </a:t>
            </a:r>
            <a:r>
              <a:rPr sz="2000">
                <a:solidFill>
                  <a:srgbClr val="000000"/>
                </a:solidFill>
                <a:latin typeface="Calibri"/>
                <a:cs typeface="Calibri"/>
              </a:rPr>
              <a:t>objects</a:t>
            </a:r>
            <a:r>
              <a:rPr sz="2000" spc="-10">
                <a:solidFill>
                  <a:srgbClr val="000000"/>
                </a:solidFill>
                <a:latin typeface="Calibri"/>
                <a:cs typeface="Calibri"/>
              </a:rPr>
              <a:t> </a:t>
            </a:r>
            <a:r>
              <a:rPr sz="2000">
                <a:solidFill>
                  <a:srgbClr val="000000"/>
                </a:solidFill>
                <a:latin typeface="Calibri"/>
                <a:cs typeface="Calibri"/>
              </a:rPr>
              <a:t>that</a:t>
            </a:r>
            <a:r>
              <a:rPr sz="2000" spc="12">
                <a:solidFill>
                  <a:srgbClr val="000000"/>
                </a:solidFill>
                <a:latin typeface="Calibri"/>
                <a:cs typeface="Calibri"/>
              </a:rPr>
              <a:t> </a:t>
            </a:r>
            <a:r>
              <a:rPr sz="2000">
                <a:solidFill>
                  <a:srgbClr val="000000"/>
                </a:solidFill>
                <a:latin typeface="Calibri"/>
                <a:cs typeface="Calibri"/>
              </a:rPr>
              <a:t>cannot</a:t>
            </a:r>
            <a:r>
              <a:rPr sz="2000" spc="-17">
                <a:solidFill>
                  <a:srgbClr val="000000"/>
                </a:solidFill>
                <a:latin typeface="Calibri"/>
                <a:cs typeface="Calibri"/>
              </a:rPr>
              <a:t> </a:t>
            </a:r>
            <a:r>
              <a:rPr sz="2000">
                <a:solidFill>
                  <a:srgbClr val="000000"/>
                </a:solidFill>
                <a:latin typeface="Calibri"/>
                <a:cs typeface="Calibri"/>
              </a:rPr>
              <a:t>change</a:t>
            </a:r>
            <a:r>
              <a:rPr sz="2000" spc="-20">
                <a:solidFill>
                  <a:srgbClr val="000000"/>
                </a:solidFill>
                <a:latin typeface="Calibri"/>
                <a:cs typeface="Calibri"/>
              </a:rPr>
              <a:t> </a:t>
            </a:r>
            <a:r>
              <a:rPr sz="2000">
                <a:solidFill>
                  <a:srgbClr val="000000"/>
                </a:solidFill>
                <a:latin typeface="Calibri"/>
                <a:cs typeface="Calibri"/>
              </a:rPr>
              <a:t>their values.</a:t>
            </a:r>
          </a:p>
        </p:txBody>
      </p:sp>
      <p:sp>
        <p:nvSpPr>
          <p:cNvPr id="5" name="object 5"/>
          <p:cNvSpPr txBox="1"/>
          <p:nvPr/>
        </p:nvSpPr>
        <p:spPr>
          <a:xfrm>
            <a:off x="1759330" y="2811846"/>
            <a:ext cx="10752127" cy="1677019"/>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spc="-49">
                <a:solidFill>
                  <a:srgbClr val="000000"/>
                </a:solidFill>
                <a:latin typeface="Calibri"/>
                <a:cs typeface="Calibri"/>
              </a:rPr>
              <a:t>You</a:t>
            </a:r>
            <a:r>
              <a:rPr sz="2000" spc="34">
                <a:solidFill>
                  <a:srgbClr val="000000"/>
                </a:solidFill>
                <a:latin typeface="Calibri"/>
                <a:cs typeface="Calibri"/>
              </a:rPr>
              <a:t> </a:t>
            </a:r>
            <a:r>
              <a:rPr sz="2000">
                <a:solidFill>
                  <a:srgbClr val="000000"/>
                </a:solidFill>
                <a:latin typeface="Calibri"/>
                <a:cs typeface="Calibri"/>
              </a:rPr>
              <a:t>can update an existing</a:t>
            </a:r>
            <a:r>
              <a:rPr sz="2000" spc="31">
                <a:solidFill>
                  <a:srgbClr val="000000"/>
                </a:solidFill>
                <a:latin typeface="Calibri"/>
                <a:cs typeface="Calibri"/>
              </a:rPr>
              <a:t> </a:t>
            </a:r>
            <a:r>
              <a:rPr sz="2000">
                <a:solidFill>
                  <a:srgbClr val="000000"/>
                </a:solidFill>
                <a:latin typeface="Calibri"/>
                <a:cs typeface="Calibri"/>
              </a:rPr>
              <a:t>string</a:t>
            </a:r>
            <a:r>
              <a:rPr sz="2000" spc="20">
                <a:solidFill>
                  <a:srgbClr val="000000"/>
                </a:solidFill>
                <a:latin typeface="Calibri"/>
                <a:cs typeface="Calibri"/>
              </a:rPr>
              <a:t> </a:t>
            </a:r>
            <a:r>
              <a:rPr sz="2000">
                <a:solidFill>
                  <a:srgbClr val="000000"/>
                </a:solidFill>
                <a:latin typeface="Calibri"/>
                <a:cs typeface="Calibri"/>
              </a:rPr>
              <a:t>by (re)assigning</a:t>
            </a:r>
            <a:r>
              <a:rPr sz="2000" spc="15">
                <a:solidFill>
                  <a:srgbClr val="000000"/>
                </a:solidFill>
                <a:latin typeface="Calibri"/>
                <a:cs typeface="Calibri"/>
              </a:rPr>
              <a:t> </a:t>
            </a:r>
            <a:r>
              <a:rPr sz="2000">
                <a:solidFill>
                  <a:srgbClr val="000000"/>
                </a:solidFill>
                <a:latin typeface="Calibri"/>
                <a:cs typeface="Calibri"/>
              </a:rPr>
              <a:t>a variable</a:t>
            </a:r>
            <a:r>
              <a:rPr sz="2000" spc="18">
                <a:solidFill>
                  <a:srgbClr val="000000"/>
                </a:solidFill>
                <a:latin typeface="Calibri"/>
                <a:cs typeface="Calibri"/>
              </a:rPr>
              <a:t> </a:t>
            </a:r>
            <a:r>
              <a:rPr sz="2000" spc="-21">
                <a:solidFill>
                  <a:srgbClr val="000000"/>
                </a:solidFill>
                <a:latin typeface="Calibri"/>
                <a:cs typeface="Calibri"/>
              </a:rPr>
              <a:t>to</a:t>
            </a:r>
            <a:r>
              <a:rPr sz="2000" spc="28">
                <a:solidFill>
                  <a:srgbClr val="000000"/>
                </a:solidFill>
                <a:latin typeface="Calibri"/>
                <a:cs typeface="Calibri"/>
              </a:rPr>
              <a:t> </a:t>
            </a:r>
            <a:r>
              <a:rPr sz="2000">
                <a:solidFill>
                  <a:srgbClr val="000000"/>
                </a:solidFill>
                <a:latin typeface="Calibri"/>
                <a:cs typeface="Calibri"/>
              </a:rPr>
              <a:t>another</a:t>
            </a:r>
            <a:r>
              <a:rPr sz="2000" spc="-11">
                <a:solidFill>
                  <a:srgbClr val="000000"/>
                </a:solidFill>
                <a:latin typeface="Calibri"/>
                <a:cs typeface="Calibri"/>
              </a:rPr>
              <a:t> </a:t>
            </a:r>
            <a:r>
              <a:rPr sz="2000">
                <a:solidFill>
                  <a:srgbClr val="000000"/>
                </a:solidFill>
                <a:latin typeface="Calibri"/>
                <a:cs typeface="Calibri"/>
              </a:rPr>
              <a:t>string.</a:t>
            </a:r>
          </a:p>
          <a:p>
            <a:pPr marL="0" marR="0">
              <a:lnSpc>
                <a:spcPts val="3223"/>
              </a:lnSpc>
              <a:spcBef>
                <a:spcPts val="25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23">
                <a:solidFill>
                  <a:srgbClr val="000000"/>
                </a:solidFill>
                <a:latin typeface="Calibri"/>
                <a:cs typeface="Calibri"/>
              </a:rPr>
              <a:t> </a:t>
            </a:r>
            <a:r>
              <a:rPr sz="2000" i="1">
                <a:solidFill>
                  <a:srgbClr val="000000"/>
                </a:solidFill>
                <a:latin typeface="Calibri"/>
                <a:cs typeface="Calibri"/>
              </a:rPr>
              <a:t>does</a:t>
            </a:r>
            <a:r>
              <a:rPr sz="2000" i="1" spc="-20">
                <a:solidFill>
                  <a:srgbClr val="000000"/>
                </a:solidFill>
                <a:latin typeface="Calibri"/>
                <a:cs typeface="Calibri"/>
              </a:rPr>
              <a:t> </a:t>
            </a:r>
            <a:r>
              <a:rPr sz="2000" i="1">
                <a:solidFill>
                  <a:srgbClr val="000000"/>
                </a:solidFill>
                <a:latin typeface="Calibri"/>
                <a:cs typeface="Calibri"/>
              </a:rPr>
              <a:t>not</a:t>
            </a:r>
            <a:r>
              <a:rPr sz="2000" i="1" spc="-14">
                <a:solidFill>
                  <a:srgbClr val="000000"/>
                </a:solidFill>
                <a:latin typeface="Calibri"/>
                <a:cs typeface="Calibri"/>
              </a:rPr>
              <a:t> </a:t>
            </a:r>
            <a:r>
              <a:rPr sz="2000">
                <a:solidFill>
                  <a:srgbClr val="000000"/>
                </a:solidFill>
                <a:latin typeface="Calibri"/>
                <a:cs typeface="Calibri"/>
              </a:rPr>
              <a:t>support a character type;</a:t>
            </a:r>
            <a:r>
              <a:rPr sz="2000" spc="-20">
                <a:solidFill>
                  <a:srgbClr val="000000"/>
                </a:solidFill>
                <a:latin typeface="Calibri"/>
                <a:cs typeface="Calibri"/>
              </a:rPr>
              <a:t> </a:t>
            </a:r>
            <a:r>
              <a:rPr sz="2000">
                <a:solidFill>
                  <a:srgbClr val="000000"/>
                </a:solidFill>
                <a:latin typeface="Calibri"/>
                <a:cs typeface="Calibri"/>
              </a:rPr>
              <a:t>these</a:t>
            </a:r>
            <a:r>
              <a:rPr sz="2000" spc="14">
                <a:solidFill>
                  <a:srgbClr val="000000"/>
                </a:solidFill>
                <a:latin typeface="Calibri"/>
                <a:cs typeface="Calibri"/>
              </a:rPr>
              <a:t> </a:t>
            </a:r>
            <a:r>
              <a:rPr sz="2000" spc="-11">
                <a:solidFill>
                  <a:srgbClr val="000000"/>
                </a:solidFill>
                <a:latin typeface="Calibri"/>
                <a:cs typeface="Calibri"/>
              </a:rPr>
              <a:t>are</a:t>
            </a:r>
            <a:r>
              <a:rPr sz="2000" spc="17">
                <a:solidFill>
                  <a:srgbClr val="000000"/>
                </a:solidFill>
                <a:latin typeface="Calibri"/>
                <a:cs typeface="Calibri"/>
              </a:rPr>
              <a:t> </a:t>
            </a:r>
            <a:r>
              <a:rPr sz="2000" spc="-10">
                <a:solidFill>
                  <a:srgbClr val="000000"/>
                </a:solidFill>
                <a:latin typeface="Calibri"/>
                <a:cs typeface="Calibri"/>
              </a:rPr>
              <a:t>treated</a:t>
            </a:r>
            <a:r>
              <a:rPr sz="2000" spc="30">
                <a:solidFill>
                  <a:srgbClr val="000000"/>
                </a:solidFill>
                <a:latin typeface="Calibri"/>
                <a:cs typeface="Calibri"/>
              </a:rPr>
              <a:t> </a:t>
            </a:r>
            <a:r>
              <a:rPr sz="2000">
                <a:solidFill>
                  <a:srgbClr val="000000"/>
                </a:solidFill>
                <a:latin typeface="Calibri"/>
                <a:cs typeface="Calibri"/>
              </a:rPr>
              <a:t>as strings</a:t>
            </a:r>
            <a:r>
              <a:rPr sz="2000" spc="20">
                <a:solidFill>
                  <a:srgbClr val="000000"/>
                </a:solidFill>
                <a:latin typeface="Calibri"/>
                <a:cs typeface="Calibri"/>
              </a:rPr>
              <a:t> </a:t>
            </a:r>
            <a:r>
              <a:rPr sz="2000">
                <a:solidFill>
                  <a:srgbClr val="000000"/>
                </a:solidFill>
                <a:latin typeface="Calibri"/>
                <a:cs typeface="Calibri"/>
              </a:rPr>
              <a:t>of length one.</a:t>
            </a:r>
          </a:p>
          <a:p>
            <a:pPr marL="0" marR="0">
              <a:lnSpc>
                <a:spcPts val="3225"/>
              </a:lnSpc>
              <a:spcBef>
                <a:spcPts val="257"/>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28">
                <a:solidFill>
                  <a:srgbClr val="000000"/>
                </a:solidFill>
                <a:latin typeface="Calibri"/>
                <a:cs typeface="Calibri"/>
              </a:rPr>
              <a:t> </a:t>
            </a:r>
            <a:r>
              <a:rPr sz="2000">
                <a:solidFill>
                  <a:srgbClr val="000000"/>
                </a:solidFill>
                <a:latin typeface="Calibri"/>
                <a:cs typeface="Calibri"/>
              </a:rPr>
              <a:t>accepts</a:t>
            </a:r>
            <a:r>
              <a:rPr sz="2000" spc="12">
                <a:solidFill>
                  <a:srgbClr val="000000"/>
                </a:solidFill>
                <a:latin typeface="Calibri"/>
                <a:cs typeface="Calibri"/>
              </a:rPr>
              <a:t> </a:t>
            </a:r>
            <a:r>
              <a:rPr sz="2000">
                <a:solidFill>
                  <a:srgbClr val="000000"/>
                </a:solidFill>
                <a:latin typeface="Calibri"/>
                <a:cs typeface="Calibri"/>
              </a:rPr>
              <a:t>single (</a:t>
            </a:r>
            <a:r>
              <a:rPr sz="2000" b="1">
                <a:solidFill>
                  <a:srgbClr val="CC9A1A"/>
                </a:solidFill>
                <a:latin typeface="Calibri"/>
                <a:cs typeface="Calibri"/>
              </a:rPr>
              <a:t>'</a:t>
            </a:r>
            <a:r>
              <a:rPr sz="2000">
                <a:solidFill>
                  <a:srgbClr val="000000"/>
                </a:solidFill>
                <a:latin typeface="Calibri"/>
                <a:cs typeface="Calibri"/>
              </a:rPr>
              <a:t>), double</a:t>
            </a:r>
            <a:r>
              <a:rPr sz="2000" spc="-25">
                <a:solidFill>
                  <a:srgbClr val="000000"/>
                </a:solidFill>
                <a:latin typeface="Calibri"/>
                <a:cs typeface="Calibri"/>
              </a:rPr>
              <a:t> </a:t>
            </a:r>
            <a:r>
              <a:rPr sz="2000">
                <a:solidFill>
                  <a:srgbClr val="000000"/>
                </a:solidFill>
                <a:latin typeface="Calibri"/>
                <a:cs typeface="Calibri"/>
              </a:rPr>
              <a:t>(</a:t>
            </a:r>
            <a:r>
              <a:rPr sz="2000" b="1">
                <a:solidFill>
                  <a:srgbClr val="CC9A1A"/>
                </a:solidFill>
                <a:latin typeface="Calibri"/>
                <a:cs typeface="Calibri"/>
              </a:rPr>
              <a:t>"</a:t>
            </a:r>
            <a:r>
              <a:rPr sz="2000">
                <a:solidFill>
                  <a:srgbClr val="000000"/>
                </a:solidFill>
                <a:latin typeface="Calibri"/>
                <a:cs typeface="Calibri"/>
              </a:rPr>
              <a:t>) and</a:t>
            </a:r>
            <a:r>
              <a:rPr sz="2000" spc="-12">
                <a:solidFill>
                  <a:srgbClr val="000000"/>
                </a:solidFill>
                <a:latin typeface="Calibri"/>
                <a:cs typeface="Calibri"/>
              </a:rPr>
              <a:t> </a:t>
            </a:r>
            <a:r>
              <a:rPr sz="2000">
                <a:solidFill>
                  <a:srgbClr val="000000"/>
                </a:solidFill>
                <a:latin typeface="Calibri"/>
                <a:cs typeface="Calibri"/>
              </a:rPr>
              <a:t>triple</a:t>
            </a:r>
            <a:r>
              <a:rPr sz="2000" spc="14">
                <a:solidFill>
                  <a:srgbClr val="000000"/>
                </a:solidFill>
                <a:latin typeface="Calibri"/>
                <a:cs typeface="Calibri"/>
              </a:rPr>
              <a:t> </a:t>
            </a:r>
            <a:r>
              <a:rPr sz="2000">
                <a:solidFill>
                  <a:srgbClr val="000000"/>
                </a:solidFill>
                <a:latin typeface="Calibri"/>
                <a:cs typeface="Calibri"/>
              </a:rPr>
              <a:t>(</a:t>
            </a:r>
            <a:r>
              <a:rPr sz="2000" b="1">
                <a:solidFill>
                  <a:srgbClr val="CC9A1A"/>
                </a:solidFill>
                <a:latin typeface="Calibri"/>
                <a:cs typeface="Calibri"/>
              </a:rPr>
              <a:t>''' </a:t>
            </a:r>
            <a:r>
              <a:rPr sz="2000">
                <a:solidFill>
                  <a:srgbClr val="000000"/>
                </a:solidFill>
                <a:latin typeface="Calibri"/>
                <a:cs typeface="Calibri"/>
              </a:rPr>
              <a:t>or</a:t>
            </a:r>
            <a:r>
              <a:rPr sz="2000" spc="-10">
                <a:solidFill>
                  <a:srgbClr val="000000"/>
                </a:solidFill>
                <a:latin typeface="Calibri"/>
                <a:cs typeface="Calibri"/>
              </a:rPr>
              <a:t> </a:t>
            </a:r>
            <a:r>
              <a:rPr sz="2000" b="1">
                <a:solidFill>
                  <a:srgbClr val="CC9A1A"/>
                </a:solidFill>
                <a:latin typeface="Calibri"/>
                <a:cs typeface="Calibri"/>
              </a:rPr>
              <a:t>"""</a:t>
            </a:r>
            <a:r>
              <a:rPr sz="2000">
                <a:solidFill>
                  <a:srgbClr val="000000"/>
                </a:solidFill>
                <a:latin typeface="Calibri"/>
                <a:cs typeface="Calibri"/>
              </a:rPr>
              <a:t>) quotes </a:t>
            </a:r>
            <a:r>
              <a:rPr sz="2000" spc="-21">
                <a:solidFill>
                  <a:srgbClr val="000000"/>
                </a:solidFill>
                <a:latin typeface="Calibri"/>
                <a:cs typeface="Calibri"/>
              </a:rPr>
              <a:t>to</a:t>
            </a:r>
            <a:r>
              <a:rPr sz="2000" spc="15">
                <a:solidFill>
                  <a:srgbClr val="000000"/>
                </a:solidFill>
                <a:latin typeface="Calibri"/>
                <a:cs typeface="Calibri"/>
              </a:rPr>
              <a:t> </a:t>
            </a:r>
            <a:r>
              <a:rPr sz="2000">
                <a:solidFill>
                  <a:srgbClr val="000000"/>
                </a:solidFill>
                <a:latin typeface="Calibri"/>
                <a:cs typeface="Calibri"/>
              </a:rPr>
              <a:t>denote string</a:t>
            </a:r>
            <a:r>
              <a:rPr sz="2000" spc="18">
                <a:solidFill>
                  <a:srgbClr val="000000"/>
                </a:solidFill>
                <a:latin typeface="Calibri"/>
                <a:cs typeface="Calibri"/>
              </a:rPr>
              <a:t> </a:t>
            </a:r>
            <a:r>
              <a:rPr sz="2000">
                <a:solidFill>
                  <a:srgbClr val="000000"/>
                </a:solidFill>
                <a:latin typeface="Calibri"/>
                <a:cs typeface="Calibri"/>
              </a:rPr>
              <a:t>literals.</a:t>
            </a:r>
          </a:p>
        </p:txBody>
      </p:sp>
      <p:sp>
        <p:nvSpPr>
          <p:cNvPr id="6" name="object 6"/>
          <p:cNvSpPr txBox="1"/>
          <p:nvPr/>
        </p:nvSpPr>
        <p:spPr>
          <a:xfrm>
            <a:off x="1759330" y="5022007"/>
            <a:ext cx="10881004" cy="792981"/>
          </a:xfrm>
          <a:prstGeom prst="rect">
            <a:avLst/>
          </a:prstGeom>
        </p:spPr>
        <p:txBody>
          <a:bodyPr vert="horz" wrap="square" lIns="0" tIns="0" rIns="0" bIns="0" rtlCol="0">
            <a:spAutoFit/>
          </a:bodyPr>
          <a:lstStyle/>
          <a:p>
            <a:pPr marL="0" marR="0">
              <a:lnSpc>
                <a:spcPts val="3225"/>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String</a:t>
            </a:r>
            <a:r>
              <a:rPr sz="2000" spc="130">
                <a:solidFill>
                  <a:srgbClr val="000000"/>
                </a:solidFill>
                <a:latin typeface="Calibri"/>
                <a:cs typeface="Calibri"/>
              </a:rPr>
              <a:t> </a:t>
            </a:r>
            <a:r>
              <a:rPr sz="2000" spc="-11">
                <a:solidFill>
                  <a:srgbClr val="000000"/>
                </a:solidFill>
                <a:latin typeface="Calibri"/>
                <a:cs typeface="Calibri"/>
              </a:rPr>
              <a:t>indexes</a:t>
            </a:r>
            <a:r>
              <a:rPr sz="2000" spc="119">
                <a:solidFill>
                  <a:srgbClr val="000000"/>
                </a:solidFill>
                <a:latin typeface="Calibri"/>
                <a:cs typeface="Calibri"/>
              </a:rPr>
              <a:t> </a:t>
            </a:r>
            <a:r>
              <a:rPr sz="2000">
                <a:solidFill>
                  <a:srgbClr val="000000"/>
                </a:solidFill>
                <a:latin typeface="Calibri"/>
                <a:cs typeface="Calibri"/>
              </a:rPr>
              <a:t>starting</a:t>
            </a:r>
            <a:r>
              <a:rPr sz="2000" spc="136">
                <a:solidFill>
                  <a:srgbClr val="000000"/>
                </a:solidFill>
                <a:latin typeface="Calibri"/>
                <a:cs typeface="Calibri"/>
              </a:rPr>
              <a:t> </a:t>
            </a:r>
            <a:r>
              <a:rPr sz="2000" spc="-21">
                <a:solidFill>
                  <a:srgbClr val="000000"/>
                </a:solidFill>
                <a:latin typeface="Calibri"/>
                <a:cs typeface="Calibri"/>
              </a:rPr>
              <a:t>at</a:t>
            </a:r>
            <a:r>
              <a:rPr sz="2000" spc="148">
                <a:solidFill>
                  <a:srgbClr val="000000"/>
                </a:solidFill>
                <a:latin typeface="Calibri"/>
                <a:cs typeface="Calibri"/>
              </a:rPr>
              <a:t> </a:t>
            </a:r>
            <a:r>
              <a:rPr sz="2000" b="1">
                <a:solidFill>
                  <a:srgbClr val="CC9A1A"/>
                </a:solidFill>
                <a:latin typeface="Calibri"/>
                <a:cs typeface="Calibri"/>
              </a:rPr>
              <a:t>0</a:t>
            </a:r>
            <a:r>
              <a:rPr sz="2000" b="1" spc="117">
                <a:solidFill>
                  <a:srgbClr val="CC9A1A"/>
                </a:solidFill>
                <a:latin typeface="Calibri"/>
                <a:cs typeface="Calibri"/>
              </a:rPr>
              <a:t> </a:t>
            </a:r>
            <a:r>
              <a:rPr sz="2000">
                <a:solidFill>
                  <a:srgbClr val="000000"/>
                </a:solidFill>
                <a:latin typeface="Calibri"/>
                <a:cs typeface="Calibri"/>
              </a:rPr>
              <a:t>in</a:t>
            </a:r>
            <a:r>
              <a:rPr sz="2000" spc="120">
                <a:solidFill>
                  <a:srgbClr val="000000"/>
                </a:solidFill>
                <a:latin typeface="Calibri"/>
                <a:cs typeface="Calibri"/>
              </a:rPr>
              <a:t> </a:t>
            </a:r>
            <a:r>
              <a:rPr sz="2000">
                <a:solidFill>
                  <a:srgbClr val="000000"/>
                </a:solidFill>
                <a:latin typeface="Calibri"/>
                <a:cs typeface="Calibri"/>
              </a:rPr>
              <a:t>the</a:t>
            </a:r>
            <a:r>
              <a:rPr sz="2000" spc="112">
                <a:solidFill>
                  <a:srgbClr val="000000"/>
                </a:solidFill>
                <a:latin typeface="Calibri"/>
                <a:cs typeface="Calibri"/>
              </a:rPr>
              <a:t> </a:t>
            </a:r>
            <a:r>
              <a:rPr sz="2000">
                <a:solidFill>
                  <a:srgbClr val="000000"/>
                </a:solidFill>
                <a:latin typeface="Calibri"/>
                <a:cs typeface="Calibri"/>
              </a:rPr>
              <a:t>beginning</a:t>
            </a:r>
            <a:r>
              <a:rPr sz="2000" spc="121">
                <a:solidFill>
                  <a:srgbClr val="000000"/>
                </a:solidFill>
                <a:latin typeface="Calibri"/>
                <a:cs typeface="Calibri"/>
              </a:rPr>
              <a:t> </a:t>
            </a:r>
            <a:r>
              <a:rPr sz="2000">
                <a:solidFill>
                  <a:srgbClr val="000000"/>
                </a:solidFill>
                <a:latin typeface="Calibri"/>
                <a:cs typeface="Calibri"/>
              </a:rPr>
              <a:t>of</a:t>
            </a:r>
            <a:r>
              <a:rPr sz="2000" spc="112">
                <a:solidFill>
                  <a:srgbClr val="000000"/>
                </a:solidFill>
                <a:latin typeface="Calibri"/>
                <a:cs typeface="Calibri"/>
              </a:rPr>
              <a:t> </a:t>
            </a:r>
            <a:r>
              <a:rPr sz="2000">
                <a:solidFill>
                  <a:srgbClr val="000000"/>
                </a:solidFill>
                <a:latin typeface="Calibri"/>
                <a:cs typeface="Calibri"/>
              </a:rPr>
              <a:t>the</a:t>
            </a:r>
            <a:r>
              <a:rPr sz="2000" spc="112">
                <a:solidFill>
                  <a:srgbClr val="000000"/>
                </a:solidFill>
                <a:latin typeface="Calibri"/>
                <a:cs typeface="Calibri"/>
              </a:rPr>
              <a:t> </a:t>
            </a:r>
            <a:r>
              <a:rPr sz="2000">
                <a:solidFill>
                  <a:srgbClr val="000000"/>
                </a:solidFill>
                <a:latin typeface="Calibri"/>
                <a:cs typeface="Calibri"/>
              </a:rPr>
              <a:t>string</a:t>
            </a:r>
            <a:r>
              <a:rPr sz="2000" spc="137">
                <a:solidFill>
                  <a:srgbClr val="000000"/>
                </a:solidFill>
                <a:latin typeface="Calibri"/>
                <a:cs typeface="Calibri"/>
              </a:rPr>
              <a:t> </a:t>
            </a:r>
            <a:r>
              <a:rPr sz="2000">
                <a:solidFill>
                  <a:srgbClr val="000000"/>
                </a:solidFill>
                <a:latin typeface="Calibri"/>
                <a:cs typeface="Calibri"/>
              </a:rPr>
              <a:t>and</a:t>
            </a:r>
            <a:r>
              <a:rPr sz="2000" spc="126">
                <a:solidFill>
                  <a:srgbClr val="000000"/>
                </a:solidFill>
                <a:latin typeface="Calibri"/>
                <a:cs typeface="Calibri"/>
              </a:rPr>
              <a:t> </a:t>
            </a:r>
            <a:r>
              <a:rPr sz="2000">
                <a:solidFill>
                  <a:srgbClr val="000000"/>
                </a:solidFill>
                <a:latin typeface="Calibri"/>
                <a:cs typeface="Calibri"/>
              </a:rPr>
              <a:t>working</a:t>
            </a:r>
            <a:r>
              <a:rPr sz="2000" spc="134">
                <a:solidFill>
                  <a:srgbClr val="000000"/>
                </a:solidFill>
                <a:latin typeface="Calibri"/>
                <a:cs typeface="Calibri"/>
              </a:rPr>
              <a:t> </a:t>
            </a:r>
            <a:r>
              <a:rPr sz="2000">
                <a:solidFill>
                  <a:srgbClr val="000000"/>
                </a:solidFill>
                <a:latin typeface="Calibri"/>
                <a:cs typeface="Calibri"/>
              </a:rPr>
              <a:t>their</a:t>
            </a:r>
            <a:r>
              <a:rPr sz="2000" spc="126">
                <a:solidFill>
                  <a:srgbClr val="000000"/>
                </a:solidFill>
                <a:latin typeface="Calibri"/>
                <a:cs typeface="Calibri"/>
              </a:rPr>
              <a:t> </a:t>
            </a:r>
            <a:r>
              <a:rPr sz="2000" spc="-28">
                <a:solidFill>
                  <a:srgbClr val="000000"/>
                </a:solidFill>
                <a:latin typeface="Calibri"/>
                <a:cs typeface="Calibri"/>
              </a:rPr>
              <a:t>way</a:t>
            </a:r>
            <a:r>
              <a:rPr sz="2000" spc="158">
                <a:solidFill>
                  <a:srgbClr val="000000"/>
                </a:solidFill>
                <a:latin typeface="Calibri"/>
                <a:cs typeface="Calibri"/>
              </a:rPr>
              <a:t> </a:t>
            </a:r>
            <a:r>
              <a:rPr sz="2000" spc="-10">
                <a:solidFill>
                  <a:srgbClr val="000000"/>
                </a:solidFill>
                <a:latin typeface="Calibri"/>
                <a:cs typeface="Calibri"/>
              </a:rPr>
              <a:t>from</a:t>
            </a:r>
            <a:r>
              <a:rPr sz="2000" spc="122">
                <a:solidFill>
                  <a:srgbClr val="000000"/>
                </a:solidFill>
                <a:latin typeface="Calibri"/>
                <a:cs typeface="Calibri"/>
              </a:rPr>
              <a:t> </a:t>
            </a:r>
            <a:r>
              <a:rPr sz="2000" b="1" spc="-11">
                <a:solidFill>
                  <a:srgbClr val="CC9A1A"/>
                </a:solidFill>
                <a:latin typeface="Calibri"/>
                <a:cs typeface="Calibri"/>
              </a:rPr>
              <a:t>-1</a:t>
            </a:r>
          </a:p>
        </p:txBody>
      </p:sp>
      <p:sp>
        <p:nvSpPr>
          <p:cNvPr id="7" name="object 7"/>
          <p:cNvSpPr txBox="1"/>
          <p:nvPr/>
        </p:nvSpPr>
        <p:spPr>
          <a:xfrm>
            <a:off x="2045842" y="5416282"/>
            <a:ext cx="1505952"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spc="-21">
                <a:solidFill>
                  <a:srgbClr val="000000"/>
                </a:solidFill>
                <a:latin typeface="Calibri"/>
                <a:cs typeface="Calibri"/>
              </a:rPr>
              <a:t>at</a:t>
            </a:r>
            <a:r>
              <a:rPr sz="2000" spc="28">
                <a:solidFill>
                  <a:srgbClr val="000000"/>
                </a:solidFill>
                <a:latin typeface="Calibri"/>
                <a:cs typeface="Calibri"/>
              </a:rPr>
              <a:t> </a:t>
            </a:r>
            <a:r>
              <a:rPr sz="2000">
                <a:solidFill>
                  <a:srgbClr val="000000"/>
                </a:solidFill>
                <a:latin typeface="Calibri"/>
                <a:cs typeface="Calibri"/>
              </a:rPr>
              <a:t>the end.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928105" y="263565"/>
            <a:ext cx="1761526"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Strings</a:t>
            </a:r>
          </a:p>
        </p:txBody>
      </p:sp>
      <p:sp>
        <p:nvSpPr>
          <p:cNvPr id="4" name="object 4"/>
          <p:cNvSpPr txBox="1"/>
          <p:nvPr/>
        </p:nvSpPr>
        <p:spPr>
          <a:xfrm>
            <a:off x="1771776" y="1007443"/>
            <a:ext cx="2731215" cy="880226"/>
          </a:xfrm>
          <a:prstGeom prst="rect">
            <a:avLst/>
          </a:prstGeom>
        </p:spPr>
        <p:txBody>
          <a:bodyPr vert="horz" wrap="square" lIns="0" tIns="0" rIns="0" bIns="0" rtlCol="0">
            <a:spAutoFit/>
          </a:bodyPr>
          <a:lstStyle/>
          <a:p>
            <a:pPr marL="0" marR="0">
              <a:lnSpc>
                <a:spcPts val="3542"/>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CC9A1A"/>
                </a:solidFill>
                <a:latin typeface="Calibri"/>
                <a:cs typeface="Calibri"/>
              </a:rPr>
              <a:t>String </a:t>
            </a:r>
            <a:r>
              <a:rPr sz="2200" b="1" spc="-11">
                <a:solidFill>
                  <a:srgbClr val="CC9A1A"/>
                </a:solidFill>
                <a:latin typeface="Calibri"/>
                <a:cs typeface="Calibri"/>
              </a:rPr>
              <a:t>Formatting</a:t>
            </a:r>
          </a:p>
        </p:txBody>
      </p:sp>
      <p:sp>
        <p:nvSpPr>
          <p:cNvPr id="5" name="object 5"/>
          <p:cNvSpPr txBox="1"/>
          <p:nvPr/>
        </p:nvSpPr>
        <p:spPr>
          <a:xfrm>
            <a:off x="1771776" y="1964241"/>
            <a:ext cx="3794769" cy="878018"/>
          </a:xfrm>
          <a:prstGeom prst="rect">
            <a:avLst/>
          </a:prstGeom>
        </p:spPr>
        <p:txBody>
          <a:bodyPr vert="horz" wrap="square" lIns="0" tIns="0" rIns="0" bIns="0" rtlCol="0">
            <a:spAutoFit/>
          </a:bodyPr>
          <a:lstStyle/>
          <a:p>
            <a:pPr marL="0" marR="0">
              <a:lnSpc>
                <a:spcPts val="3545"/>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CC9A1A"/>
                </a:solidFill>
                <a:latin typeface="Calibri"/>
                <a:cs typeface="Calibri"/>
              </a:rPr>
              <a:t>Common</a:t>
            </a:r>
            <a:r>
              <a:rPr sz="2200" b="1" spc="14">
                <a:solidFill>
                  <a:srgbClr val="CC9A1A"/>
                </a:solidFill>
                <a:latin typeface="Calibri"/>
                <a:cs typeface="Calibri"/>
              </a:rPr>
              <a:t> </a:t>
            </a:r>
            <a:r>
              <a:rPr sz="2200" b="1">
                <a:solidFill>
                  <a:srgbClr val="CC9A1A"/>
                </a:solidFill>
                <a:latin typeface="Calibri"/>
                <a:cs typeface="Calibri"/>
              </a:rPr>
              <a:t>String </a:t>
            </a:r>
            <a:r>
              <a:rPr sz="2200" b="1" spc="-18">
                <a:solidFill>
                  <a:srgbClr val="CC9A1A"/>
                </a:solidFill>
                <a:latin typeface="Calibri"/>
                <a:cs typeface="Calibri"/>
              </a:rPr>
              <a:t>Operators</a:t>
            </a:r>
          </a:p>
        </p:txBody>
      </p:sp>
      <p:sp>
        <p:nvSpPr>
          <p:cNvPr id="6" name="object 6"/>
          <p:cNvSpPr txBox="1"/>
          <p:nvPr/>
        </p:nvSpPr>
        <p:spPr>
          <a:xfrm>
            <a:off x="2686176" y="2535033"/>
            <a:ext cx="7915997"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000000"/>
                </a:solidFill>
                <a:latin typeface="Calibri"/>
                <a:cs typeface="Calibri"/>
              </a:rPr>
              <a:t>Assume</a:t>
            </a:r>
            <a:r>
              <a:rPr sz="2000" spc="12">
                <a:solidFill>
                  <a:srgbClr val="000000"/>
                </a:solidFill>
                <a:latin typeface="Calibri"/>
                <a:cs typeface="Calibri"/>
              </a:rPr>
              <a:t> </a:t>
            </a:r>
            <a:r>
              <a:rPr sz="2000">
                <a:solidFill>
                  <a:srgbClr val="000000"/>
                </a:solidFill>
                <a:latin typeface="Calibri"/>
                <a:cs typeface="Calibri"/>
              </a:rPr>
              <a:t>string</a:t>
            </a:r>
            <a:r>
              <a:rPr sz="2000" spc="20">
                <a:solidFill>
                  <a:srgbClr val="000000"/>
                </a:solidFill>
                <a:latin typeface="Calibri"/>
                <a:cs typeface="Calibri"/>
              </a:rPr>
              <a:t> </a:t>
            </a:r>
            <a:r>
              <a:rPr sz="2000">
                <a:solidFill>
                  <a:srgbClr val="000000"/>
                </a:solidFill>
                <a:latin typeface="Calibri"/>
                <a:cs typeface="Calibri"/>
              </a:rPr>
              <a:t>variable</a:t>
            </a:r>
            <a:r>
              <a:rPr sz="2000" spc="18">
                <a:solidFill>
                  <a:srgbClr val="000000"/>
                </a:solidFill>
                <a:latin typeface="Calibri"/>
                <a:cs typeface="Calibri"/>
              </a:rPr>
              <a:t> </a:t>
            </a:r>
            <a:r>
              <a:rPr sz="2000" b="1">
                <a:solidFill>
                  <a:srgbClr val="CC9A1A"/>
                </a:solidFill>
                <a:latin typeface="Calibri"/>
                <a:cs typeface="Calibri"/>
              </a:rPr>
              <a:t>a</a:t>
            </a:r>
            <a:r>
              <a:rPr sz="2000" b="1" spc="-10">
                <a:solidFill>
                  <a:srgbClr val="CC9A1A"/>
                </a:solidFill>
                <a:latin typeface="Calibri"/>
                <a:cs typeface="Calibri"/>
              </a:rPr>
              <a:t> </a:t>
            </a:r>
            <a:r>
              <a:rPr sz="2000">
                <a:solidFill>
                  <a:srgbClr val="000000"/>
                </a:solidFill>
                <a:latin typeface="Calibri"/>
                <a:cs typeface="Calibri"/>
              </a:rPr>
              <a:t>holds 'Hello' and variable </a:t>
            </a:r>
            <a:r>
              <a:rPr sz="2000" b="1">
                <a:solidFill>
                  <a:srgbClr val="CC9A1A"/>
                </a:solidFill>
                <a:latin typeface="Calibri"/>
                <a:cs typeface="Calibri"/>
              </a:rPr>
              <a:t>b </a:t>
            </a:r>
            <a:r>
              <a:rPr sz="2000">
                <a:solidFill>
                  <a:srgbClr val="000000"/>
                </a:solidFill>
                <a:latin typeface="Calibri"/>
                <a:cs typeface="Calibri"/>
              </a:rPr>
              <a:t>holds 'Python’</a:t>
            </a:r>
          </a:p>
        </p:txBody>
      </p:sp>
      <p:sp>
        <p:nvSpPr>
          <p:cNvPr id="7" name="object 7"/>
          <p:cNvSpPr txBox="1"/>
          <p:nvPr/>
        </p:nvSpPr>
        <p:spPr>
          <a:xfrm>
            <a:off x="3021457" y="2950765"/>
            <a:ext cx="1268675"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Description</a:t>
            </a:r>
          </a:p>
        </p:txBody>
      </p:sp>
      <p:sp>
        <p:nvSpPr>
          <p:cNvPr id="8" name="object 8"/>
          <p:cNvSpPr txBox="1"/>
          <p:nvPr/>
        </p:nvSpPr>
        <p:spPr>
          <a:xfrm>
            <a:off x="8680704" y="2950765"/>
            <a:ext cx="1022337"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Example</a:t>
            </a:r>
          </a:p>
        </p:txBody>
      </p:sp>
      <p:sp>
        <p:nvSpPr>
          <p:cNvPr id="9" name="object 9"/>
          <p:cNvSpPr txBox="1"/>
          <p:nvPr/>
        </p:nvSpPr>
        <p:spPr>
          <a:xfrm>
            <a:off x="2063242" y="2981245"/>
            <a:ext cx="1076078"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spc="-10">
                <a:solidFill>
                  <a:srgbClr val="FFFFFF"/>
                </a:solidFill>
                <a:latin typeface="Calibri"/>
                <a:cs typeface="Calibri"/>
              </a:rPr>
              <a:t>Operator</a:t>
            </a:r>
          </a:p>
        </p:txBody>
      </p:sp>
      <p:sp>
        <p:nvSpPr>
          <p:cNvPr id="10" name="object 10"/>
          <p:cNvSpPr txBox="1"/>
          <p:nvPr/>
        </p:nvSpPr>
        <p:spPr>
          <a:xfrm>
            <a:off x="2078482" y="3347005"/>
            <a:ext cx="405750" cy="897158"/>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a:t>
            </a:r>
          </a:p>
          <a:p>
            <a:pPr marL="0" marR="0">
              <a:lnSpc>
                <a:spcPts val="1948"/>
              </a:lnSpc>
              <a:spcBef>
                <a:spcPts val="817"/>
              </a:spcBef>
              <a:spcAft>
                <a:spcPts val="0"/>
              </a:spcAft>
            </a:pPr>
            <a:r>
              <a:rPr sz="1600" b="1">
                <a:solidFill>
                  <a:srgbClr val="000000"/>
                </a:solidFill>
                <a:latin typeface="Calibri"/>
                <a:cs typeface="Calibri"/>
              </a:rPr>
              <a:t>*</a:t>
            </a:r>
          </a:p>
        </p:txBody>
      </p:sp>
      <p:sp>
        <p:nvSpPr>
          <p:cNvPr id="11" name="object 11"/>
          <p:cNvSpPr txBox="1"/>
          <p:nvPr/>
        </p:nvSpPr>
        <p:spPr>
          <a:xfrm>
            <a:off x="3021457" y="3347005"/>
            <a:ext cx="5563884"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Concatenation</a:t>
            </a:r>
            <a:r>
              <a:rPr sz="1600" b="1" spc="27">
                <a:solidFill>
                  <a:srgbClr val="000000"/>
                </a:solidFill>
                <a:latin typeface="Calibri"/>
                <a:cs typeface="Calibri"/>
              </a:rPr>
              <a:t> </a:t>
            </a:r>
            <a:r>
              <a:rPr sz="1600">
                <a:solidFill>
                  <a:srgbClr val="000000"/>
                </a:solidFill>
                <a:latin typeface="Calibri"/>
                <a:cs typeface="Calibri"/>
              </a:rPr>
              <a:t>-</a:t>
            </a:r>
            <a:r>
              <a:rPr sz="1600" spc="-11">
                <a:solidFill>
                  <a:srgbClr val="000000"/>
                </a:solidFill>
                <a:latin typeface="Calibri"/>
                <a:cs typeface="Calibri"/>
              </a:rPr>
              <a:t> </a:t>
            </a:r>
            <a:r>
              <a:rPr sz="1600">
                <a:solidFill>
                  <a:srgbClr val="000000"/>
                </a:solidFill>
                <a:latin typeface="Calibri"/>
                <a:cs typeface="Calibri"/>
              </a:rPr>
              <a:t>Adds values on either side of</a:t>
            </a:r>
            <a:r>
              <a:rPr sz="1600" spc="12">
                <a:solidFill>
                  <a:srgbClr val="000000"/>
                </a:solidFill>
                <a:latin typeface="Calibri"/>
                <a:cs typeface="Calibri"/>
              </a:rPr>
              <a:t> </a:t>
            </a:r>
            <a:r>
              <a:rPr sz="1600">
                <a:solidFill>
                  <a:srgbClr val="000000"/>
                </a:solidFill>
                <a:latin typeface="Calibri"/>
                <a:cs typeface="Calibri"/>
              </a:rPr>
              <a:t>the </a:t>
            </a:r>
            <a:r>
              <a:rPr sz="1600" spc="-10">
                <a:solidFill>
                  <a:srgbClr val="000000"/>
                </a:solidFill>
                <a:latin typeface="Calibri"/>
                <a:cs typeface="Calibri"/>
              </a:rPr>
              <a:t>operator</a:t>
            </a:r>
          </a:p>
        </p:txBody>
      </p:sp>
      <p:sp>
        <p:nvSpPr>
          <p:cNvPr id="12" name="object 12"/>
          <p:cNvSpPr txBox="1"/>
          <p:nvPr/>
        </p:nvSpPr>
        <p:spPr>
          <a:xfrm>
            <a:off x="8680704" y="3347005"/>
            <a:ext cx="2491651"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a + b will</a:t>
            </a:r>
            <a:r>
              <a:rPr sz="1600" spc="-23">
                <a:solidFill>
                  <a:srgbClr val="000000"/>
                </a:solidFill>
                <a:latin typeface="Calibri"/>
                <a:cs typeface="Calibri"/>
              </a:rPr>
              <a:t> </a:t>
            </a:r>
            <a:r>
              <a:rPr sz="1600">
                <a:solidFill>
                  <a:srgbClr val="000000"/>
                </a:solidFill>
                <a:latin typeface="Calibri"/>
                <a:cs typeface="Calibri"/>
              </a:rPr>
              <a:t>give HelloPython</a:t>
            </a:r>
          </a:p>
        </p:txBody>
      </p:sp>
      <p:sp>
        <p:nvSpPr>
          <p:cNvPr id="13" name="object 13"/>
          <p:cNvSpPr txBox="1"/>
          <p:nvPr/>
        </p:nvSpPr>
        <p:spPr>
          <a:xfrm>
            <a:off x="3021457" y="3691937"/>
            <a:ext cx="8706307" cy="79606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Repetition </a:t>
            </a:r>
            <a:r>
              <a:rPr sz="1600">
                <a:solidFill>
                  <a:srgbClr val="000000"/>
                </a:solidFill>
                <a:latin typeface="Calibri"/>
                <a:cs typeface="Calibri"/>
              </a:rPr>
              <a:t>-</a:t>
            </a:r>
            <a:r>
              <a:rPr sz="1600" spc="-11">
                <a:solidFill>
                  <a:srgbClr val="000000"/>
                </a:solidFill>
                <a:latin typeface="Calibri"/>
                <a:cs typeface="Calibri"/>
              </a:rPr>
              <a:t> </a:t>
            </a:r>
            <a:r>
              <a:rPr sz="1600">
                <a:solidFill>
                  <a:srgbClr val="000000"/>
                </a:solidFill>
                <a:latin typeface="Calibri"/>
                <a:cs typeface="Calibri"/>
              </a:rPr>
              <a:t>Creates</a:t>
            </a:r>
            <a:r>
              <a:rPr sz="1600" spc="25">
                <a:solidFill>
                  <a:srgbClr val="000000"/>
                </a:solidFill>
                <a:latin typeface="Calibri"/>
                <a:cs typeface="Calibri"/>
              </a:rPr>
              <a:t> </a:t>
            </a:r>
            <a:r>
              <a:rPr sz="1600">
                <a:solidFill>
                  <a:srgbClr val="000000"/>
                </a:solidFill>
                <a:latin typeface="Calibri"/>
                <a:cs typeface="Calibri"/>
              </a:rPr>
              <a:t>new</a:t>
            </a:r>
            <a:r>
              <a:rPr sz="1600" spc="12">
                <a:solidFill>
                  <a:srgbClr val="000000"/>
                </a:solidFill>
                <a:latin typeface="Calibri"/>
                <a:cs typeface="Calibri"/>
              </a:rPr>
              <a:t> </a:t>
            </a:r>
            <a:r>
              <a:rPr sz="1600">
                <a:solidFill>
                  <a:srgbClr val="000000"/>
                </a:solidFill>
                <a:latin typeface="Calibri"/>
                <a:cs typeface="Calibri"/>
              </a:rPr>
              <a:t>strings, concatenating</a:t>
            </a:r>
            <a:r>
              <a:rPr sz="1600" spc="-15">
                <a:solidFill>
                  <a:srgbClr val="000000"/>
                </a:solidFill>
                <a:latin typeface="Calibri"/>
                <a:cs typeface="Calibri"/>
              </a:rPr>
              <a:t> </a:t>
            </a:r>
            <a:r>
              <a:rPr sz="1600">
                <a:solidFill>
                  <a:srgbClr val="000000"/>
                </a:solidFill>
                <a:latin typeface="Calibri"/>
                <a:cs typeface="Calibri"/>
              </a:rPr>
              <a:t>multiple</a:t>
            </a:r>
            <a:r>
              <a:rPr sz="1600" spc="-30">
                <a:solidFill>
                  <a:srgbClr val="000000"/>
                </a:solidFill>
                <a:latin typeface="Calibri"/>
                <a:cs typeface="Calibri"/>
              </a:rPr>
              <a:t> </a:t>
            </a:r>
            <a:r>
              <a:rPr sz="1600">
                <a:solidFill>
                  <a:srgbClr val="000000"/>
                </a:solidFill>
                <a:latin typeface="Calibri"/>
                <a:cs typeface="Calibri"/>
              </a:rPr>
              <a:t>copies of</a:t>
            </a:r>
            <a:r>
              <a:rPr sz="1600" spc="1561">
                <a:solidFill>
                  <a:srgbClr val="000000"/>
                </a:solidFill>
                <a:latin typeface="Calibri"/>
                <a:cs typeface="Calibri"/>
              </a:rPr>
              <a:t> </a:t>
            </a:r>
            <a:r>
              <a:rPr sz="1600">
                <a:solidFill>
                  <a:srgbClr val="000000"/>
                </a:solidFill>
                <a:latin typeface="Calibri"/>
                <a:cs typeface="Calibri"/>
              </a:rPr>
              <a:t>a*2 will</a:t>
            </a:r>
            <a:r>
              <a:rPr sz="1600" spc="-11">
                <a:solidFill>
                  <a:srgbClr val="000000"/>
                </a:solidFill>
                <a:latin typeface="Calibri"/>
                <a:cs typeface="Calibri"/>
              </a:rPr>
              <a:t> </a:t>
            </a:r>
            <a:r>
              <a:rPr sz="1600">
                <a:solidFill>
                  <a:srgbClr val="000000"/>
                </a:solidFill>
                <a:latin typeface="Calibri"/>
                <a:cs typeface="Calibri"/>
              </a:rPr>
              <a:t>give</a:t>
            </a:r>
            <a:r>
              <a:rPr sz="1600" spc="-15">
                <a:solidFill>
                  <a:srgbClr val="000000"/>
                </a:solidFill>
                <a:latin typeface="Calibri"/>
                <a:cs typeface="Calibri"/>
              </a:rPr>
              <a:t> </a:t>
            </a:r>
            <a:r>
              <a:rPr sz="1600">
                <a:solidFill>
                  <a:srgbClr val="000000"/>
                </a:solidFill>
                <a:latin typeface="Calibri"/>
                <a:cs typeface="Calibri"/>
              </a:rPr>
              <a:t>HelloHello</a:t>
            </a:r>
          </a:p>
          <a:p>
            <a:pPr marL="0" marR="0">
              <a:lnSpc>
                <a:spcPts val="1920"/>
              </a:lnSpc>
              <a:spcBef>
                <a:spcPts val="0"/>
              </a:spcBef>
              <a:spcAft>
                <a:spcPts val="0"/>
              </a:spcAft>
            </a:pPr>
            <a:r>
              <a:rPr sz="1600">
                <a:solidFill>
                  <a:srgbClr val="000000"/>
                </a:solidFill>
                <a:latin typeface="Calibri"/>
                <a:cs typeface="Calibri"/>
              </a:rPr>
              <a:t>the same string</a:t>
            </a:r>
          </a:p>
        </p:txBody>
      </p:sp>
      <p:sp>
        <p:nvSpPr>
          <p:cNvPr id="14" name="object 14"/>
          <p:cNvSpPr txBox="1"/>
          <p:nvPr/>
        </p:nvSpPr>
        <p:spPr>
          <a:xfrm>
            <a:off x="2078482" y="4271057"/>
            <a:ext cx="483109"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 ]</a:t>
            </a:r>
          </a:p>
        </p:txBody>
      </p:sp>
      <p:sp>
        <p:nvSpPr>
          <p:cNvPr id="15" name="object 15"/>
          <p:cNvSpPr txBox="1"/>
          <p:nvPr/>
        </p:nvSpPr>
        <p:spPr>
          <a:xfrm>
            <a:off x="3021457" y="4271057"/>
            <a:ext cx="4452736"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Slice</a:t>
            </a:r>
            <a:r>
              <a:rPr sz="1600" b="1" spc="-10">
                <a:solidFill>
                  <a:srgbClr val="000000"/>
                </a:solidFill>
                <a:latin typeface="Calibri"/>
                <a:cs typeface="Calibri"/>
              </a:rPr>
              <a:t> </a:t>
            </a:r>
            <a:r>
              <a:rPr sz="1600">
                <a:solidFill>
                  <a:srgbClr val="000000"/>
                </a:solidFill>
                <a:latin typeface="Calibri"/>
                <a:cs typeface="Calibri"/>
              </a:rPr>
              <a:t>- Gives the character</a:t>
            </a:r>
            <a:r>
              <a:rPr sz="1600" spc="20">
                <a:solidFill>
                  <a:srgbClr val="000000"/>
                </a:solidFill>
                <a:latin typeface="Calibri"/>
                <a:cs typeface="Calibri"/>
              </a:rPr>
              <a:t> </a:t>
            </a:r>
            <a:r>
              <a:rPr sz="1600" spc="-10">
                <a:solidFill>
                  <a:srgbClr val="000000"/>
                </a:solidFill>
                <a:latin typeface="Calibri"/>
                <a:cs typeface="Calibri"/>
              </a:rPr>
              <a:t>from</a:t>
            </a:r>
            <a:r>
              <a:rPr sz="1600" spc="10">
                <a:solidFill>
                  <a:srgbClr val="000000"/>
                </a:solidFill>
                <a:latin typeface="Calibri"/>
                <a:cs typeface="Calibri"/>
              </a:rPr>
              <a:t> </a:t>
            </a:r>
            <a:r>
              <a:rPr sz="1600">
                <a:solidFill>
                  <a:srgbClr val="000000"/>
                </a:solidFill>
                <a:latin typeface="Calibri"/>
                <a:cs typeface="Calibri"/>
              </a:rPr>
              <a:t>the given</a:t>
            </a:r>
            <a:r>
              <a:rPr sz="1600" spc="-14">
                <a:solidFill>
                  <a:srgbClr val="000000"/>
                </a:solidFill>
                <a:latin typeface="Calibri"/>
                <a:cs typeface="Calibri"/>
              </a:rPr>
              <a:t> </a:t>
            </a:r>
            <a:r>
              <a:rPr sz="1600">
                <a:solidFill>
                  <a:srgbClr val="000000"/>
                </a:solidFill>
                <a:latin typeface="Calibri"/>
                <a:cs typeface="Calibri"/>
              </a:rPr>
              <a:t>index</a:t>
            </a:r>
          </a:p>
        </p:txBody>
      </p:sp>
      <p:sp>
        <p:nvSpPr>
          <p:cNvPr id="16" name="object 16"/>
          <p:cNvSpPr txBox="1"/>
          <p:nvPr/>
        </p:nvSpPr>
        <p:spPr>
          <a:xfrm>
            <a:off x="8680704" y="4271057"/>
            <a:ext cx="1553533" cy="79606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a[1] will</a:t>
            </a:r>
            <a:r>
              <a:rPr sz="1600" spc="-23">
                <a:solidFill>
                  <a:srgbClr val="000000"/>
                </a:solidFill>
                <a:latin typeface="Calibri"/>
                <a:cs typeface="Calibri"/>
              </a:rPr>
              <a:t> </a:t>
            </a:r>
            <a:r>
              <a:rPr sz="1600">
                <a:solidFill>
                  <a:srgbClr val="000000"/>
                </a:solidFill>
                <a:latin typeface="Calibri"/>
                <a:cs typeface="Calibri"/>
              </a:rPr>
              <a:t>give e</a:t>
            </a:r>
          </a:p>
          <a:p>
            <a:pPr marL="0" marR="0">
              <a:lnSpc>
                <a:spcPts val="1920"/>
              </a:lnSpc>
              <a:spcBef>
                <a:spcPts val="0"/>
              </a:spcBef>
              <a:spcAft>
                <a:spcPts val="0"/>
              </a:spcAft>
            </a:pPr>
            <a:r>
              <a:rPr sz="1600">
                <a:solidFill>
                  <a:srgbClr val="000000"/>
                </a:solidFill>
                <a:latin typeface="Calibri"/>
                <a:cs typeface="Calibri"/>
              </a:rPr>
              <a:t>a[-1]</a:t>
            </a:r>
            <a:r>
              <a:rPr sz="1600" spc="-11">
                <a:solidFill>
                  <a:srgbClr val="000000"/>
                </a:solidFill>
                <a:latin typeface="Calibri"/>
                <a:cs typeface="Calibri"/>
              </a:rPr>
              <a:t> </a:t>
            </a:r>
            <a:r>
              <a:rPr sz="1600">
                <a:solidFill>
                  <a:srgbClr val="000000"/>
                </a:solidFill>
                <a:latin typeface="Calibri"/>
                <a:cs typeface="Calibri"/>
              </a:rPr>
              <a:t>will give o</a:t>
            </a:r>
          </a:p>
        </p:txBody>
      </p:sp>
      <p:sp>
        <p:nvSpPr>
          <p:cNvPr id="17" name="object 17"/>
          <p:cNvSpPr txBox="1"/>
          <p:nvPr/>
        </p:nvSpPr>
        <p:spPr>
          <a:xfrm>
            <a:off x="2078482" y="4850267"/>
            <a:ext cx="585282" cy="897194"/>
          </a:xfrm>
          <a:prstGeom prst="rect">
            <a:avLst/>
          </a:prstGeom>
        </p:spPr>
        <p:txBody>
          <a:bodyPr vert="horz" wrap="square" lIns="0" tIns="0" rIns="0" bIns="0" rtlCol="0">
            <a:spAutoFit/>
          </a:bodyPr>
          <a:lstStyle/>
          <a:p>
            <a:pPr marL="0" marR="0">
              <a:lnSpc>
                <a:spcPts val="1951"/>
              </a:lnSpc>
              <a:spcBef>
                <a:spcPts val="0"/>
              </a:spcBef>
              <a:spcAft>
                <a:spcPts val="0"/>
              </a:spcAft>
            </a:pPr>
            <a:r>
              <a:rPr sz="1600" b="1">
                <a:solidFill>
                  <a:srgbClr val="000000"/>
                </a:solidFill>
                <a:latin typeface="Calibri"/>
                <a:cs typeface="Calibri"/>
              </a:rPr>
              <a:t>[ : ]</a:t>
            </a:r>
          </a:p>
          <a:p>
            <a:pPr marL="0" marR="0">
              <a:lnSpc>
                <a:spcPts val="1948"/>
              </a:lnSpc>
              <a:spcBef>
                <a:spcPts val="765"/>
              </a:spcBef>
              <a:spcAft>
                <a:spcPts val="0"/>
              </a:spcAft>
            </a:pPr>
            <a:r>
              <a:rPr sz="1600" b="1">
                <a:solidFill>
                  <a:srgbClr val="000000"/>
                </a:solidFill>
                <a:latin typeface="Calibri"/>
                <a:cs typeface="Calibri"/>
              </a:rPr>
              <a:t>in</a:t>
            </a:r>
          </a:p>
        </p:txBody>
      </p:sp>
      <p:sp>
        <p:nvSpPr>
          <p:cNvPr id="18" name="object 18"/>
          <p:cNvSpPr txBox="1"/>
          <p:nvPr/>
        </p:nvSpPr>
        <p:spPr>
          <a:xfrm>
            <a:off x="3021457" y="4850267"/>
            <a:ext cx="5215162"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b="1">
                <a:solidFill>
                  <a:srgbClr val="000000"/>
                </a:solidFill>
                <a:latin typeface="Calibri"/>
                <a:cs typeface="Calibri"/>
              </a:rPr>
              <a:t>Range Slice </a:t>
            </a:r>
            <a:r>
              <a:rPr sz="1600">
                <a:solidFill>
                  <a:srgbClr val="000000"/>
                </a:solidFill>
                <a:latin typeface="Calibri"/>
                <a:cs typeface="Calibri"/>
              </a:rPr>
              <a:t>- Gives the</a:t>
            </a:r>
            <a:r>
              <a:rPr sz="1600" spc="10">
                <a:solidFill>
                  <a:srgbClr val="000000"/>
                </a:solidFill>
                <a:latin typeface="Calibri"/>
                <a:cs typeface="Calibri"/>
              </a:rPr>
              <a:t> </a:t>
            </a:r>
            <a:r>
              <a:rPr sz="1600" spc="-10">
                <a:solidFill>
                  <a:srgbClr val="000000"/>
                </a:solidFill>
                <a:latin typeface="Calibri"/>
                <a:cs typeface="Calibri"/>
              </a:rPr>
              <a:t>characters</a:t>
            </a:r>
            <a:r>
              <a:rPr sz="1600" spc="17">
                <a:solidFill>
                  <a:srgbClr val="000000"/>
                </a:solidFill>
                <a:latin typeface="Calibri"/>
                <a:cs typeface="Calibri"/>
              </a:rPr>
              <a:t> </a:t>
            </a:r>
            <a:r>
              <a:rPr sz="1600">
                <a:solidFill>
                  <a:srgbClr val="000000"/>
                </a:solidFill>
                <a:latin typeface="Calibri"/>
                <a:cs typeface="Calibri"/>
              </a:rPr>
              <a:t>from</a:t>
            </a:r>
            <a:r>
              <a:rPr sz="1600" spc="20">
                <a:solidFill>
                  <a:srgbClr val="000000"/>
                </a:solidFill>
                <a:latin typeface="Calibri"/>
                <a:cs typeface="Calibri"/>
              </a:rPr>
              <a:t> </a:t>
            </a:r>
            <a:r>
              <a:rPr sz="1600">
                <a:solidFill>
                  <a:srgbClr val="000000"/>
                </a:solidFill>
                <a:latin typeface="Calibri"/>
                <a:cs typeface="Calibri"/>
              </a:rPr>
              <a:t>the given </a:t>
            </a:r>
            <a:r>
              <a:rPr sz="1600" spc="-14">
                <a:solidFill>
                  <a:srgbClr val="000000"/>
                </a:solidFill>
                <a:latin typeface="Calibri"/>
                <a:cs typeface="Calibri"/>
              </a:rPr>
              <a:t>range</a:t>
            </a:r>
          </a:p>
        </p:txBody>
      </p:sp>
      <p:sp>
        <p:nvSpPr>
          <p:cNvPr id="19" name="object 19"/>
          <p:cNvSpPr txBox="1"/>
          <p:nvPr/>
        </p:nvSpPr>
        <p:spPr>
          <a:xfrm>
            <a:off x="8680704" y="4850267"/>
            <a:ext cx="1735013"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a:solidFill>
                  <a:srgbClr val="000000"/>
                </a:solidFill>
                <a:latin typeface="Calibri"/>
                <a:cs typeface="Calibri"/>
              </a:rPr>
              <a:t>a[1:4] will</a:t>
            </a:r>
            <a:r>
              <a:rPr sz="1600" spc="-21">
                <a:solidFill>
                  <a:srgbClr val="000000"/>
                </a:solidFill>
                <a:latin typeface="Calibri"/>
                <a:cs typeface="Calibri"/>
              </a:rPr>
              <a:t> </a:t>
            </a:r>
            <a:r>
              <a:rPr sz="1600">
                <a:solidFill>
                  <a:srgbClr val="000000"/>
                </a:solidFill>
                <a:latin typeface="Calibri"/>
                <a:cs typeface="Calibri"/>
              </a:rPr>
              <a:t>give ell</a:t>
            </a:r>
          </a:p>
        </p:txBody>
      </p:sp>
      <p:sp>
        <p:nvSpPr>
          <p:cNvPr id="20" name="object 20"/>
          <p:cNvSpPr txBox="1"/>
          <p:nvPr/>
        </p:nvSpPr>
        <p:spPr>
          <a:xfrm>
            <a:off x="3021457" y="5195235"/>
            <a:ext cx="8450187"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Membership</a:t>
            </a:r>
            <a:r>
              <a:rPr sz="1600" b="1" spc="52">
                <a:solidFill>
                  <a:srgbClr val="000000"/>
                </a:solidFill>
                <a:latin typeface="Calibri"/>
                <a:cs typeface="Calibri"/>
              </a:rPr>
              <a:t> </a:t>
            </a:r>
            <a:r>
              <a:rPr sz="1600">
                <a:solidFill>
                  <a:srgbClr val="000000"/>
                </a:solidFill>
                <a:latin typeface="Calibri"/>
                <a:cs typeface="Calibri"/>
              </a:rPr>
              <a:t>- Returns</a:t>
            </a:r>
            <a:r>
              <a:rPr sz="1600" spc="25">
                <a:solidFill>
                  <a:srgbClr val="000000"/>
                </a:solidFill>
                <a:latin typeface="Calibri"/>
                <a:cs typeface="Calibri"/>
              </a:rPr>
              <a:t> </a:t>
            </a:r>
            <a:r>
              <a:rPr sz="1600">
                <a:solidFill>
                  <a:srgbClr val="000000"/>
                </a:solidFill>
                <a:latin typeface="Calibri"/>
                <a:cs typeface="Calibri"/>
              </a:rPr>
              <a:t>true if</a:t>
            </a:r>
            <a:r>
              <a:rPr sz="1600" spc="-15">
                <a:solidFill>
                  <a:srgbClr val="000000"/>
                </a:solidFill>
                <a:latin typeface="Calibri"/>
                <a:cs typeface="Calibri"/>
              </a:rPr>
              <a:t> </a:t>
            </a:r>
            <a:r>
              <a:rPr sz="1600">
                <a:solidFill>
                  <a:srgbClr val="000000"/>
                </a:solidFill>
                <a:latin typeface="Calibri"/>
                <a:cs typeface="Calibri"/>
              </a:rPr>
              <a:t>a character</a:t>
            </a:r>
            <a:r>
              <a:rPr sz="1600" spc="20">
                <a:solidFill>
                  <a:srgbClr val="000000"/>
                </a:solidFill>
                <a:latin typeface="Calibri"/>
                <a:cs typeface="Calibri"/>
              </a:rPr>
              <a:t> </a:t>
            </a:r>
            <a:r>
              <a:rPr sz="1600">
                <a:solidFill>
                  <a:srgbClr val="000000"/>
                </a:solidFill>
                <a:latin typeface="Calibri"/>
                <a:cs typeface="Calibri"/>
              </a:rPr>
              <a:t>exists</a:t>
            </a:r>
            <a:r>
              <a:rPr sz="1600" spc="-18">
                <a:solidFill>
                  <a:srgbClr val="000000"/>
                </a:solidFill>
                <a:latin typeface="Calibri"/>
                <a:cs typeface="Calibri"/>
              </a:rPr>
              <a:t> </a:t>
            </a:r>
            <a:r>
              <a:rPr sz="1600">
                <a:solidFill>
                  <a:srgbClr val="000000"/>
                </a:solidFill>
                <a:latin typeface="Calibri"/>
                <a:cs typeface="Calibri"/>
              </a:rPr>
              <a:t>in the given string</a:t>
            </a:r>
            <a:r>
              <a:rPr sz="1600" spc="1669">
                <a:solidFill>
                  <a:srgbClr val="000000"/>
                </a:solidFill>
                <a:latin typeface="Calibri"/>
                <a:cs typeface="Calibri"/>
              </a:rPr>
              <a:t> </a:t>
            </a:r>
            <a:r>
              <a:rPr sz="1600">
                <a:solidFill>
                  <a:srgbClr val="000000"/>
                </a:solidFill>
                <a:latin typeface="Calibri"/>
                <a:cs typeface="Calibri"/>
              </a:rPr>
              <a:t>‘H’ in</a:t>
            </a:r>
            <a:r>
              <a:rPr sz="1600" spc="-18">
                <a:solidFill>
                  <a:srgbClr val="000000"/>
                </a:solidFill>
                <a:latin typeface="Calibri"/>
                <a:cs typeface="Calibri"/>
              </a:rPr>
              <a:t> </a:t>
            </a:r>
            <a:r>
              <a:rPr sz="1600">
                <a:solidFill>
                  <a:srgbClr val="000000"/>
                </a:solidFill>
                <a:latin typeface="Calibri"/>
                <a:cs typeface="Calibri"/>
              </a:rPr>
              <a:t>a will</a:t>
            </a:r>
            <a:r>
              <a:rPr sz="1600" spc="-11">
                <a:solidFill>
                  <a:srgbClr val="000000"/>
                </a:solidFill>
                <a:latin typeface="Calibri"/>
                <a:cs typeface="Calibri"/>
              </a:rPr>
              <a:t> </a:t>
            </a:r>
            <a:r>
              <a:rPr sz="1600">
                <a:solidFill>
                  <a:srgbClr val="000000"/>
                </a:solidFill>
                <a:latin typeface="Calibri"/>
                <a:cs typeface="Calibri"/>
              </a:rPr>
              <a:t>give </a:t>
            </a:r>
            <a:r>
              <a:rPr sz="1600" spc="-36">
                <a:solidFill>
                  <a:srgbClr val="000000"/>
                </a:solidFill>
                <a:latin typeface="Calibri"/>
                <a:cs typeface="Calibri"/>
              </a:rPr>
              <a:t>True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928105" y="114594"/>
            <a:ext cx="1761526"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Strings</a:t>
            </a:r>
          </a:p>
        </p:txBody>
      </p:sp>
      <p:sp>
        <p:nvSpPr>
          <p:cNvPr id="4" name="object 4"/>
          <p:cNvSpPr txBox="1"/>
          <p:nvPr/>
        </p:nvSpPr>
        <p:spPr>
          <a:xfrm>
            <a:off x="1837944" y="695384"/>
            <a:ext cx="3660580" cy="878884"/>
          </a:xfrm>
          <a:prstGeom prst="rect">
            <a:avLst/>
          </a:prstGeom>
        </p:spPr>
        <p:txBody>
          <a:bodyPr vert="horz" wrap="square" lIns="0" tIns="0" rIns="0" bIns="0" rtlCol="0">
            <a:spAutoFit/>
          </a:bodyPr>
          <a:lstStyle/>
          <a:p>
            <a:pPr marL="0" marR="0">
              <a:lnSpc>
                <a:spcPts val="3545"/>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CC9A1A"/>
                </a:solidFill>
                <a:latin typeface="Calibri"/>
                <a:cs typeface="Calibri"/>
              </a:rPr>
              <a:t>Common</a:t>
            </a:r>
            <a:r>
              <a:rPr sz="2200" b="1" spc="17">
                <a:solidFill>
                  <a:srgbClr val="CC9A1A"/>
                </a:solidFill>
                <a:latin typeface="Calibri"/>
                <a:cs typeface="Calibri"/>
              </a:rPr>
              <a:t> </a:t>
            </a:r>
            <a:r>
              <a:rPr sz="2200" b="1">
                <a:solidFill>
                  <a:srgbClr val="CC9A1A"/>
                </a:solidFill>
                <a:latin typeface="Calibri"/>
                <a:cs typeface="Calibri"/>
              </a:rPr>
              <a:t>String</a:t>
            </a:r>
            <a:r>
              <a:rPr sz="2200" b="1" spc="11">
                <a:solidFill>
                  <a:srgbClr val="CC9A1A"/>
                </a:solidFill>
                <a:latin typeface="Calibri"/>
                <a:cs typeface="Calibri"/>
              </a:rPr>
              <a:t> </a:t>
            </a:r>
            <a:r>
              <a:rPr sz="2200" b="1">
                <a:solidFill>
                  <a:srgbClr val="CC9A1A"/>
                </a:solidFill>
                <a:latin typeface="Calibri"/>
                <a:cs typeface="Calibri"/>
              </a:rPr>
              <a:t>Methods</a:t>
            </a:r>
          </a:p>
        </p:txBody>
      </p:sp>
      <p:sp>
        <p:nvSpPr>
          <p:cNvPr id="5" name="object 5"/>
          <p:cNvSpPr txBox="1"/>
          <p:nvPr/>
        </p:nvSpPr>
        <p:spPr>
          <a:xfrm>
            <a:off x="2790444" y="1271825"/>
            <a:ext cx="980769"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Method</a:t>
            </a:r>
          </a:p>
        </p:txBody>
      </p:sp>
      <p:sp>
        <p:nvSpPr>
          <p:cNvPr id="6" name="object 6"/>
          <p:cNvSpPr txBox="1"/>
          <p:nvPr/>
        </p:nvSpPr>
        <p:spPr>
          <a:xfrm>
            <a:off x="4801489" y="1271825"/>
            <a:ext cx="1268675"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Description</a:t>
            </a:r>
          </a:p>
        </p:txBody>
      </p:sp>
      <p:sp>
        <p:nvSpPr>
          <p:cNvPr id="7" name="object 7"/>
          <p:cNvSpPr txBox="1"/>
          <p:nvPr/>
        </p:nvSpPr>
        <p:spPr>
          <a:xfrm>
            <a:off x="2790444" y="1607105"/>
            <a:ext cx="1911042" cy="79606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.count</a:t>
            </a:r>
            <a:r>
              <a:rPr sz="1600">
                <a:solidFill>
                  <a:srgbClr val="000000"/>
                </a:solidFill>
                <a:latin typeface="Calibri"/>
                <a:cs typeface="Calibri"/>
              </a:rPr>
              <a:t>(sub,</a:t>
            </a:r>
            <a:r>
              <a:rPr sz="1600" spc="20">
                <a:solidFill>
                  <a:srgbClr val="000000"/>
                </a:solidFill>
                <a:latin typeface="Calibri"/>
                <a:cs typeface="Calibri"/>
              </a:rPr>
              <a:t> </a:t>
            </a:r>
            <a:r>
              <a:rPr sz="1600">
                <a:solidFill>
                  <a:srgbClr val="000000"/>
                </a:solidFill>
                <a:latin typeface="Calibri"/>
                <a:cs typeface="Calibri"/>
              </a:rPr>
              <a:t>beg=</a:t>
            </a:r>
          </a:p>
          <a:p>
            <a:pPr marL="0" marR="0">
              <a:lnSpc>
                <a:spcPts val="1920"/>
              </a:lnSpc>
              <a:spcBef>
                <a:spcPts val="0"/>
              </a:spcBef>
              <a:spcAft>
                <a:spcPts val="0"/>
              </a:spcAft>
            </a:pPr>
            <a:r>
              <a:rPr sz="1600">
                <a:solidFill>
                  <a:srgbClr val="000000"/>
                </a:solidFill>
                <a:latin typeface="Calibri"/>
                <a:cs typeface="Calibri"/>
              </a:rPr>
              <a:t>0,end=len(str))</a:t>
            </a:r>
          </a:p>
        </p:txBody>
      </p:sp>
      <p:sp>
        <p:nvSpPr>
          <p:cNvPr id="8" name="object 8"/>
          <p:cNvSpPr txBox="1"/>
          <p:nvPr/>
        </p:nvSpPr>
        <p:spPr>
          <a:xfrm>
            <a:off x="4791202" y="1592246"/>
            <a:ext cx="6732778" cy="79606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Counts how</a:t>
            </a:r>
            <a:r>
              <a:rPr sz="1600" spc="25">
                <a:solidFill>
                  <a:srgbClr val="000000"/>
                </a:solidFill>
                <a:latin typeface="Calibri"/>
                <a:cs typeface="Calibri"/>
              </a:rPr>
              <a:t> </a:t>
            </a:r>
            <a:r>
              <a:rPr sz="1600" spc="-10">
                <a:solidFill>
                  <a:srgbClr val="000000"/>
                </a:solidFill>
                <a:latin typeface="Calibri"/>
                <a:cs typeface="Calibri"/>
              </a:rPr>
              <a:t>many</a:t>
            </a:r>
            <a:r>
              <a:rPr sz="1600">
                <a:solidFill>
                  <a:srgbClr val="000000"/>
                </a:solidFill>
                <a:latin typeface="Calibri"/>
                <a:cs typeface="Calibri"/>
              </a:rPr>
              <a:t> times sub occurs</a:t>
            </a:r>
            <a:r>
              <a:rPr sz="1600" spc="28">
                <a:solidFill>
                  <a:srgbClr val="000000"/>
                </a:solidFill>
                <a:latin typeface="Calibri"/>
                <a:cs typeface="Calibri"/>
              </a:rPr>
              <a:t> </a:t>
            </a:r>
            <a:r>
              <a:rPr sz="1600">
                <a:solidFill>
                  <a:srgbClr val="000000"/>
                </a:solidFill>
                <a:latin typeface="Calibri"/>
                <a:cs typeface="Calibri"/>
              </a:rPr>
              <a:t>in</a:t>
            </a:r>
            <a:r>
              <a:rPr sz="1600" spc="-18">
                <a:solidFill>
                  <a:srgbClr val="000000"/>
                </a:solidFill>
                <a:latin typeface="Calibri"/>
                <a:cs typeface="Calibri"/>
              </a:rPr>
              <a:t> </a:t>
            </a:r>
            <a:r>
              <a:rPr sz="1600">
                <a:solidFill>
                  <a:srgbClr val="000000"/>
                </a:solidFill>
                <a:latin typeface="Calibri"/>
                <a:cs typeface="Calibri"/>
              </a:rPr>
              <a:t>string or</a:t>
            </a:r>
            <a:r>
              <a:rPr sz="1600" spc="17">
                <a:solidFill>
                  <a:srgbClr val="000000"/>
                </a:solidFill>
                <a:latin typeface="Calibri"/>
                <a:cs typeface="Calibri"/>
              </a:rPr>
              <a:t> </a:t>
            </a:r>
            <a:r>
              <a:rPr sz="1600">
                <a:solidFill>
                  <a:srgbClr val="000000"/>
                </a:solidFill>
                <a:latin typeface="Calibri"/>
                <a:cs typeface="Calibri"/>
              </a:rPr>
              <a:t>in</a:t>
            </a:r>
            <a:r>
              <a:rPr sz="1600" spc="-18">
                <a:solidFill>
                  <a:srgbClr val="000000"/>
                </a:solidFill>
                <a:latin typeface="Calibri"/>
                <a:cs typeface="Calibri"/>
              </a:rPr>
              <a:t> </a:t>
            </a:r>
            <a:r>
              <a:rPr sz="1600">
                <a:solidFill>
                  <a:srgbClr val="000000"/>
                </a:solidFill>
                <a:latin typeface="Calibri"/>
                <a:cs typeface="Calibri"/>
              </a:rPr>
              <a:t>a substring of</a:t>
            </a:r>
            <a:r>
              <a:rPr sz="1600" spc="14">
                <a:solidFill>
                  <a:srgbClr val="000000"/>
                </a:solidFill>
                <a:latin typeface="Calibri"/>
                <a:cs typeface="Calibri"/>
              </a:rPr>
              <a:t> </a:t>
            </a:r>
            <a:r>
              <a:rPr sz="1600">
                <a:solidFill>
                  <a:srgbClr val="000000"/>
                </a:solidFill>
                <a:latin typeface="Calibri"/>
                <a:cs typeface="Calibri"/>
              </a:rPr>
              <a:t>string if</a:t>
            </a:r>
          </a:p>
          <a:p>
            <a:pPr marL="0" marR="0">
              <a:lnSpc>
                <a:spcPts val="1919"/>
              </a:lnSpc>
              <a:spcBef>
                <a:spcPts val="0"/>
              </a:spcBef>
              <a:spcAft>
                <a:spcPts val="0"/>
              </a:spcAft>
            </a:pPr>
            <a:r>
              <a:rPr sz="1600">
                <a:solidFill>
                  <a:srgbClr val="000000"/>
                </a:solidFill>
                <a:latin typeface="Calibri"/>
                <a:cs typeface="Calibri"/>
              </a:rPr>
              <a:t>starting index beg and</a:t>
            </a:r>
            <a:r>
              <a:rPr sz="1600" spc="-11">
                <a:solidFill>
                  <a:srgbClr val="000000"/>
                </a:solidFill>
                <a:latin typeface="Calibri"/>
                <a:cs typeface="Calibri"/>
              </a:rPr>
              <a:t> </a:t>
            </a:r>
            <a:r>
              <a:rPr sz="1600">
                <a:solidFill>
                  <a:srgbClr val="000000"/>
                </a:solidFill>
                <a:latin typeface="Calibri"/>
                <a:cs typeface="Calibri"/>
              </a:rPr>
              <a:t>ending index end </a:t>
            </a:r>
            <a:r>
              <a:rPr sz="1600" spc="-14">
                <a:solidFill>
                  <a:srgbClr val="000000"/>
                </a:solidFill>
                <a:latin typeface="Calibri"/>
                <a:cs typeface="Calibri"/>
              </a:rPr>
              <a:t>are</a:t>
            </a:r>
            <a:r>
              <a:rPr sz="1600" spc="18">
                <a:solidFill>
                  <a:srgbClr val="000000"/>
                </a:solidFill>
                <a:latin typeface="Calibri"/>
                <a:cs typeface="Calibri"/>
              </a:rPr>
              <a:t> </a:t>
            </a:r>
            <a:r>
              <a:rPr sz="1600">
                <a:solidFill>
                  <a:srgbClr val="000000"/>
                </a:solidFill>
                <a:latin typeface="Calibri"/>
                <a:cs typeface="Calibri"/>
              </a:rPr>
              <a:t>given.</a:t>
            </a:r>
          </a:p>
        </p:txBody>
      </p:sp>
      <p:sp>
        <p:nvSpPr>
          <p:cNvPr id="9" name="object 9"/>
          <p:cNvSpPr txBox="1"/>
          <p:nvPr/>
        </p:nvSpPr>
        <p:spPr>
          <a:xfrm>
            <a:off x="4782058" y="2163110"/>
            <a:ext cx="6283408" cy="79606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Returns</a:t>
            </a:r>
            <a:r>
              <a:rPr sz="1600" spc="25">
                <a:solidFill>
                  <a:srgbClr val="000000"/>
                </a:solidFill>
                <a:latin typeface="Calibri"/>
                <a:cs typeface="Calibri"/>
              </a:rPr>
              <a:t> </a:t>
            </a:r>
            <a:r>
              <a:rPr sz="1600" spc="-34">
                <a:solidFill>
                  <a:srgbClr val="000000"/>
                </a:solidFill>
                <a:latin typeface="Calibri"/>
                <a:cs typeface="Calibri"/>
              </a:rPr>
              <a:t>True</a:t>
            </a:r>
            <a:r>
              <a:rPr sz="1600" spc="41">
                <a:solidFill>
                  <a:srgbClr val="000000"/>
                </a:solidFill>
                <a:latin typeface="Calibri"/>
                <a:cs typeface="Calibri"/>
              </a:rPr>
              <a:t> </a:t>
            </a:r>
            <a:r>
              <a:rPr sz="1600">
                <a:solidFill>
                  <a:srgbClr val="000000"/>
                </a:solidFill>
                <a:latin typeface="Calibri"/>
                <a:cs typeface="Calibri"/>
              </a:rPr>
              <a:t>if</a:t>
            </a:r>
            <a:r>
              <a:rPr sz="1600" spc="-15">
                <a:solidFill>
                  <a:srgbClr val="000000"/>
                </a:solidFill>
                <a:latin typeface="Calibri"/>
                <a:cs typeface="Calibri"/>
              </a:rPr>
              <a:t> </a:t>
            </a:r>
            <a:r>
              <a:rPr sz="1600">
                <a:solidFill>
                  <a:srgbClr val="000000"/>
                </a:solidFill>
                <a:latin typeface="Calibri"/>
                <a:cs typeface="Calibri"/>
              </a:rPr>
              <a:t>string has </a:t>
            </a:r>
            <a:r>
              <a:rPr sz="1600" spc="-10">
                <a:solidFill>
                  <a:srgbClr val="000000"/>
                </a:solidFill>
                <a:latin typeface="Calibri"/>
                <a:cs typeface="Calibri"/>
              </a:rPr>
              <a:t>at</a:t>
            </a:r>
            <a:r>
              <a:rPr sz="1600">
                <a:solidFill>
                  <a:srgbClr val="000000"/>
                </a:solidFill>
                <a:latin typeface="Calibri"/>
                <a:cs typeface="Calibri"/>
              </a:rPr>
              <a:t> least 1 character and all </a:t>
            </a:r>
            <a:r>
              <a:rPr sz="1600" spc="-10">
                <a:solidFill>
                  <a:srgbClr val="000000"/>
                </a:solidFill>
                <a:latin typeface="Calibri"/>
                <a:cs typeface="Calibri"/>
              </a:rPr>
              <a:t>characters</a:t>
            </a:r>
            <a:r>
              <a:rPr sz="1600" spc="17">
                <a:solidFill>
                  <a:srgbClr val="000000"/>
                </a:solidFill>
                <a:latin typeface="Calibri"/>
                <a:cs typeface="Calibri"/>
              </a:rPr>
              <a:t> </a:t>
            </a:r>
            <a:r>
              <a:rPr sz="1600" spc="-14">
                <a:solidFill>
                  <a:srgbClr val="000000"/>
                </a:solidFill>
                <a:latin typeface="Calibri"/>
                <a:cs typeface="Calibri"/>
              </a:rPr>
              <a:t>are</a:t>
            </a:r>
          </a:p>
          <a:p>
            <a:pPr marL="0" marR="0">
              <a:lnSpc>
                <a:spcPts val="1920"/>
              </a:lnSpc>
              <a:spcBef>
                <a:spcPts val="0"/>
              </a:spcBef>
              <a:spcAft>
                <a:spcPts val="0"/>
              </a:spcAft>
            </a:pPr>
            <a:r>
              <a:rPr sz="1600">
                <a:solidFill>
                  <a:srgbClr val="000000"/>
                </a:solidFill>
                <a:latin typeface="Calibri"/>
                <a:cs typeface="Calibri"/>
              </a:rPr>
              <a:t>alphanumeric</a:t>
            </a:r>
            <a:r>
              <a:rPr sz="1600" spc="-12">
                <a:solidFill>
                  <a:srgbClr val="000000"/>
                </a:solidFill>
                <a:latin typeface="Calibri"/>
                <a:cs typeface="Calibri"/>
              </a:rPr>
              <a:t> </a:t>
            </a:r>
            <a:r>
              <a:rPr sz="1600">
                <a:solidFill>
                  <a:srgbClr val="000000"/>
                </a:solidFill>
                <a:latin typeface="Calibri"/>
                <a:cs typeface="Calibri"/>
              </a:rPr>
              <a:t>and</a:t>
            </a:r>
            <a:r>
              <a:rPr sz="1600" spc="-15">
                <a:solidFill>
                  <a:srgbClr val="000000"/>
                </a:solidFill>
                <a:latin typeface="Calibri"/>
                <a:cs typeface="Calibri"/>
              </a:rPr>
              <a:t> </a:t>
            </a:r>
            <a:r>
              <a:rPr sz="1600" spc="-11">
                <a:solidFill>
                  <a:srgbClr val="000000"/>
                </a:solidFill>
                <a:latin typeface="Calibri"/>
                <a:cs typeface="Calibri"/>
              </a:rPr>
              <a:t>False</a:t>
            </a:r>
            <a:r>
              <a:rPr sz="1600" spc="15">
                <a:solidFill>
                  <a:srgbClr val="000000"/>
                </a:solidFill>
                <a:latin typeface="Calibri"/>
                <a:cs typeface="Calibri"/>
              </a:rPr>
              <a:t> </a:t>
            </a:r>
            <a:r>
              <a:rPr sz="1600">
                <a:solidFill>
                  <a:srgbClr val="000000"/>
                </a:solidFill>
                <a:latin typeface="Calibri"/>
                <a:cs typeface="Calibri"/>
              </a:rPr>
              <a:t>otherwise.</a:t>
            </a:r>
          </a:p>
        </p:txBody>
      </p:sp>
      <p:sp>
        <p:nvSpPr>
          <p:cNvPr id="10" name="object 10"/>
          <p:cNvSpPr txBox="1"/>
          <p:nvPr/>
        </p:nvSpPr>
        <p:spPr>
          <a:xfrm>
            <a:off x="2790444" y="2186606"/>
            <a:ext cx="1297773"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.isalpha</a:t>
            </a:r>
            <a:r>
              <a:rPr sz="1600">
                <a:solidFill>
                  <a:srgbClr val="000000"/>
                </a:solidFill>
                <a:latin typeface="Calibri"/>
                <a:cs typeface="Calibri"/>
              </a:rPr>
              <a:t>()</a:t>
            </a:r>
          </a:p>
        </p:txBody>
      </p:sp>
      <p:sp>
        <p:nvSpPr>
          <p:cNvPr id="11" name="object 11"/>
          <p:cNvSpPr txBox="1"/>
          <p:nvPr/>
        </p:nvSpPr>
        <p:spPr>
          <a:xfrm>
            <a:off x="2790444" y="2744390"/>
            <a:ext cx="1205037"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.isdigit</a:t>
            </a:r>
            <a:r>
              <a:rPr sz="1600">
                <a:solidFill>
                  <a:srgbClr val="000000"/>
                </a:solidFill>
                <a:latin typeface="Calibri"/>
                <a:cs typeface="Calibri"/>
              </a:rPr>
              <a:t>()</a:t>
            </a:r>
          </a:p>
        </p:txBody>
      </p:sp>
      <p:sp>
        <p:nvSpPr>
          <p:cNvPr id="12" name="object 12"/>
          <p:cNvSpPr txBox="1"/>
          <p:nvPr/>
        </p:nvSpPr>
        <p:spPr>
          <a:xfrm>
            <a:off x="4775580" y="2730928"/>
            <a:ext cx="5874922" cy="1539143"/>
          </a:xfrm>
          <a:prstGeom prst="rect">
            <a:avLst/>
          </a:prstGeom>
        </p:spPr>
        <p:txBody>
          <a:bodyPr vert="horz" wrap="square" lIns="0" tIns="0" rIns="0" bIns="0" rtlCol="0">
            <a:spAutoFit/>
          </a:bodyPr>
          <a:lstStyle/>
          <a:p>
            <a:pPr marL="36576" marR="0">
              <a:lnSpc>
                <a:spcPts val="1948"/>
              </a:lnSpc>
              <a:spcBef>
                <a:spcPts val="0"/>
              </a:spcBef>
              <a:spcAft>
                <a:spcPts val="0"/>
              </a:spcAft>
            </a:pPr>
            <a:r>
              <a:rPr sz="1600">
                <a:solidFill>
                  <a:srgbClr val="000000"/>
                </a:solidFill>
                <a:latin typeface="Calibri"/>
                <a:cs typeface="Calibri"/>
              </a:rPr>
              <a:t>Returns</a:t>
            </a:r>
            <a:r>
              <a:rPr sz="1600" spc="25">
                <a:solidFill>
                  <a:srgbClr val="000000"/>
                </a:solidFill>
                <a:latin typeface="Calibri"/>
                <a:cs typeface="Calibri"/>
              </a:rPr>
              <a:t> </a:t>
            </a:r>
            <a:r>
              <a:rPr sz="1600" spc="-34">
                <a:solidFill>
                  <a:srgbClr val="000000"/>
                </a:solidFill>
                <a:latin typeface="Calibri"/>
                <a:cs typeface="Calibri"/>
              </a:rPr>
              <a:t>True</a:t>
            </a:r>
            <a:r>
              <a:rPr sz="1600" spc="41">
                <a:solidFill>
                  <a:srgbClr val="000000"/>
                </a:solidFill>
                <a:latin typeface="Calibri"/>
                <a:cs typeface="Calibri"/>
              </a:rPr>
              <a:t> </a:t>
            </a:r>
            <a:r>
              <a:rPr sz="1600">
                <a:solidFill>
                  <a:srgbClr val="000000"/>
                </a:solidFill>
                <a:latin typeface="Calibri"/>
                <a:cs typeface="Calibri"/>
              </a:rPr>
              <a:t>if</a:t>
            </a:r>
            <a:r>
              <a:rPr sz="1600" spc="-15">
                <a:solidFill>
                  <a:srgbClr val="000000"/>
                </a:solidFill>
                <a:latin typeface="Calibri"/>
                <a:cs typeface="Calibri"/>
              </a:rPr>
              <a:t> </a:t>
            </a:r>
            <a:r>
              <a:rPr sz="1600">
                <a:solidFill>
                  <a:srgbClr val="000000"/>
                </a:solidFill>
                <a:latin typeface="Calibri"/>
                <a:cs typeface="Calibri"/>
              </a:rPr>
              <a:t>string contains only digits</a:t>
            </a:r>
            <a:r>
              <a:rPr sz="1600" spc="-28">
                <a:solidFill>
                  <a:srgbClr val="000000"/>
                </a:solidFill>
                <a:latin typeface="Calibri"/>
                <a:cs typeface="Calibri"/>
              </a:rPr>
              <a:t> </a:t>
            </a:r>
            <a:r>
              <a:rPr sz="1600">
                <a:solidFill>
                  <a:srgbClr val="000000"/>
                </a:solidFill>
                <a:latin typeface="Calibri"/>
                <a:cs typeface="Calibri"/>
              </a:rPr>
              <a:t>and</a:t>
            </a:r>
            <a:r>
              <a:rPr sz="1600" spc="-15">
                <a:solidFill>
                  <a:srgbClr val="000000"/>
                </a:solidFill>
                <a:latin typeface="Calibri"/>
                <a:cs typeface="Calibri"/>
              </a:rPr>
              <a:t> </a:t>
            </a:r>
            <a:r>
              <a:rPr sz="1600" spc="-11">
                <a:solidFill>
                  <a:srgbClr val="000000"/>
                </a:solidFill>
                <a:latin typeface="Calibri"/>
                <a:cs typeface="Calibri"/>
              </a:rPr>
              <a:t>False</a:t>
            </a:r>
            <a:r>
              <a:rPr sz="1600" spc="15">
                <a:solidFill>
                  <a:srgbClr val="000000"/>
                </a:solidFill>
                <a:latin typeface="Calibri"/>
                <a:cs typeface="Calibri"/>
              </a:rPr>
              <a:t> </a:t>
            </a:r>
            <a:r>
              <a:rPr sz="1600">
                <a:solidFill>
                  <a:srgbClr val="000000"/>
                </a:solidFill>
                <a:latin typeface="Calibri"/>
                <a:cs typeface="Calibri"/>
              </a:rPr>
              <a:t>otherwise.</a:t>
            </a:r>
          </a:p>
          <a:p>
            <a:pPr marL="8254" marR="0">
              <a:lnSpc>
                <a:spcPts val="1948"/>
              </a:lnSpc>
              <a:spcBef>
                <a:spcPts val="655"/>
              </a:spcBef>
              <a:spcAft>
                <a:spcPts val="0"/>
              </a:spcAft>
            </a:pPr>
            <a:r>
              <a:rPr sz="1600">
                <a:solidFill>
                  <a:srgbClr val="000000"/>
                </a:solidFill>
                <a:latin typeface="Calibri"/>
                <a:cs typeface="Calibri"/>
              </a:rPr>
              <a:t>Converts</a:t>
            </a:r>
            <a:r>
              <a:rPr sz="1600" spc="27">
                <a:solidFill>
                  <a:srgbClr val="000000"/>
                </a:solidFill>
                <a:latin typeface="Calibri"/>
                <a:cs typeface="Calibri"/>
              </a:rPr>
              <a:t> </a:t>
            </a:r>
            <a:r>
              <a:rPr sz="1600">
                <a:solidFill>
                  <a:srgbClr val="000000"/>
                </a:solidFill>
                <a:latin typeface="Calibri"/>
                <a:cs typeface="Calibri"/>
              </a:rPr>
              <a:t>all</a:t>
            </a:r>
            <a:r>
              <a:rPr sz="1600" spc="-23">
                <a:solidFill>
                  <a:srgbClr val="000000"/>
                </a:solidFill>
                <a:latin typeface="Calibri"/>
                <a:cs typeface="Calibri"/>
              </a:rPr>
              <a:t> </a:t>
            </a:r>
            <a:r>
              <a:rPr sz="1600">
                <a:solidFill>
                  <a:srgbClr val="000000"/>
                </a:solidFill>
                <a:latin typeface="Calibri"/>
                <a:cs typeface="Calibri"/>
              </a:rPr>
              <a:t>uppercase</a:t>
            </a:r>
            <a:r>
              <a:rPr sz="1600" spc="27">
                <a:solidFill>
                  <a:srgbClr val="000000"/>
                </a:solidFill>
                <a:latin typeface="Calibri"/>
                <a:cs typeface="Calibri"/>
              </a:rPr>
              <a:t> </a:t>
            </a:r>
            <a:r>
              <a:rPr sz="1600" spc="-11">
                <a:solidFill>
                  <a:srgbClr val="000000"/>
                </a:solidFill>
                <a:latin typeface="Calibri"/>
                <a:cs typeface="Calibri"/>
              </a:rPr>
              <a:t>letters</a:t>
            </a:r>
            <a:r>
              <a:rPr sz="1600" spc="18">
                <a:solidFill>
                  <a:srgbClr val="000000"/>
                </a:solidFill>
                <a:latin typeface="Calibri"/>
                <a:cs typeface="Calibri"/>
              </a:rPr>
              <a:t> </a:t>
            </a:r>
            <a:r>
              <a:rPr sz="1600">
                <a:solidFill>
                  <a:srgbClr val="000000"/>
                </a:solidFill>
                <a:latin typeface="Calibri"/>
                <a:cs typeface="Calibri"/>
              </a:rPr>
              <a:t>in</a:t>
            </a:r>
            <a:r>
              <a:rPr sz="1600" spc="-18">
                <a:solidFill>
                  <a:srgbClr val="000000"/>
                </a:solidFill>
                <a:latin typeface="Calibri"/>
                <a:cs typeface="Calibri"/>
              </a:rPr>
              <a:t> </a:t>
            </a:r>
            <a:r>
              <a:rPr sz="1600">
                <a:solidFill>
                  <a:srgbClr val="000000"/>
                </a:solidFill>
                <a:latin typeface="Calibri"/>
                <a:cs typeface="Calibri"/>
              </a:rPr>
              <a:t>string to lowercase.</a:t>
            </a:r>
          </a:p>
          <a:p>
            <a:pPr marL="32639" marR="0">
              <a:lnSpc>
                <a:spcPts val="1948"/>
              </a:lnSpc>
              <a:spcBef>
                <a:spcPts val="657"/>
              </a:spcBef>
              <a:spcAft>
                <a:spcPts val="0"/>
              </a:spcAft>
            </a:pPr>
            <a:r>
              <a:rPr sz="1600">
                <a:solidFill>
                  <a:srgbClr val="000000"/>
                </a:solidFill>
                <a:latin typeface="Calibri"/>
                <a:cs typeface="Calibri"/>
              </a:rPr>
              <a:t>Converts</a:t>
            </a:r>
            <a:r>
              <a:rPr sz="1600" spc="27">
                <a:solidFill>
                  <a:srgbClr val="000000"/>
                </a:solidFill>
                <a:latin typeface="Calibri"/>
                <a:cs typeface="Calibri"/>
              </a:rPr>
              <a:t> </a:t>
            </a:r>
            <a:r>
              <a:rPr sz="1600" spc="-10">
                <a:solidFill>
                  <a:srgbClr val="000000"/>
                </a:solidFill>
                <a:latin typeface="Calibri"/>
                <a:cs typeface="Calibri"/>
              </a:rPr>
              <a:t>lowercase</a:t>
            </a:r>
            <a:r>
              <a:rPr sz="1600" spc="43">
                <a:solidFill>
                  <a:srgbClr val="000000"/>
                </a:solidFill>
                <a:latin typeface="Calibri"/>
                <a:cs typeface="Calibri"/>
              </a:rPr>
              <a:t> </a:t>
            </a:r>
            <a:r>
              <a:rPr sz="1600" spc="-11">
                <a:solidFill>
                  <a:srgbClr val="000000"/>
                </a:solidFill>
                <a:latin typeface="Calibri"/>
                <a:cs typeface="Calibri"/>
              </a:rPr>
              <a:t>letters</a:t>
            </a:r>
            <a:r>
              <a:rPr sz="1600" spc="18">
                <a:solidFill>
                  <a:srgbClr val="000000"/>
                </a:solidFill>
                <a:latin typeface="Calibri"/>
                <a:cs typeface="Calibri"/>
              </a:rPr>
              <a:t> </a:t>
            </a:r>
            <a:r>
              <a:rPr sz="1600">
                <a:solidFill>
                  <a:srgbClr val="000000"/>
                </a:solidFill>
                <a:latin typeface="Calibri"/>
                <a:cs typeface="Calibri"/>
              </a:rPr>
              <a:t>in string to uppercase.</a:t>
            </a:r>
          </a:p>
          <a:p>
            <a:pPr marL="0" marR="0">
              <a:lnSpc>
                <a:spcPts val="1948"/>
              </a:lnSpc>
              <a:spcBef>
                <a:spcPts val="712"/>
              </a:spcBef>
              <a:spcAft>
                <a:spcPts val="0"/>
              </a:spcAft>
            </a:pPr>
            <a:r>
              <a:rPr sz="1600">
                <a:solidFill>
                  <a:srgbClr val="000000"/>
                </a:solidFill>
                <a:latin typeface="Calibri"/>
                <a:cs typeface="Calibri"/>
              </a:rPr>
              <a:t>Replaces</a:t>
            </a:r>
            <a:r>
              <a:rPr sz="1600" spc="11">
                <a:solidFill>
                  <a:srgbClr val="000000"/>
                </a:solidFill>
                <a:latin typeface="Calibri"/>
                <a:cs typeface="Calibri"/>
              </a:rPr>
              <a:t> </a:t>
            </a:r>
            <a:r>
              <a:rPr sz="1600">
                <a:solidFill>
                  <a:srgbClr val="000000"/>
                </a:solidFill>
                <a:latin typeface="Calibri"/>
                <a:cs typeface="Calibri"/>
              </a:rPr>
              <a:t>all</a:t>
            </a:r>
            <a:r>
              <a:rPr sz="1600" spc="-23">
                <a:solidFill>
                  <a:srgbClr val="000000"/>
                </a:solidFill>
                <a:latin typeface="Calibri"/>
                <a:cs typeface="Calibri"/>
              </a:rPr>
              <a:t> </a:t>
            </a:r>
            <a:r>
              <a:rPr sz="1600">
                <a:solidFill>
                  <a:srgbClr val="000000"/>
                </a:solidFill>
                <a:latin typeface="Calibri"/>
                <a:cs typeface="Calibri"/>
              </a:rPr>
              <a:t>occurrences</a:t>
            </a:r>
            <a:r>
              <a:rPr sz="1600" spc="61">
                <a:solidFill>
                  <a:srgbClr val="000000"/>
                </a:solidFill>
                <a:latin typeface="Calibri"/>
                <a:cs typeface="Calibri"/>
              </a:rPr>
              <a:t> </a:t>
            </a:r>
            <a:r>
              <a:rPr sz="1600">
                <a:solidFill>
                  <a:srgbClr val="000000"/>
                </a:solidFill>
                <a:latin typeface="Calibri"/>
                <a:cs typeface="Calibri"/>
              </a:rPr>
              <a:t>of</a:t>
            </a:r>
            <a:r>
              <a:rPr sz="1600" spc="14">
                <a:solidFill>
                  <a:srgbClr val="000000"/>
                </a:solidFill>
                <a:latin typeface="Calibri"/>
                <a:cs typeface="Calibri"/>
              </a:rPr>
              <a:t> </a:t>
            </a:r>
            <a:r>
              <a:rPr sz="1600">
                <a:solidFill>
                  <a:srgbClr val="000000"/>
                </a:solidFill>
                <a:latin typeface="Calibri"/>
                <a:cs typeface="Calibri"/>
              </a:rPr>
              <a:t>old in</a:t>
            </a:r>
            <a:r>
              <a:rPr sz="1600" spc="-11">
                <a:solidFill>
                  <a:srgbClr val="000000"/>
                </a:solidFill>
                <a:latin typeface="Calibri"/>
                <a:cs typeface="Calibri"/>
              </a:rPr>
              <a:t> </a:t>
            </a:r>
            <a:r>
              <a:rPr sz="1600">
                <a:solidFill>
                  <a:srgbClr val="000000"/>
                </a:solidFill>
                <a:latin typeface="Calibri"/>
                <a:cs typeface="Calibri"/>
              </a:rPr>
              <a:t>string</a:t>
            </a:r>
            <a:r>
              <a:rPr sz="1600" spc="15">
                <a:solidFill>
                  <a:srgbClr val="000000"/>
                </a:solidFill>
                <a:latin typeface="Calibri"/>
                <a:cs typeface="Calibri"/>
              </a:rPr>
              <a:t> </a:t>
            </a:r>
            <a:r>
              <a:rPr sz="1600">
                <a:solidFill>
                  <a:srgbClr val="000000"/>
                </a:solidFill>
                <a:latin typeface="Calibri"/>
                <a:cs typeface="Calibri"/>
              </a:rPr>
              <a:t>with </a:t>
            </a:r>
            <a:r>
              <a:rPr sz="1600" spc="-41">
                <a:solidFill>
                  <a:srgbClr val="000000"/>
                </a:solidFill>
                <a:latin typeface="Calibri"/>
                <a:cs typeface="Calibri"/>
              </a:rPr>
              <a:t>new.</a:t>
            </a:r>
          </a:p>
        </p:txBody>
      </p:sp>
      <p:sp>
        <p:nvSpPr>
          <p:cNvPr id="13" name="object 13"/>
          <p:cNvSpPr txBox="1"/>
          <p:nvPr/>
        </p:nvSpPr>
        <p:spPr>
          <a:xfrm>
            <a:off x="2790444" y="3079924"/>
            <a:ext cx="1183560"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.lower</a:t>
            </a:r>
            <a:r>
              <a:rPr sz="1600">
                <a:solidFill>
                  <a:srgbClr val="000000"/>
                </a:solidFill>
                <a:latin typeface="Calibri"/>
                <a:cs typeface="Calibri"/>
              </a:rPr>
              <a:t>()</a:t>
            </a:r>
          </a:p>
        </p:txBody>
      </p:sp>
      <p:sp>
        <p:nvSpPr>
          <p:cNvPr id="14" name="object 14"/>
          <p:cNvSpPr txBox="1"/>
          <p:nvPr/>
        </p:nvSpPr>
        <p:spPr>
          <a:xfrm>
            <a:off x="2790444" y="3415203"/>
            <a:ext cx="1200088"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.upper</a:t>
            </a:r>
            <a:r>
              <a:rPr sz="1600">
                <a:solidFill>
                  <a:srgbClr val="000000"/>
                </a:solidFill>
                <a:latin typeface="Calibri"/>
                <a:cs typeface="Calibri"/>
              </a:rPr>
              <a:t>()</a:t>
            </a:r>
          </a:p>
        </p:txBody>
      </p:sp>
      <p:sp>
        <p:nvSpPr>
          <p:cNvPr id="15" name="object 15"/>
          <p:cNvSpPr txBox="1"/>
          <p:nvPr/>
        </p:nvSpPr>
        <p:spPr>
          <a:xfrm>
            <a:off x="2790444" y="3750484"/>
            <a:ext cx="2024733"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.replace</a:t>
            </a:r>
            <a:r>
              <a:rPr sz="1600">
                <a:solidFill>
                  <a:srgbClr val="000000"/>
                </a:solidFill>
                <a:latin typeface="Calibri"/>
                <a:cs typeface="Calibri"/>
              </a:rPr>
              <a:t>(old, new)</a:t>
            </a:r>
          </a:p>
        </p:txBody>
      </p:sp>
      <p:sp>
        <p:nvSpPr>
          <p:cNvPr id="16" name="object 16"/>
          <p:cNvSpPr txBox="1"/>
          <p:nvPr/>
        </p:nvSpPr>
        <p:spPr>
          <a:xfrm>
            <a:off x="4789932" y="4126277"/>
            <a:ext cx="5714781" cy="79606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Splits</a:t>
            </a:r>
            <a:r>
              <a:rPr sz="1600" spc="-15">
                <a:solidFill>
                  <a:srgbClr val="000000"/>
                </a:solidFill>
                <a:latin typeface="Calibri"/>
                <a:cs typeface="Calibri"/>
              </a:rPr>
              <a:t> </a:t>
            </a:r>
            <a:r>
              <a:rPr sz="1600">
                <a:solidFill>
                  <a:srgbClr val="000000"/>
                </a:solidFill>
                <a:latin typeface="Calibri"/>
                <a:cs typeface="Calibri"/>
              </a:rPr>
              <a:t>string according to</a:t>
            </a:r>
            <a:r>
              <a:rPr sz="1600" spc="14">
                <a:solidFill>
                  <a:srgbClr val="000000"/>
                </a:solidFill>
                <a:latin typeface="Calibri"/>
                <a:cs typeface="Calibri"/>
              </a:rPr>
              <a:t> </a:t>
            </a:r>
            <a:r>
              <a:rPr sz="1600">
                <a:solidFill>
                  <a:srgbClr val="000000"/>
                </a:solidFill>
                <a:latin typeface="Calibri"/>
                <a:cs typeface="Calibri"/>
              </a:rPr>
              <a:t>delimiter</a:t>
            </a:r>
            <a:r>
              <a:rPr sz="1600" spc="-21">
                <a:solidFill>
                  <a:srgbClr val="000000"/>
                </a:solidFill>
                <a:latin typeface="Calibri"/>
                <a:cs typeface="Calibri"/>
              </a:rPr>
              <a:t> </a:t>
            </a:r>
            <a:r>
              <a:rPr sz="1600">
                <a:solidFill>
                  <a:srgbClr val="000000"/>
                </a:solidFill>
                <a:latin typeface="Calibri"/>
                <a:cs typeface="Calibri"/>
              </a:rPr>
              <a:t>str (space</a:t>
            </a:r>
            <a:r>
              <a:rPr sz="1600" spc="17">
                <a:solidFill>
                  <a:srgbClr val="000000"/>
                </a:solidFill>
                <a:latin typeface="Calibri"/>
                <a:cs typeface="Calibri"/>
              </a:rPr>
              <a:t> </a:t>
            </a:r>
            <a:r>
              <a:rPr sz="1600">
                <a:solidFill>
                  <a:srgbClr val="000000"/>
                </a:solidFill>
                <a:latin typeface="Calibri"/>
                <a:cs typeface="Calibri"/>
              </a:rPr>
              <a:t>if</a:t>
            </a:r>
            <a:r>
              <a:rPr sz="1600" spc="-15">
                <a:solidFill>
                  <a:srgbClr val="000000"/>
                </a:solidFill>
                <a:latin typeface="Calibri"/>
                <a:cs typeface="Calibri"/>
              </a:rPr>
              <a:t> </a:t>
            </a:r>
            <a:r>
              <a:rPr sz="1600">
                <a:solidFill>
                  <a:srgbClr val="000000"/>
                </a:solidFill>
                <a:latin typeface="Calibri"/>
                <a:cs typeface="Calibri"/>
              </a:rPr>
              <a:t>not provided)</a:t>
            </a:r>
          </a:p>
          <a:p>
            <a:pPr marL="0" marR="0">
              <a:lnSpc>
                <a:spcPts val="1919"/>
              </a:lnSpc>
              <a:spcBef>
                <a:spcPts val="0"/>
              </a:spcBef>
              <a:spcAft>
                <a:spcPts val="0"/>
              </a:spcAft>
            </a:pPr>
            <a:r>
              <a:rPr sz="1600">
                <a:solidFill>
                  <a:srgbClr val="000000"/>
                </a:solidFill>
                <a:latin typeface="Calibri"/>
                <a:cs typeface="Calibri"/>
              </a:rPr>
              <a:t>and</a:t>
            </a:r>
            <a:r>
              <a:rPr sz="1600" spc="-14">
                <a:solidFill>
                  <a:srgbClr val="000000"/>
                </a:solidFill>
                <a:latin typeface="Calibri"/>
                <a:cs typeface="Calibri"/>
              </a:rPr>
              <a:t> </a:t>
            </a:r>
            <a:r>
              <a:rPr sz="1600">
                <a:solidFill>
                  <a:srgbClr val="000000"/>
                </a:solidFill>
                <a:latin typeface="Calibri"/>
                <a:cs typeface="Calibri"/>
              </a:rPr>
              <a:t>returns</a:t>
            </a:r>
            <a:r>
              <a:rPr sz="1600" spc="40">
                <a:solidFill>
                  <a:srgbClr val="000000"/>
                </a:solidFill>
                <a:latin typeface="Calibri"/>
                <a:cs typeface="Calibri"/>
              </a:rPr>
              <a:t> </a:t>
            </a:r>
            <a:r>
              <a:rPr sz="1600">
                <a:solidFill>
                  <a:srgbClr val="000000"/>
                </a:solidFill>
                <a:latin typeface="Calibri"/>
                <a:cs typeface="Calibri"/>
              </a:rPr>
              <a:t>list</a:t>
            </a:r>
            <a:r>
              <a:rPr sz="1600" spc="-20">
                <a:solidFill>
                  <a:srgbClr val="000000"/>
                </a:solidFill>
                <a:latin typeface="Calibri"/>
                <a:cs typeface="Calibri"/>
              </a:rPr>
              <a:t> </a:t>
            </a:r>
            <a:r>
              <a:rPr sz="1600">
                <a:solidFill>
                  <a:srgbClr val="000000"/>
                </a:solidFill>
                <a:latin typeface="Calibri"/>
                <a:cs typeface="Calibri"/>
              </a:rPr>
              <a:t>of</a:t>
            </a:r>
            <a:r>
              <a:rPr sz="1600" spc="14">
                <a:solidFill>
                  <a:srgbClr val="000000"/>
                </a:solidFill>
                <a:latin typeface="Calibri"/>
                <a:cs typeface="Calibri"/>
              </a:rPr>
              <a:t> </a:t>
            </a:r>
            <a:r>
              <a:rPr sz="1600">
                <a:solidFill>
                  <a:srgbClr val="000000"/>
                </a:solidFill>
                <a:latin typeface="Calibri"/>
                <a:cs typeface="Calibri"/>
              </a:rPr>
              <a:t>substrings.</a:t>
            </a:r>
          </a:p>
        </p:txBody>
      </p:sp>
      <p:sp>
        <p:nvSpPr>
          <p:cNvPr id="17" name="object 17"/>
          <p:cNvSpPr txBox="1"/>
          <p:nvPr/>
        </p:nvSpPr>
        <p:spPr>
          <a:xfrm>
            <a:off x="2790444" y="4153455"/>
            <a:ext cx="1522776"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.split</a:t>
            </a:r>
            <a:r>
              <a:rPr sz="1600">
                <a:solidFill>
                  <a:srgbClr val="000000"/>
                </a:solidFill>
                <a:latin typeface="Calibri"/>
                <a:cs typeface="Calibri"/>
              </a:rPr>
              <a:t>(str=‘ ’)</a:t>
            </a:r>
          </a:p>
        </p:txBody>
      </p:sp>
      <p:sp>
        <p:nvSpPr>
          <p:cNvPr id="18" name="object 18"/>
          <p:cNvSpPr txBox="1"/>
          <p:nvPr/>
        </p:nvSpPr>
        <p:spPr>
          <a:xfrm>
            <a:off x="2790444" y="4711493"/>
            <a:ext cx="1081423" cy="887507"/>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str</a:t>
            </a:r>
            <a:r>
              <a:rPr sz="1600" b="1">
                <a:solidFill>
                  <a:srgbClr val="000000"/>
                </a:solidFill>
                <a:latin typeface="Calibri"/>
                <a:cs typeface="Calibri"/>
              </a:rPr>
              <a:t>.strip</a:t>
            </a:r>
            <a:r>
              <a:rPr sz="1600">
                <a:solidFill>
                  <a:srgbClr val="000000"/>
                </a:solidFill>
                <a:latin typeface="Calibri"/>
                <a:cs typeface="Calibri"/>
              </a:rPr>
              <a:t>()</a:t>
            </a:r>
          </a:p>
          <a:p>
            <a:pPr marL="0" marR="0">
              <a:lnSpc>
                <a:spcPts val="1948"/>
              </a:lnSpc>
              <a:spcBef>
                <a:spcPts val="741"/>
              </a:spcBef>
              <a:spcAft>
                <a:spcPts val="0"/>
              </a:spcAft>
            </a:pPr>
            <a:r>
              <a:rPr sz="1600">
                <a:solidFill>
                  <a:srgbClr val="000000"/>
                </a:solidFill>
                <a:latin typeface="Calibri"/>
                <a:cs typeface="Calibri"/>
              </a:rPr>
              <a:t>str</a:t>
            </a:r>
            <a:r>
              <a:rPr sz="1600" b="1">
                <a:solidFill>
                  <a:srgbClr val="000000"/>
                </a:solidFill>
                <a:latin typeface="Calibri"/>
                <a:cs typeface="Calibri"/>
              </a:rPr>
              <a:t>.title</a:t>
            </a:r>
            <a:r>
              <a:rPr sz="1600">
                <a:solidFill>
                  <a:srgbClr val="000000"/>
                </a:solidFill>
                <a:latin typeface="Calibri"/>
                <a:cs typeface="Calibri"/>
              </a:rPr>
              <a:t>()</a:t>
            </a:r>
          </a:p>
        </p:txBody>
      </p:sp>
      <p:sp>
        <p:nvSpPr>
          <p:cNvPr id="19" name="object 19"/>
          <p:cNvSpPr txBox="1"/>
          <p:nvPr/>
        </p:nvSpPr>
        <p:spPr>
          <a:xfrm>
            <a:off x="4812538" y="4693839"/>
            <a:ext cx="5074939" cy="903382"/>
          </a:xfrm>
          <a:prstGeom prst="rect">
            <a:avLst/>
          </a:prstGeom>
        </p:spPr>
        <p:txBody>
          <a:bodyPr vert="horz" wrap="square" lIns="0" tIns="0" rIns="0" bIns="0" rtlCol="0">
            <a:spAutoFit/>
          </a:bodyPr>
          <a:lstStyle/>
          <a:p>
            <a:pPr marL="6984" marR="0">
              <a:lnSpc>
                <a:spcPts val="1948"/>
              </a:lnSpc>
              <a:spcBef>
                <a:spcPts val="0"/>
              </a:spcBef>
              <a:spcAft>
                <a:spcPts val="0"/>
              </a:spcAft>
            </a:pPr>
            <a:r>
              <a:rPr sz="1600" spc="-11">
                <a:solidFill>
                  <a:srgbClr val="000000"/>
                </a:solidFill>
                <a:latin typeface="Calibri"/>
                <a:cs typeface="Calibri"/>
              </a:rPr>
              <a:t>Removes</a:t>
            </a:r>
            <a:r>
              <a:rPr sz="1600" spc="51">
                <a:solidFill>
                  <a:srgbClr val="000000"/>
                </a:solidFill>
                <a:latin typeface="Calibri"/>
                <a:cs typeface="Calibri"/>
              </a:rPr>
              <a:t> </a:t>
            </a:r>
            <a:r>
              <a:rPr sz="1600">
                <a:solidFill>
                  <a:srgbClr val="000000"/>
                </a:solidFill>
                <a:latin typeface="Calibri"/>
                <a:cs typeface="Calibri"/>
              </a:rPr>
              <a:t>all</a:t>
            </a:r>
            <a:r>
              <a:rPr sz="1600" spc="-23">
                <a:solidFill>
                  <a:srgbClr val="000000"/>
                </a:solidFill>
                <a:latin typeface="Calibri"/>
                <a:cs typeface="Calibri"/>
              </a:rPr>
              <a:t> </a:t>
            </a:r>
            <a:r>
              <a:rPr sz="1600">
                <a:solidFill>
                  <a:srgbClr val="000000"/>
                </a:solidFill>
                <a:latin typeface="Calibri"/>
                <a:cs typeface="Calibri"/>
              </a:rPr>
              <a:t>leading</a:t>
            </a:r>
            <a:r>
              <a:rPr sz="1600" spc="339">
                <a:solidFill>
                  <a:srgbClr val="000000"/>
                </a:solidFill>
                <a:latin typeface="Calibri"/>
                <a:cs typeface="Calibri"/>
              </a:rPr>
              <a:t> </a:t>
            </a:r>
            <a:r>
              <a:rPr sz="1600">
                <a:solidFill>
                  <a:srgbClr val="000000"/>
                </a:solidFill>
                <a:latin typeface="Calibri"/>
                <a:cs typeface="Calibri"/>
              </a:rPr>
              <a:t>and</a:t>
            </a:r>
            <a:r>
              <a:rPr sz="1600" spc="-14">
                <a:solidFill>
                  <a:srgbClr val="000000"/>
                </a:solidFill>
                <a:latin typeface="Calibri"/>
                <a:cs typeface="Calibri"/>
              </a:rPr>
              <a:t> </a:t>
            </a:r>
            <a:r>
              <a:rPr sz="1600">
                <a:solidFill>
                  <a:srgbClr val="000000"/>
                </a:solidFill>
                <a:latin typeface="Calibri"/>
                <a:cs typeface="Calibri"/>
              </a:rPr>
              <a:t>trailing</a:t>
            </a:r>
            <a:r>
              <a:rPr sz="1600" spc="-17">
                <a:solidFill>
                  <a:srgbClr val="000000"/>
                </a:solidFill>
                <a:latin typeface="Calibri"/>
                <a:cs typeface="Calibri"/>
              </a:rPr>
              <a:t> </a:t>
            </a:r>
            <a:r>
              <a:rPr sz="1600">
                <a:solidFill>
                  <a:srgbClr val="000000"/>
                </a:solidFill>
                <a:latin typeface="Calibri"/>
                <a:cs typeface="Calibri"/>
              </a:rPr>
              <a:t>whitespace of</a:t>
            </a:r>
            <a:r>
              <a:rPr sz="1600" spc="18">
                <a:solidFill>
                  <a:srgbClr val="000000"/>
                </a:solidFill>
                <a:latin typeface="Calibri"/>
                <a:cs typeface="Calibri"/>
              </a:rPr>
              <a:t> </a:t>
            </a:r>
            <a:r>
              <a:rPr sz="1600">
                <a:solidFill>
                  <a:srgbClr val="000000"/>
                </a:solidFill>
                <a:latin typeface="Calibri"/>
                <a:cs typeface="Calibri"/>
              </a:rPr>
              <a:t>string.</a:t>
            </a:r>
          </a:p>
          <a:p>
            <a:pPr marL="0" marR="0">
              <a:lnSpc>
                <a:spcPts val="1948"/>
              </a:lnSpc>
              <a:spcBef>
                <a:spcPts val="866"/>
              </a:spcBef>
              <a:spcAft>
                <a:spcPts val="0"/>
              </a:spcAft>
            </a:pPr>
            <a:r>
              <a:rPr sz="1600">
                <a:solidFill>
                  <a:srgbClr val="000000"/>
                </a:solidFill>
                <a:latin typeface="Calibri"/>
                <a:cs typeface="Calibri"/>
              </a:rPr>
              <a:t>Returns</a:t>
            </a:r>
            <a:r>
              <a:rPr sz="1600" spc="25">
                <a:solidFill>
                  <a:srgbClr val="000000"/>
                </a:solidFill>
                <a:latin typeface="Calibri"/>
                <a:cs typeface="Calibri"/>
              </a:rPr>
              <a:t> </a:t>
            </a:r>
            <a:r>
              <a:rPr sz="1600">
                <a:solidFill>
                  <a:srgbClr val="000000"/>
                </a:solidFill>
                <a:latin typeface="Calibri"/>
                <a:cs typeface="Calibri"/>
              </a:rPr>
              <a:t>"titlecased"</a:t>
            </a:r>
            <a:r>
              <a:rPr sz="1600" spc="-15">
                <a:solidFill>
                  <a:srgbClr val="000000"/>
                </a:solidFill>
                <a:latin typeface="Calibri"/>
                <a:cs typeface="Calibri"/>
              </a:rPr>
              <a:t> </a:t>
            </a:r>
            <a:r>
              <a:rPr sz="1600">
                <a:solidFill>
                  <a:srgbClr val="000000"/>
                </a:solidFill>
                <a:latin typeface="Calibri"/>
                <a:cs typeface="Calibri"/>
              </a:rPr>
              <a:t>version</a:t>
            </a:r>
            <a:r>
              <a:rPr sz="1600" spc="27">
                <a:solidFill>
                  <a:srgbClr val="000000"/>
                </a:solidFill>
                <a:latin typeface="Calibri"/>
                <a:cs typeface="Calibri"/>
              </a:rPr>
              <a:t> </a:t>
            </a:r>
            <a:r>
              <a:rPr sz="1600">
                <a:solidFill>
                  <a:srgbClr val="000000"/>
                </a:solidFill>
                <a:latin typeface="Calibri"/>
                <a:cs typeface="Calibri"/>
              </a:rPr>
              <a:t>of</a:t>
            </a:r>
            <a:r>
              <a:rPr sz="1600" spc="30">
                <a:solidFill>
                  <a:srgbClr val="000000"/>
                </a:solidFill>
                <a:latin typeface="Calibri"/>
                <a:cs typeface="Calibri"/>
              </a:rPr>
              <a:t> </a:t>
            </a:r>
            <a:r>
              <a:rPr sz="1600">
                <a:solidFill>
                  <a:srgbClr val="000000"/>
                </a:solidFill>
                <a:latin typeface="Calibri"/>
                <a:cs typeface="Calibri"/>
              </a:rPr>
              <a:t>string.</a:t>
            </a:r>
          </a:p>
        </p:txBody>
      </p:sp>
      <p:sp>
        <p:nvSpPr>
          <p:cNvPr id="20" name="object 20"/>
          <p:cNvSpPr txBox="1"/>
          <p:nvPr/>
        </p:nvSpPr>
        <p:spPr>
          <a:xfrm>
            <a:off x="1945258" y="5576554"/>
            <a:ext cx="7364406" cy="723031"/>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CC9A1A"/>
                </a:solidFill>
                <a:latin typeface="PKWSMD+Wingdings"/>
                <a:cs typeface="PKWSMD+Wingdings"/>
              </a:rPr>
              <a:t>.</a:t>
            </a:r>
            <a:r>
              <a:rPr sz="2200" spc="1143">
                <a:solidFill>
                  <a:srgbClr val="CC9A1A"/>
                </a:solidFill>
                <a:latin typeface="Times New Roman"/>
                <a:cs typeface="Times New Roman"/>
              </a:rPr>
              <a:t> </a:t>
            </a:r>
            <a:r>
              <a:rPr sz="2200" b="1">
                <a:solidFill>
                  <a:srgbClr val="CC9A1A"/>
                </a:solidFill>
                <a:latin typeface="Calibri"/>
                <a:cs typeface="Calibri"/>
              </a:rPr>
              <a:t>Common</a:t>
            </a:r>
            <a:r>
              <a:rPr sz="2200" b="1" spc="15">
                <a:solidFill>
                  <a:srgbClr val="CC9A1A"/>
                </a:solidFill>
                <a:latin typeface="Calibri"/>
                <a:cs typeface="Calibri"/>
              </a:rPr>
              <a:t> </a:t>
            </a:r>
            <a:r>
              <a:rPr sz="2200" b="1">
                <a:solidFill>
                  <a:srgbClr val="CC9A1A"/>
                </a:solidFill>
                <a:latin typeface="Calibri"/>
                <a:cs typeface="Calibri"/>
              </a:rPr>
              <a:t>String Functions</a:t>
            </a:r>
            <a:r>
              <a:rPr sz="2200" b="1" spc="2170">
                <a:solidFill>
                  <a:srgbClr val="CC9A1A"/>
                </a:solidFill>
                <a:latin typeface="Calibri"/>
                <a:cs typeface="Calibri"/>
              </a:rPr>
              <a:t> </a:t>
            </a:r>
            <a:r>
              <a:rPr sz="2000" b="1">
                <a:solidFill>
                  <a:srgbClr val="000000"/>
                </a:solidFill>
                <a:latin typeface="Calibri"/>
                <a:cs typeface="Calibri"/>
              </a:rPr>
              <a:t>str</a:t>
            </a:r>
            <a:r>
              <a:rPr sz="2000">
                <a:solidFill>
                  <a:srgbClr val="000000"/>
                </a:solidFill>
                <a:latin typeface="Calibri"/>
                <a:cs typeface="Calibri"/>
              </a:rPr>
              <a:t>(x) </a:t>
            </a:r>
            <a:r>
              <a:rPr sz="1800">
                <a:solidFill>
                  <a:srgbClr val="000000"/>
                </a:solidFill>
                <a:latin typeface="Calibri"/>
                <a:cs typeface="Calibri"/>
              </a:rPr>
              <a:t>:to</a:t>
            </a:r>
            <a:r>
              <a:rPr sz="1800" spc="20">
                <a:solidFill>
                  <a:srgbClr val="000000"/>
                </a:solidFill>
                <a:latin typeface="Calibri"/>
                <a:cs typeface="Calibri"/>
              </a:rPr>
              <a:t> </a:t>
            </a:r>
            <a:r>
              <a:rPr sz="1800">
                <a:solidFill>
                  <a:srgbClr val="000000"/>
                </a:solidFill>
                <a:latin typeface="Calibri"/>
                <a:cs typeface="Calibri"/>
              </a:rPr>
              <a:t>convert x </a:t>
            </a:r>
            <a:r>
              <a:rPr sz="1800" spc="-15">
                <a:solidFill>
                  <a:srgbClr val="000000"/>
                </a:solidFill>
                <a:latin typeface="Calibri"/>
                <a:cs typeface="Calibri"/>
              </a:rPr>
              <a:t>to</a:t>
            </a:r>
            <a:r>
              <a:rPr sz="1800" spc="27">
                <a:solidFill>
                  <a:srgbClr val="000000"/>
                </a:solidFill>
                <a:latin typeface="Calibri"/>
                <a:cs typeface="Calibri"/>
              </a:rPr>
              <a:t> </a:t>
            </a:r>
            <a:r>
              <a:rPr sz="1800">
                <a:solidFill>
                  <a:srgbClr val="000000"/>
                </a:solidFill>
                <a:latin typeface="Calibri"/>
                <a:cs typeface="Calibri"/>
              </a:rPr>
              <a:t>a string</a:t>
            </a:r>
          </a:p>
        </p:txBody>
      </p:sp>
      <p:sp>
        <p:nvSpPr>
          <p:cNvPr id="21" name="object 21"/>
          <p:cNvSpPr txBox="1"/>
          <p:nvPr/>
        </p:nvSpPr>
        <p:spPr>
          <a:xfrm>
            <a:off x="5603494" y="5910668"/>
            <a:ext cx="4899812" cy="663557"/>
          </a:xfrm>
          <a:prstGeom prst="rect">
            <a:avLst/>
          </a:prstGeom>
        </p:spPr>
        <p:txBody>
          <a:bodyPr vert="horz" wrap="square" lIns="0" tIns="0" rIns="0" bIns="0" rtlCol="0">
            <a:spAutoFit/>
          </a:bodyPr>
          <a:lstStyle/>
          <a:p>
            <a:pPr marL="0" marR="0">
              <a:lnSpc>
                <a:spcPts val="2446"/>
              </a:lnSpc>
              <a:spcBef>
                <a:spcPts val="0"/>
              </a:spcBef>
              <a:spcAft>
                <a:spcPts val="0"/>
              </a:spcAft>
            </a:pPr>
            <a:r>
              <a:rPr sz="2000" b="1">
                <a:solidFill>
                  <a:srgbClr val="000000"/>
                </a:solidFill>
                <a:latin typeface="Calibri"/>
                <a:cs typeface="Calibri"/>
              </a:rPr>
              <a:t>len</a:t>
            </a:r>
            <a:r>
              <a:rPr sz="2000">
                <a:solidFill>
                  <a:srgbClr val="000000"/>
                </a:solidFill>
                <a:latin typeface="Calibri"/>
                <a:cs typeface="Calibri"/>
              </a:rPr>
              <a:t>(string)</a:t>
            </a:r>
            <a:r>
              <a:rPr sz="1800">
                <a:solidFill>
                  <a:srgbClr val="000000"/>
                </a:solidFill>
                <a:latin typeface="Calibri"/>
                <a:cs typeface="Calibri"/>
              </a:rPr>
              <a:t>:gives</a:t>
            </a:r>
            <a:r>
              <a:rPr sz="1800" spc="11">
                <a:solidFill>
                  <a:srgbClr val="000000"/>
                </a:solidFill>
                <a:latin typeface="Calibri"/>
                <a:cs typeface="Calibri"/>
              </a:rPr>
              <a:t> </a:t>
            </a:r>
            <a:r>
              <a:rPr sz="1800">
                <a:solidFill>
                  <a:srgbClr val="000000"/>
                </a:solidFill>
                <a:latin typeface="Calibri"/>
                <a:cs typeface="Calibri"/>
              </a:rPr>
              <a:t>the</a:t>
            </a:r>
            <a:r>
              <a:rPr sz="1800" spc="18">
                <a:solidFill>
                  <a:srgbClr val="000000"/>
                </a:solidFill>
                <a:latin typeface="Calibri"/>
                <a:cs typeface="Calibri"/>
              </a:rPr>
              <a:t> </a:t>
            </a:r>
            <a:r>
              <a:rPr sz="1800" spc="-10">
                <a:solidFill>
                  <a:srgbClr val="000000"/>
                </a:solidFill>
                <a:latin typeface="Calibri"/>
                <a:cs typeface="Calibri"/>
              </a:rPr>
              <a:t>total</a:t>
            </a:r>
            <a:r>
              <a:rPr sz="1800">
                <a:solidFill>
                  <a:srgbClr val="000000"/>
                </a:solidFill>
                <a:latin typeface="Calibri"/>
                <a:cs typeface="Calibri"/>
              </a:rPr>
              <a:t> length</a:t>
            </a:r>
            <a:r>
              <a:rPr sz="1800" spc="17">
                <a:solidFill>
                  <a:srgbClr val="000000"/>
                </a:solidFill>
                <a:latin typeface="Calibri"/>
                <a:cs typeface="Calibri"/>
              </a:rPr>
              <a:t> </a:t>
            </a:r>
            <a:r>
              <a:rPr sz="1800">
                <a:solidFill>
                  <a:srgbClr val="000000"/>
                </a:solidFill>
                <a:latin typeface="Calibri"/>
                <a:cs typeface="Calibri"/>
              </a:rPr>
              <a:t>of the</a:t>
            </a:r>
            <a:r>
              <a:rPr sz="1800" spc="20">
                <a:solidFill>
                  <a:srgbClr val="000000"/>
                </a:solidFill>
                <a:latin typeface="Calibri"/>
                <a:cs typeface="Calibri"/>
              </a:rPr>
              <a:t> </a:t>
            </a:r>
            <a:r>
              <a:rPr sz="1800">
                <a:solidFill>
                  <a:srgbClr val="000000"/>
                </a:solidFill>
                <a:latin typeface="Calibri"/>
                <a:cs typeface="Calibri"/>
              </a:rPr>
              <a:t>string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136894" y="263565"/>
            <a:ext cx="1347319"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Lists</a:t>
            </a:r>
          </a:p>
        </p:txBody>
      </p:sp>
      <p:sp>
        <p:nvSpPr>
          <p:cNvPr id="4" name="object 4"/>
          <p:cNvSpPr txBox="1"/>
          <p:nvPr/>
        </p:nvSpPr>
        <p:spPr>
          <a:xfrm>
            <a:off x="1771776" y="1043116"/>
            <a:ext cx="10699083" cy="3916897"/>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A</a:t>
            </a:r>
            <a:r>
              <a:rPr sz="2000" spc="46">
                <a:solidFill>
                  <a:srgbClr val="000000"/>
                </a:solidFill>
                <a:latin typeface="Calibri"/>
                <a:cs typeface="Calibri"/>
              </a:rPr>
              <a:t> </a:t>
            </a:r>
            <a:r>
              <a:rPr sz="2000">
                <a:solidFill>
                  <a:srgbClr val="000000"/>
                </a:solidFill>
                <a:latin typeface="Calibri"/>
                <a:cs typeface="Calibri"/>
              </a:rPr>
              <a:t>list</a:t>
            </a:r>
            <a:r>
              <a:rPr sz="2000" spc="50">
                <a:solidFill>
                  <a:srgbClr val="000000"/>
                </a:solidFill>
                <a:latin typeface="Calibri"/>
                <a:cs typeface="Calibri"/>
              </a:rPr>
              <a:t> </a:t>
            </a:r>
            <a:r>
              <a:rPr sz="2000">
                <a:solidFill>
                  <a:srgbClr val="000000"/>
                </a:solidFill>
                <a:latin typeface="Calibri"/>
                <a:cs typeface="Calibri"/>
              </a:rPr>
              <a:t>in</a:t>
            </a:r>
            <a:r>
              <a:rPr sz="2000" spc="47">
                <a:solidFill>
                  <a:srgbClr val="000000"/>
                </a:solidFill>
                <a:latin typeface="Calibri"/>
                <a:cs typeface="Calibri"/>
              </a:rPr>
              <a:t> </a:t>
            </a:r>
            <a:r>
              <a:rPr sz="2000">
                <a:solidFill>
                  <a:srgbClr val="000000"/>
                </a:solidFill>
                <a:latin typeface="Calibri"/>
                <a:cs typeface="Calibri"/>
              </a:rPr>
              <a:t>Python</a:t>
            </a:r>
            <a:r>
              <a:rPr sz="2000" spc="47">
                <a:solidFill>
                  <a:srgbClr val="000000"/>
                </a:solidFill>
                <a:latin typeface="Calibri"/>
                <a:cs typeface="Calibri"/>
              </a:rPr>
              <a:t> </a:t>
            </a:r>
            <a:r>
              <a:rPr sz="2000">
                <a:solidFill>
                  <a:srgbClr val="000000"/>
                </a:solidFill>
                <a:latin typeface="Calibri"/>
                <a:cs typeface="Calibri"/>
              </a:rPr>
              <a:t>is</a:t>
            </a:r>
            <a:r>
              <a:rPr sz="2000" spc="40">
                <a:solidFill>
                  <a:srgbClr val="000000"/>
                </a:solidFill>
                <a:latin typeface="Calibri"/>
                <a:cs typeface="Calibri"/>
              </a:rPr>
              <a:t> </a:t>
            </a:r>
            <a:r>
              <a:rPr sz="2000">
                <a:solidFill>
                  <a:srgbClr val="000000"/>
                </a:solidFill>
                <a:latin typeface="Calibri"/>
                <a:cs typeface="Calibri"/>
              </a:rPr>
              <a:t>an</a:t>
            </a:r>
            <a:r>
              <a:rPr sz="2000" spc="43">
                <a:solidFill>
                  <a:srgbClr val="000000"/>
                </a:solidFill>
                <a:latin typeface="Calibri"/>
                <a:cs typeface="Calibri"/>
              </a:rPr>
              <a:t> </a:t>
            </a:r>
            <a:r>
              <a:rPr sz="2000" b="1">
                <a:solidFill>
                  <a:srgbClr val="000000"/>
                </a:solidFill>
                <a:latin typeface="Calibri"/>
                <a:cs typeface="Calibri"/>
              </a:rPr>
              <a:t>ordered</a:t>
            </a:r>
            <a:r>
              <a:rPr sz="2000" b="1" spc="55">
                <a:solidFill>
                  <a:srgbClr val="000000"/>
                </a:solidFill>
                <a:latin typeface="Calibri"/>
                <a:cs typeface="Calibri"/>
              </a:rPr>
              <a:t> </a:t>
            </a:r>
            <a:r>
              <a:rPr sz="2000" spc="-10">
                <a:solidFill>
                  <a:srgbClr val="000000"/>
                </a:solidFill>
                <a:latin typeface="Calibri"/>
                <a:cs typeface="Calibri"/>
              </a:rPr>
              <a:t>group</a:t>
            </a:r>
            <a:r>
              <a:rPr sz="2000" spc="50">
                <a:solidFill>
                  <a:srgbClr val="000000"/>
                </a:solidFill>
                <a:latin typeface="Calibri"/>
                <a:cs typeface="Calibri"/>
              </a:rPr>
              <a:t> </a:t>
            </a:r>
            <a:r>
              <a:rPr sz="2000">
                <a:solidFill>
                  <a:srgbClr val="000000"/>
                </a:solidFill>
                <a:latin typeface="Calibri"/>
                <a:cs typeface="Calibri"/>
              </a:rPr>
              <a:t>of</a:t>
            </a:r>
            <a:r>
              <a:rPr sz="2000" spc="40">
                <a:solidFill>
                  <a:srgbClr val="000000"/>
                </a:solidFill>
                <a:latin typeface="Calibri"/>
                <a:cs typeface="Calibri"/>
              </a:rPr>
              <a:t> </a:t>
            </a:r>
            <a:r>
              <a:rPr sz="2000">
                <a:solidFill>
                  <a:srgbClr val="000000"/>
                </a:solidFill>
                <a:latin typeface="Calibri"/>
                <a:cs typeface="Calibri"/>
              </a:rPr>
              <a:t>items</a:t>
            </a:r>
            <a:r>
              <a:rPr sz="2000" spc="37">
                <a:solidFill>
                  <a:srgbClr val="000000"/>
                </a:solidFill>
                <a:latin typeface="Calibri"/>
                <a:cs typeface="Calibri"/>
              </a:rPr>
              <a:t> </a:t>
            </a:r>
            <a:r>
              <a:rPr sz="2000">
                <a:solidFill>
                  <a:srgbClr val="000000"/>
                </a:solidFill>
                <a:latin typeface="Calibri"/>
                <a:cs typeface="Calibri"/>
              </a:rPr>
              <a:t>or</a:t>
            </a:r>
            <a:r>
              <a:rPr sz="2000" spc="37">
                <a:solidFill>
                  <a:srgbClr val="000000"/>
                </a:solidFill>
                <a:latin typeface="Calibri"/>
                <a:cs typeface="Calibri"/>
              </a:rPr>
              <a:t> </a:t>
            </a:r>
            <a:r>
              <a:rPr sz="2000">
                <a:solidFill>
                  <a:srgbClr val="000000"/>
                </a:solidFill>
                <a:latin typeface="Calibri"/>
                <a:cs typeface="Calibri"/>
              </a:rPr>
              <a:t>elements,</a:t>
            </a:r>
            <a:r>
              <a:rPr sz="2000" spc="47">
                <a:solidFill>
                  <a:srgbClr val="000000"/>
                </a:solidFill>
                <a:latin typeface="Calibri"/>
                <a:cs typeface="Calibri"/>
              </a:rPr>
              <a:t> </a:t>
            </a:r>
            <a:r>
              <a:rPr sz="2000">
                <a:solidFill>
                  <a:srgbClr val="000000"/>
                </a:solidFill>
                <a:latin typeface="Calibri"/>
                <a:cs typeface="Calibri"/>
              </a:rPr>
              <a:t>and</a:t>
            </a:r>
            <a:r>
              <a:rPr sz="2000" spc="46">
                <a:solidFill>
                  <a:srgbClr val="000000"/>
                </a:solidFill>
                <a:latin typeface="Calibri"/>
                <a:cs typeface="Calibri"/>
              </a:rPr>
              <a:t> </a:t>
            </a:r>
            <a:r>
              <a:rPr sz="2000">
                <a:solidFill>
                  <a:srgbClr val="000000"/>
                </a:solidFill>
                <a:latin typeface="Calibri"/>
                <a:cs typeface="Calibri"/>
              </a:rPr>
              <a:t>these</a:t>
            </a:r>
            <a:r>
              <a:rPr sz="2000" spc="37">
                <a:solidFill>
                  <a:srgbClr val="000000"/>
                </a:solidFill>
                <a:latin typeface="Calibri"/>
                <a:cs typeface="Calibri"/>
              </a:rPr>
              <a:t> </a:t>
            </a:r>
            <a:r>
              <a:rPr sz="2000">
                <a:solidFill>
                  <a:srgbClr val="000000"/>
                </a:solidFill>
                <a:latin typeface="Calibri"/>
                <a:cs typeface="Calibri"/>
              </a:rPr>
              <a:t>list</a:t>
            </a:r>
            <a:r>
              <a:rPr sz="2000" spc="44">
                <a:solidFill>
                  <a:srgbClr val="000000"/>
                </a:solidFill>
                <a:latin typeface="Calibri"/>
                <a:cs typeface="Calibri"/>
              </a:rPr>
              <a:t> </a:t>
            </a:r>
            <a:r>
              <a:rPr sz="2000">
                <a:solidFill>
                  <a:srgbClr val="000000"/>
                </a:solidFill>
                <a:latin typeface="Calibri"/>
                <a:cs typeface="Calibri"/>
              </a:rPr>
              <a:t>elements</a:t>
            </a:r>
            <a:r>
              <a:rPr sz="2000" spc="44">
                <a:solidFill>
                  <a:srgbClr val="000000"/>
                </a:solidFill>
                <a:latin typeface="Calibri"/>
                <a:cs typeface="Calibri"/>
              </a:rPr>
              <a:t> </a:t>
            </a:r>
            <a:r>
              <a:rPr sz="2000" i="1">
                <a:solidFill>
                  <a:srgbClr val="000000"/>
                </a:solidFill>
                <a:latin typeface="Calibri"/>
                <a:cs typeface="Calibri"/>
              </a:rPr>
              <a:t>don't</a:t>
            </a:r>
          </a:p>
          <a:p>
            <a:pPr marL="286512" marR="0">
              <a:lnSpc>
                <a:spcPts val="2400"/>
              </a:lnSpc>
              <a:spcBef>
                <a:spcPts val="0"/>
              </a:spcBef>
              <a:spcAft>
                <a:spcPts val="0"/>
              </a:spcAft>
            </a:pPr>
            <a:r>
              <a:rPr sz="2000" i="1">
                <a:solidFill>
                  <a:srgbClr val="000000"/>
                </a:solidFill>
                <a:latin typeface="Calibri"/>
                <a:cs typeface="Calibri"/>
              </a:rPr>
              <a:t>have</a:t>
            </a:r>
            <a:r>
              <a:rPr sz="2000" i="1" spc="-31">
                <a:solidFill>
                  <a:srgbClr val="000000"/>
                </a:solidFill>
                <a:latin typeface="Calibri"/>
                <a:cs typeface="Calibri"/>
              </a:rPr>
              <a:t> </a:t>
            </a:r>
            <a:r>
              <a:rPr sz="2000" spc="-21">
                <a:solidFill>
                  <a:srgbClr val="000000"/>
                </a:solidFill>
                <a:latin typeface="Calibri"/>
                <a:cs typeface="Calibri"/>
              </a:rPr>
              <a:t>to</a:t>
            </a:r>
            <a:r>
              <a:rPr sz="2000" spc="27">
                <a:solidFill>
                  <a:srgbClr val="000000"/>
                </a:solidFill>
                <a:latin typeface="Calibri"/>
                <a:cs typeface="Calibri"/>
              </a:rPr>
              <a:t> </a:t>
            </a:r>
            <a:r>
              <a:rPr sz="2000">
                <a:solidFill>
                  <a:srgbClr val="000000"/>
                </a:solidFill>
                <a:latin typeface="Calibri"/>
                <a:cs typeface="Calibri"/>
              </a:rPr>
              <a:t>be</a:t>
            </a:r>
            <a:r>
              <a:rPr sz="2000" spc="-11">
                <a:solidFill>
                  <a:srgbClr val="000000"/>
                </a:solidFill>
                <a:latin typeface="Calibri"/>
                <a:cs typeface="Calibri"/>
              </a:rPr>
              <a:t> </a:t>
            </a:r>
            <a:r>
              <a:rPr sz="2000">
                <a:solidFill>
                  <a:srgbClr val="000000"/>
                </a:solidFill>
                <a:latin typeface="Calibri"/>
                <a:cs typeface="Calibri"/>
              </a:rPr>
              <a:t>of the same</a:t>
            </a:r>
            <a:r>
              <a:rPr sz="2000" spc="15">
                <a:solidFill>
                  <a:srgbClr val="000000"/>
                </a:solidFill>
                <a:latin typeface="Calibri"/>
                <a:cs typeface="Calibri"/>
              </a:rPr>
              <a:t> </a:t>
            </a:r>
            <a:r>
              <a:rPr sz="2000">
                <a:solidFill>
                  <a:srgbClr val="000000"/>
                </a:solidFill>
                <a:latin typeface="Calibri"/>
                <a:cs typeface="Calibri"/>
              </a:rPr>
              <a:t>type.</a:t>
            </a:r>
          </a:p>
          <a:p>
            <a:pPr marL="0" marR="0">
              <a:lnSpc>
                <a:spcPts val="3225"/>
              </a:lnSpc>
              <a:spcBef>
                <a:spcPts val="254"/>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23">
                <a:solidFill>
                  <a:srgbClr val="000000"/>
                </a:solidFill>
                <a:latin typeface="Calibri"/>
                <a:cs typeface="Calibri"/>
              </a:rPr>
              <a:t> </a:t>
            </a:r>
            <a:r>
              <a:rPr sz="2000">
                <a:solidFill>
                  <a:srgbClr val="000000"/>
                </a:solidFill>
                <a:latin typeface="Calibri"/>
                <a:cs typeface="Calibri"/>
              </a:rPr>
              <a:t>Lists</a:t>
            </a:r>
            <a:r>
              <a:rPr sz="2000" spc="36">
                <a:solidFill>
                  <a:srgbClr val="000000"/>
                </a:solidFill>
                <a:latin typeface="Calibri"/>
                <a:cs typeface="Calibri"/>
              </a:rPr>
              <a:t> </a:t>
            </a:r>
            <a:r>
              <a:rPr sz="2000" spc="-11">
                <a:solidFill>
                  <a:srgbClr val="000000"/>
                </a:solidFill>
                <a:latin typeface="Calibri"/>
                <a:cs typeface="Calibri"/>
              </a:rPr>
              <a:t>are</a:t>
            </a:r>
            <a:r>
              <a:rPr sz="2000" spc="17">
                <a:solidFill>
                  <a:srgbClr val="000000"/>
                </a:solidFill>
                <a:latin typeface="Calibri"/>
                <a:cs typeface="Calibri"/>
              </a:rPr>
              <a:t> </a:t>
            </a:r>
            <a:r>
              <a:rPr sz="2000" b="1">
                <a:solidFill>
                  <a:srgbClr val="CC9A1A"/>
                </a:solidFill>
                <a:latin typeface="Calibri"/>
                <a:cs typeface="Calibri"/>
              </a:rPr>
              <a:t>mutable</a:t>
            </a:r>
            <a:r>
              <a:rPr sz="2000" b="1" spc="-18">
                <a:solidFill>
                  <a:srgbClr val="CC9A1A"/>
                </a:solidFill>
                <a:latin typeface="Calibri"/>
                <a:cs typeface="Calibri"/>
              </a:rPr>
              <a:t> </a:t>
            </a:r>
            <a:r>
              <a:rPr sz="2000">
                <a:solidFill>
                  <a:srgbClr val="000000"/>
                </a:solidFill>
                <a:latin typeface="Calibri"/>
                <a:cs typeface="Calibri"/>
              </a:rPr>
              <a:t>objects</a:t>
            </a:r>
            <a:r>
              <a:rPr sz="2000" spc="-10">
                <a:solidFill>
                  <a:srgbClr val="000000"/>
                </a:solidFill>
                <a:latin typeface="Calibri"/>
                <a:cs typeface="Calibri"/>
              </a:rPr>
              <a:t> </a:t>
            </a:r>
            <a:r>
              <a:rPr sz="2000">
                <a:solidFill>
                  <a:srgbClr val="000000"/>
                </a:solidFill>
                <a:latin typeface="Calibri"/>
                <a:cs typeface="Calibri"/>
              </a:rPr>
              <a:t>that</a:t>
            </a:r>
            <a:r>
              <a:rPr sz="2000" spc="14">
                <a:solidFill>
                  <a:srgbClr val="000000"/>
                </a:solidFill>
                <a:latin typeface="Calibri"/>
                <a:cs typeface="Calibri"/>
              </a:rPr>
              <a:t> </a:t>
            </a:r>
            <a:r>
              <a:rPr sz="2000">
                <a:solidFill>
                  <a:srgbClr val="000000"/>
                </a:solidFill>
                <a:latin typeface="Calibri"/>
                <a:cs typeface="Calibri"/>
              </a:rPr>
              <a:t>can change</a:t>
            </a:r>
            <a:r>
              <a:rPr sz="2000" spc="-23">
                <a:solidFill>
                  <a:srgbClr val="000000"/>
                </a:solidFill>
                <a:latin typeface="Calibri"/>
                <a:cs typeface="Calibri"/>
              </a:rPr>
              <a:t> </a:t>
            </a:r>
            <a:r>
              <a:rPr sz="2000">
                <a:solidFill>
                  <a:srgbClr val="000000"/>
                </a:solidFill>
                <a:latin typeface="Calibri"/>
                <a:cs typeface="Calibri"/>
              </a:rPr>
              <a:t>their values.</a:t>
            </a:r>
          </a:p>
          <a:p>
            <a:pPr marL="0" marR="0">
              <a:lnSpc>
                <a:spcPts val="3223"/>
              </a:lnSpc>
              <a:spcBef>
                <a:spcPts val="258"/>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A </a:t>
            </a:r>
            <a:r>
              <a:rPr sz="2000" spc="-10">
                <a:solidFill>
                  <a:srgbClr val="000000"/>
                </a:solidFill>
                <a:latin typeface="Calibri"/>
                <a:cs typeface="Calibri"/>
              </a:rPr>
              <a:t>list</a:t>
            </a:r>
            <a:r>
              <a:rPr sz="2000" spc="41">
                <a:solidFill>
                  <a:srgbClr val="000000"/>
                </a:solidFill>
                <a:latin typeface="Calibri"/>
                <a:cs typeface="Calibri"/>
              </a:rPr>
              <a:t> </a:t>
            </a:r>
            <a:r>
              <a:rPr sz="2000">
                <a:solidFill>
                  <a:srgbClr val="000000"/>
                </a:solidFill>
                <a:latin typeface="Calibri"/>
                <a:cs typeface="Calibri"/>
              </a:rPr>
              <a:t>contains items</a:t>
            </a:r>
            <a:r>
              <a:rPr sz="2000" spc="33">
                <a:solidFill>
                  <a:srgbClr val="000000"/>
                </a:solidFill>
                <a:latin typeface="Calibri"/>
                <a:cs typeface="Calibri"/>
              </a:rPr>
              <a:t> </a:t>
            </a:r>
            <a:r>
              <a:rPr sz="2000">
                <a:solidFill>
                  <a:srgbClr val="000000"/>
                </a:solidFill>
                <a:latin typeface="Calibri"/>
                <a:cs typeface="Calibri"/>
              </a:rPr>
              <a:t>separated</a:t>
            </a:r>
            <a:r>
              <a:rPr sz="2000" spc="28">
                <a:solidFill>
                  <a:srgbClr val="000000"/>
                </a:solidFill>
                <a:latin typeface="Calibri"/>
                <a:cs typeface="Calibri"/>
              </a:rPr>
              <a:t> </a:t>
            </a:r>
            <a:r>
              <a:rPr sz="2000">
                <a:solidFill>
                  <a:srgbClr val="000000"/>
                </a:solidFill>
                <a:latin typeface="Calibri"/>
                <a:cs typeface="Calibri"/>
              </a:rPr>
              <a:t>by </a:t>
            </a:r>
            <a:r>
              <a:rPr sz="2000" i="1">
                <a:solidFill>
                  <a:srgbClr val="000000"/>
                </a:solidFill>
                <a:latin typeface="Calibri"/>
                <a:cs typeface="Calibri"/>
              </a:rPr>
              <a:t>commas </a:t>
            </a:r>
            <a:r>
              <a:rPr sz="2000">
                <a:solidFill>
                  <a:srgbClr val="000000"/>
                </a:solidFill>
                <a:latin typeface="Calibri"/>
                <a:cs typeface="Calibri"/>
              </a:rPr>
              <a:t>and enclosed within </a:t>
            </a:r>
            <a:r>
              <a:rPr sz="2000" i="1">
                <a:solidFill>
                  <a:srgbClr val="000000"/>
                </a:solidFill>
                <a:latin typeface="Calibri"/>
                <a:cs typeface="Calibri"/>
              </a:rPr>
              <a:t>square</a:t>
            </a:r>
            <a:r>
              <a:rPr sz="2000" i="1" spc="-31">
                <a:solidFill>
                  <a:srgbClr val="000000"/>
                </a:solidFill>
                <a:latin typeface="Calibri"/>
                <a:cs typeface="Calibri"/>
              </a:rPr>
              <a:t> </a:t>
            </a:r>
            <a:r>
              <a:rPr sz="2000" i="1">
                <a:solidFill>
                  <a:srgbClr val="000000"/>
                </a:solidFill>
                <a:latin typeface="Calibri"/>
                <a:cs typeface="Calibri"/>
              </a:rPr>
              <a:t>brackets</a:t>
            </a:r>
            <a:r>
              <a:rPr sz="2000">
                <a:solidFill>
                  <a:srgbClr val="000000"/>
                </a:solidFill>
                <a:latin typeface="Calibri"/>
                <a:cs typeface="Calibri"/>
              </a:rPr>
              <a:t>.</a:t>
            </a:r>
          </a:p>
          <a:p>
            <a:pPr marL="0" marR="0">
              <a:lnSpc>
                <a:spcPts val="3223"/>
              </a:lnSpc>
              <a:spcBef>
                <a:spcPts val="25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spc="-10">
                <a:solidFill>
                  <a:srgbClr val="000000"/>
                </a:solidFill>
                <a:latin typeface="Calibri"/>
                <a:cs typeface="Calibri"/>
              </a:rPr>
              <a:t>List</a:t>
            </a:r>
            <a:r>
              <a:rPr sz="2000" spc="160">
                <a:solidFill>
                  <a:srgbClr val="000000"/>
                </a:solidFill>
                <a:latin typeface="Calibri"/>
                <a:cs typeface="Calibri"/>
              </a:rPr>
              <a:t> </a:t>
            </a:r>
            <a:r>
              <a:rPr sz="2000" spc="-12">
                <a:solidFill>
                  <a:srgbClr val="000000"/>
                </a:solidFill>
                <a:latin typeface="Calibri"/>
                <a:cs typeface="Calibri"/>
              </a:rPr>
              <a:t>indexes</a:t>
            </a:r>
            <a:r>
              <a:rPr sz="2000" spc="161">
                <a:solidFill>
                  <a:srgbClr val="000000"/>
                </a:solidFill>
                <a:latin typeface="Calibri"/>
                <a:cs typeface="Calibri"/>
              </a:rPr>
              <a:t> </a:t>
            </a:r>
            <a:r>
              <a:rPr sz="2000" spc="-17">
                <a:solidFill>
                  <a:srgbClr val="000000"/>
                </a:solidFill>
                <a:latin typeface="Calibri"/>
                <a:cs typeface="Calibri"/>
              </a:rPr>
              <a:t>like</a:t>
            </a:r>
            <a:r>
              <a:rPr sz="2000" spc="165">
                <a:solidFill>
                  <a:srgbClr val="000000"/>
                </a:solidFill>
                <a:latin typeface="Calibri"/>
                <a:cs typeface="Calibri"/>
              </a:rPr>
              <a:t> </a:t>
            </a:r>
            <a:r>
              <a:rPr sz="2000">
                <a:solidFill>
                  <a:srgbClr val="000000"/>
                </a:solidFill>
                <a:latin typeface="Calibri"/>
                <a:cs typeface="Calibri"/>
              </a:rPr>
              <a:t>strings</a:t>
            </a:r>
            <a:r>
              <a:rPr sz="2000" spc="151">
                <a:solidFill>
                  <a:srgbClr val="000000"/>
                </a:solidFill>
                <a:latin typeface="Calibri"/>
                <a:cs typeface="Calibri"/>
              </a:rPr>
              <a:t> </a:t>
            </a:r>
            <a:r>
              <a:rPr sz="2000">
                <a:solidFill>
                  <a:srgbClr val="000000"/>
                </a:solidFill>
                <a:latin typeface="Calibri"/>
                <a:cs typeface="Calibri"/>
              </a:rPr>
              <a:t>starting</a:t>
            </a:r>
            <a:r>
              <a:rPr sz="2000" spc="155">
                <a:solidFill>
                  <a:srgbClr val="000000"/>
                </a:solidFill>
                <a:latin typeface="Calibri"/>
                <a:cs typeface="Calibri"/>
              </a:rPr>
              <a:t> </a:t>
            </a:r>
            <a:r>
              <a:rPr sz="2000" spc="-21">
                <a:solidFill>
                  <a:srgbClr val="000000"/>
                </a:solidFill>
                <a:latin typeface="Calibri"/>
                <a:cs typeface="Calibri"/>
              </a:rPr>
              <a:t>at</a:t>
            </a:r>
            <a:r>
              <a:rPr sz="2000" spc="162">
                <a:solidFill>
                  <a:srgbClr val="000000"/>
                </a:solidFill>
                <a:latin typeface="Calibri"/>
                <a:cs typeface="Calibri"/>
              </a:rPr>
              <a:t> </a:t>
            </a:r>
            <a:r>
              <a:rPr sz="2000" b="1">
                <a:solidFill>
                  <a:srgbClr val="CC9A1A"/>
                </a:solidFill>
                <a:latin typeface="Calibri"/>
                <a:cs typeface="Calibri"/>
              </a:rPr>
              <a:t>0</a:t>
            </a:r>
            <a:r>
              <a:rPr sz="2000" b="1" spc="153">
                <a:solidFill>
                  <a:srgbClr val="CC9A1A"/>
                </a:solidFill>
                <a:latin typeface="Calibri"/>
                <a:cs typeface="Calibri"/>
              </a:rPr>
              <a:t> </a:t>
            </a:r>
            <a:r>
              <a:rPr sz="2000">
                <a:solidFill>
                  <a:srgbClr val="000000"/>
                </a:solidFill>
                <a:latin typeface="Calibri"/>
                <a:cs typeface="Calibri"/>
              </a:rPr>
              <a:t>in</a:t>
            </a:r>
            <a:r>
              <a:rPr sz="2000" spc="144">
                <a:solidFill>
                  <a:srgbClr val="000000"/>
                </a:solidFill>
                <a:latin typeface="Calibri"/>
                <a:cs typeface="Calibri"/>
              </a:rPr>
              <a:t> </a:t>
            </a:r>
            <a:r>
              <a:rPr sz="2000">
                <a:solidFill>
                  <a:srgbClr val="000000"/>
                </a:solidFill>
                <a:latin typeface="Calibri"/>
                <a:cs typeface="Calibri"/>
              </a:rPr>
              <a:t>the</a:t>
            </a:r>
            <a:r>
              <a:rPr sz="2000" spc="127">
                <a:solidFill>
                  <a:srgbClr val="000000"/>
                </a:solidFill>
                <a:latin typeface="Calibri"/>
                <a:cs typeface="Calibri"/>
              </a:rPr>
              <a:t> </a:t>
            </a:r>
            <a:r>
              <a:rPr sz="2000">
                <a:solidFill>
                  <a:srgbClr val="000000"/>
                </a:solidFill>
                <a:latin typeface="Calibri"/>
                <a:cs typeface="Calibri"/>
              </a:rPr>
              <a:t>beginning</a:t>
            </a:r>
            <a:r>
              <a:rPr sz="2000" spc="134">
                <a:solidFill>
                  <a:srgbClr val="000000"/>
                </a:solidFill>
                <a:latin typeface="Calibri"/>
                <a:cs typeface="Calibri"/>
              </a:rPr>
              <a:t> </a:t>
            </a:r>
            <a:r>
              <a:rPr sz="2000">
                <a:solidFill>
                  <a:srgbClr val="000000"/>
                </a:solidFill>
                <a:latin typeface="Calibri"/>
                <a:cs typeface="Calibri"/>
              </a:rPr>
              <a:t>of</a:t>
            </a:r>
            <a:r>
              <a:rPr sz="2000" spc="150">
                <a:solidFill>
                  <a:srgbClr val="000000"/>
                </a:solidFill>
                <a:latin typeface="Calibri"/>
                <a:cs typeface="Calibri"/>
              </a:rPr>
              <a:t> </a:t>
            </a:r>
            <a:r>
              <a:rPr sz="2000">
                <a:solidFill>
                  <a:srgbClr val="000000"/>
                </a:solidFill>
                <a:latin typeface="Calibri"/>
                <a:cs typeface="Calibri"/>
              </a:rPr>
              <a:t>the</a:t>
            </a:r>
            <a:r>
              <a:rPr sz="2000" spc="158">
                <a:solidFill>
                  <a:srgbClr val="000000"/>
                </a:solidFill>
                <a:latin typeface="Calibri"/>
                <a:cs typeface="Calibri"/>
              </a:rPr>
              <a:t> </a:t>
            </a:r>
            <a:r>
              <a:rPr sz="2000" spc="-10">
                <a:solidFill>
                  <a:srgbClr val="000000"/>
                </a:solidFill>
                <a:latin typeface="Calibri"/>
                <a:cs typeface="Calibri"/>
              </a:rPr>
              <a:t>list</a:t>
            </a:r>
            <a:r>
              <a:rPr sz="2000" spc="162">
                <a:solidFill>
                  <a:srgbClr val="000000"/>
                </a:solidFill>
                <a:latin typeface="Calibri"/>
                <a:cs typeface="Calibri"/>
              </a:rPr>
              <a:t> </a:t>
            </a:r>
            <a:r>
              <a:rPr sz="2000">
                <a:solidFill>
                  <a:srgbClr val="000000"/>
                </a:solidFill>
                <a:latin typeface="Calibri"/>
                <a:cs typeface="Calibri"/>
              </a:rPr>
              <a:t>and</a:t>
            </a:r>
            <a:r>
              <a:rPr sz="2000" spc="154">
                <a:solidFill>
                  <a:srgbClr val="000000"/>
                </a:solidFill>
                <a:latin typeface="Calibri"/>
                <a:cs typeface="Calibri"/>
              </a:rPr>
              <a:t> </a:t>
            </a:r>
            <a:r>
              <a:rPr sz="2000">
                <a:solidFill>
                  <a:srgbClr val="000000"/>
                </a:solidFill>
                <a:latin typeface="Calibri"/>
                <a:cs typeface="Calibri"/>
              </a:rPr>
              <a:t>working</a:t>
            </a:r>
            <a:r>
              <a:rPr sz="2000" spc="167">
                <a:solidFill>
                  <a:srgbClr val="000000"/>
                </a:solidFill>
                <a:latin typeface="Calibri"/>
                <a:cs typeface="Calibri"/>
              </a:rPr>
              <a:t> </a:t>
            </a:r>
            <a:r>
              <a:rPr sz="2000">
                <a:solidFill>
                  <a:srgbClr val="000000"/>
                </a:solidFill>
                <a:latin typeface="Calibri"/>
                <a:cs typeface="Calibri"/>
              </a:rPr>
              <a:t>their</a:t>
            </a:r>
            <a:r>
              <a:rPr sz="2000" spc="145">
                <a:solidFill>
                  <a:srgbClr val="000000"/>
                </a:solidFill>
                <a:latin typeface="Calibri"/>
                <a:cs typeface="Calibri"/>
              </a:rPr>
              <a:t> </a:t>
            </a:r>
            <a:r>
              <a:rPr sz="2000" spc="-30">
                <a:solidFill>
                  <a:srgbClr val="000000"/>
                </a:solidFill>
                <a:latin typeface="Calibri"/>
                <a:cs typeface="Calibri"/>
              </a:rPr>
              <a:t>way</a:t>
            </a:r>
          </a:p>
          <a:p>
            <a:pPr marL="286512" marR="0">
              <a:lnSpc>
                <a:spcPts val="2400"/>
              </a:lnSpc>
              <a:spcBef>
                <a:spcPts val="0"/>
              </a:spcBef>
              <a:spcAft>
                <a:spcPts val="0"/>
              </a:spcAft>
            </a:pPr>
            <a:r>
              <a:rPr sz="2000" spc="-10">
                <a:solidFill>
                  <a:srgbClr val="000000"/>
                </a:solidFill>
                <a:latin typeface="Calibri"/>
                <a:cs typeface="Calibri"/>
              </a:rPr>
              <a:t>from</a:t>
            </a:r>
            <a:r>
              <a:rPr sz="2000" spc="12">
                <a:solidFill>
                  <a:srgbClr val="000000"/>
                </a:solidFill>
                <a:latin typeface="Calibri"/>
                <a:cs typeface="Calibri"/>
              </a:rPr>
              <a:t> </a:t>
            </a:r>
            <a:r>
              <a:rPr sz="2000" b="1">
                <a:solidFill>
                  <a:srgbClr val="CC9A1A"/>
                </a:solidFill>
                <a:latin typeface="Calibri"/>
                <a:cs typeface="Calibri"/>
              </a:rPr>
              <a:t>-1 </a:t>
            </a:r>
            <a:r>
              <a:rPr sz="2000" spc="-21">
                <a:solidFill>
                  <a:srgbClr val="000000"/>
                </a:solidFill>
                <a:latin typeface="Calibri"/>
                <a:cs typeface="Calibri"/>
              </a:rPr>
              <a:t>at</a:t>
            </a:r>
            <a:r>
              <a:rPr sz="2000" spc="28">
                <a:solidFill>
                  <a:srgbClr val="000000"/>
                </a:solidFill>
                <a:latin typeface="Calibri"/>
                <a:cs typeface="Calibri"/>
              </a:rPr>
              <a:t> </a:t>
            </a:r>
            <a:r>
              <a:rPr sz="2000">
                <a:solidFill>
                  <a:srgbClr val="000000"/>
                </a:solidFill>
                <a:latin typeface="Calibri"/>
                <a:cs typeface="Calibri"/>
              </a:rPr>
              <a:t>the</a:t>
            </a:r>
            <a:r>
              <a:rPr sz="2000" spc="10">
                <a:solidFill>
                  <a:srgbClr val="000000"/>
                </a:solidFill>
                <a:latin typeface="Calibri"/>
                <a:cs typeface="Calibri"/>
              </a:rPr>
              <a:t> </a:t>
            </a:r>
            <a:r>
              <a:rPr sz="2000">
                <a:solidFill>
                  <a:srgbClr val="000000"/>
                </a:solidFill>
                <a:latin typeface="Calibri"/>
                <a:cs typeface="Calibri"/>
              </a:rPr>
              <a:t>end.</a:t>
            </a:r>
          </a:p>
          <a:p>
            <a:pPr marL="0" marR="0">
              <a:lnSpc>
                <a:spcPts val="3225"/>
              </a:lnSpc>
              <a:spcBef>
                <a:spcPts val="207"/>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Similar</a:t>
            </a:r>
            <a:r>
              <a:rPr sz="2000" spc="501">
                <a:solidFill>
                  <a:srgbClr val="000000"/>
                </a:solidFill>
                <a:latin typeface="Calibri"/>
                <a:cs typeface="Calibri"/>
              </a:rPr>
              <a:t> </a:t>
            </a:r>
            <a:r>
              <a:rPr sz="2000" spc="-21">
                <a:solidFill>
                  <a:srgbClr val="000000"/>
                </a:solidFill>
                <a:latin typeface="Calibri"/>
                <a:cs typeface="Calibri"/>
              </a:rPr>
              <a:t>to</a:t>
            </a:r>
            <a:r>
              <a:rPr sz="2000" spc="519">
                <a:solidFill>
                  <a:srgbClr val="000000"/>
                </a:solidFill>
                <a:latin typeface="Calibri"/>
                <a:cs typeface="Calibri"/>
              </a:rPr>
              <a:t> </a:t>
            </a:r>
            <a:r>
              <a:rPr sz="2000">
                <a:solidFill>
                  <a:srgbClr val="000000"/>
                </a:solidFill>
                <a:latin typeface="Calibri"/>
                <a:cs typeface="Calibri"/>
              </a:rPr>
              <a:t>strings,</a:t>
            </a:r>
            <a:r>
              <a:rPr sz="2000" spc="488">
                <a:solidFill>
                  <a:srgbClr val="000000"/>
                </a:solidFill>
                <a:latin typeface="Calibri"/>
                <a:cs typeface="Calibri"/>
              </a:rPr>
              <a:t> </a:t>
            </a:r>
            <a:r>
              <a:rPr sz="2000">
                <a:solidFill>
                  <a:srgbClr val="000000"/>
                </a:solidFill>
                <a:latin typeface="Calibri"/>
                <a:cs typeface="Calibri"/>
              </a:rPr>
              <a:t>Lists</a:t>
            </a:r>
            <a:r>
              <a:rPr sz="2000" spc="500">
                <a:solidFill>
                  <a:srgbClr val="000000"/>
                </a:solidFill>
                <a:latin typeface="Calibri"/>
                <a:cs typeface="Calibri"/>
              </a:rPr>
              <a:t> </a:t>
            </a:r>
            <a:r>
              <a:rPr sz="2000">
                <a:solidFill>
                  <a:srgbClr val="000000"/>
                </a:solidFill>
                <a:latin typeface="Calibri"/>
                <a:cs typeface="Calibri"/>
              </a:rPr>
              <a:t>operations</a:t>
            </a:r>
            <a:r>
              <a:rPr sz="2000" spc="501">
                <a:solidFill>
                  <a:srgbClr val="000000"/>
                </a:solidFill>
                <a:latin typeface="Calibri"/>
                <a:cs typeface="Calibri"/>
              </a:rPr>
              <a:t> </a:t>
            </a:r>
            <a:r>
              <a:rPr sz="2000">
                <a:solidFill>
                  <a:srgbClr val="000000"/>
                </a:solidFill>
                <a:latin typeface="Calibri"/>
                <a:cs typeface="Calibri"/>
              </a:rPr>
              <a:t>include</a:t>
            </a:r>
            <a:r>
              <a:rPr sz="2000" spc="494">
                <a:solidFill>
                  <a:srgbClr val="000000"/>
                </a:solidFill>
                <a:latin typeface="Calibri"/>
                <a:cs typeface="Calibri"/>
              </a:rPr>
              <a:t> </a:t>
            </a:r>
            <a:r>
              <a:rPr sz="2000" b="1">
                <a:solidFill>
                  <a:srgbClr val="000000"/>
                </a:solidFill>
                <a:latin typeface="Calibri"/>
                <a:cs typeface="Calibri"/>
              </a:rPr>
              <a:t>slicing</a:t>
            </a:r>
            <a:r>
              <a:rPr sz="2000" b="1" spc="500">
                <a:solidFill>
                  <a:srgbClr val="000000"/>
                </a:solidFill>
                <a:latin typeface="Calibri"/>
                <a:cs typeface="Calibri"/>
              </a:rPr>
              <a:t> </a:t>
            </a:r>
            <a:r>
              <a:rPr sz="2000">
                <a:solidFill>
                  <a:srgbClr val="000000"/>
                </a:solidFill>
                <a:latin typeface="Calibri"/>
                <a:cs typeface="Calibri"/>
              </a:rPr>
              <a:t>([</a:t>
            </a:r>
            <a:r>
              <a:rPr sz="2000" spc="478">
                <a:solidFill>
                  <a:srgbClr val="000000"/>
                </a:solidFill>
                <a:latin typeface="Calibri"/>
                <a:cs typeface="Calibri"/>
              </a:rPr>
              <a:t> </a:t>
            </a:r>
            <a:r>
              <a:rPr sz="2000">
                <a:solidFill>
                  <a:srgbClr val="000000"/>
                </a:solidFill>
                <a:latin typeface="Calibri"/>
                <a:cs typeface="Calibri"/>
              </a:rPr>
              <a:t>]</a:t>
            </a:r>
            <a:r>
              <a:rPr sz="2000" spc="482">
                <a:solidFill>
                  <a:srgbClr val="000000"/>
                </a:solidFill>
                <a:latin typeface="Calibri"/>
                <a:cs typeface="Calibri"/>
              </a:rPr>
              <a:t> </a:t>
            </a:r>
            <a:r>
              <a:rPr sz="2000">
                <a:solidFill>
                  <a:srgbClr val="000000"/>
                </a:solidFill>
                <a:latin typeface="Calibri"/>
                <a:cs typeface="Calibri"/>
              </a:rPr>
              <a:t>and</a:t>
            </a:r>
            <a:r>
              <a:rPr sz="2000" spc="488">
                <a:solidFill>
                  <a:srgbClr val="000000"/>
                </a:solidFill>
                <a:latin typeface="Calibri"/>
                <a:cs typeface="Calibri"/>
              </a:rPr>
              <a:t> </a:t>
            </a:r>
            <a:r>
              <a:rPr sz="2000">
                <a:solidFill>
                  <a:srgbClr val="000000"/>
                </a:solidFill>
                <a:latin typeface="Calibri"/>
                <a:cs typeface="Calibri"/>
              </a:rPr>
              <a:t>[:])</a:t>
            </a:r>
            <a:r>
              <a:rPr sz="2000" spc="488">
                <a:solidFill>
                  <a:srgbClr val="000000"/>
                </a:solidFill>
                <a:latin typeface="Calibri"/>
                <a:cs typeface="Calibri"/>
              </a:rPr>
              <a:t> </a:t>
            </a:r>
            <a:r>
              <a:rPr sz="2000">
                <a:solidFill>
                  <a:srgbClr val="000000"/>
                </a:solidFill>
                <a:latin typeface="Calibri"/>
                <a:cs typeface="Calibri"/>
              </a:rPr>
              <a:t>,</a:t>
            </a:r>
            <a:r>
              <a:rPr sz="2000" spc="501">
                <a:solidFill>
                  <a:srgbClr val="000000"/>
                </a:solidFill>
                <a:latin typeface="Calibri"/>
                <a:cs typeface="Calibri"/>
              </a:rPr>
              <a:t> </a:t>
            </a:r>
            <a:r>
              <a:rPr sz="2000" b="1">
                <a:solidFill>
                  <a:srgbClr val="000000"/>
                </a:solidFill>
                <a:latin typeface="Calibri"/>
                <a:cs typeface="Calibri"/>
              </a:rPr>
              <a:t>concatenation</a:t>
            </a:r>
            <a:r>
              <a:rPr sz="2000" b="1" spc="498">
                <a:solidFill>
                  <a:srgbClr val="000000"/>
                </a:solidFill>
                <a:latin typeface="Calibri"/>
                <a:cs typeface="Calibri"/>
              </a:rPr>
              <a:t> </a:t>
            </a:r>
            <a:r>
              <a:rPr sz="2000">
                <a:solidFill>
                  <a:srgbClr val="000000"/>
                </a:solidFill>
                <a:latin typeface="Calibri"/>
                <a:cs typeface="Calibri"/>
              </a:rPr>
              <a:t>(+),</a:t>
            </a:r>
          </a:p>
          <a:p>
            <a:pPr marL="286512" marR="0">
              <a:lnSpc>
                <a:spcPts val="2400"/>
              </a:lnSpc>
              <a:spcBef>
                <a:spcPts val="0"/>
              </a:spcBef>
              <a:spcAft>
                <a:spcPts val="0"/>
              </a:spcAft>
            </a:pPr>
            <a:r>
              <a:rPr sz="2000" b="1">
                <a:solidFill>
                  <a:srgbClr val="000000"/>
                </a:solidFill>
                <a:latin typeface="Calibri"/>
                <a:cs typeface="Calibri"/>
              </a:rPr>
              <a:t>repetition</a:t>
            </a:r>
            <a:r>
              <a:rPr sz="2000" b="1" spc="-21">
                <a:solidFill>
                  <a:srgbClr val="000000"/>
                </a:solidFill>
                <a:latin typeface="Calibri"/>
                <a:cs typeface="Calibri"/>
              </a:rPr>
              <a:t> </a:t>
            </a:r>
            <a:r>
              <a:rPr sz="2000">
                <a:solidFill>
                  <a:srgbClr val="000000"/>
                </a:solidFill>
                <a:latin typeface="Calibri"/>
                <a:cs typeface="Calibri"/>
              </a:rPr>
              <a:t>(*),</a:t>
            </a:r>
            <a:r>
              <a:rPr sz="2000" spc="10">
                <a:solidFill>
                  <a:srgbClr val="000000"/>
                </a:solidFill>
                <a:latin typeface="Calibri"/>
                <a:cs typeface="Calibri"/>
              </a:rPr>
              <a:t> </a:t>
            </a:r>
            <a:r>
              <a:rPr sz="2000">
                <a:solidFill>
                  <a:srgbClr val="000000"/>
                </a:solidFill>
                <a:latin typeface="Calibri"/>
                <a:cs typeface="Calibri"/>
              </a:rPr>
              <a:t>and </a:t>
            </a:r>
            <a:r>
              <a:rPr sz="2000" b="1">
                <a:solidFill>
                  <a:srgbClr val="000000"/>
                </a:solidFill>
                <a:latin typeface="Calibri"/>
                <a:cs typeface="Calibri"/>
              </a:rPr>
              <a:t>membership</a:t>
            </a:r>
            <a:r>
              <a:rPr sz="2000" b="1" spc="-21">
                <a:solidFill>
                  <a:srgbClr val="000000"/>
                </a:solidFill>
                <a:latin typeface="Calibri"/>
                <a:cs typeface="Calibri"/>
              </a:rPr>
              <a:t> </a:t>
            </a:r>
            <a:r>
              <a:rPr sz="2000">
                <a:solidFill>
                  <a:srgbClr val="000000"/>
                </a:solidFill>
                <a:latin typeface="Calibri"/>
                <a:cs typeface="Calibri"/>
              </a:rPr>
              <a:t>(in).</a:t>
            </a:r>
          </a:p>
          <a:p>
            <a:pPr marL="0" marR="0">
              <a:lnSpc>
                <a:spcPts val="3223"/>
              </a:lnSpc>
              <a:spcBef>
                <a:spcPts val="25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This </a:t>
            </a:r>
            <a:r>
              <a:rPr sz="2000" spc="-11">
                <a:solidFill>
                  <a:srgbClr val="000000"/>
                </a:solidFill>
                <a:latin typeface="Calibri"/>
                <a:cs typeface="Calibri"/>
              </a:rPr>
              <a:t>example</a:t>
            </a:r>
            <a:r>
              <a:rPr sz="2000" spc="31">
                <a:solidFill>
                  <a:srgbClr val="000000"/>
                </a:solidFill>
                <a:latin typeface="Calibri"/>
                <a:cs typeface="Calibri"/>
              </a:rPr>
              <a:t> </a:t>
            </a:r>
            <a:r>
              <a:rPr sz="2000">
                <a:solidFill>
                  <a:srgbClr val="000000"/>
                </a:solidFill>
                <a:latin typeface="Calibri"/>
                <a:cs typeface="Calibri"/>
              </a:rPr>
              <a:t>shows how</a:t>
            </a:r>
            <a:r>
              <a:rPr sz="2000" spc="-18">
                <a:solidFill>
                  <a:srgbClr val="000000"/>
                </a:solidFill>
                <a:latin typeface="Calibri"/>
                <a:cs typeface="Calibri"/>
              </a:rPr>
              <a:t> </a:t>
            </a:r>
            <a:r>
              <a:rPr sz="2000" spc="-21">
                <a:solidFill>
                  <a:srgbClr val="000000"/>
                </a:solidFill>
                <a:latin typeface="Calibri"/>
                <a:cs typeface="Calibri"/>
              </a:rPr>
              <a:t>to</a:t>
            </a:r>
            <a:r>
              <a:rPr sz="2000" spc="27">
                <a:solidFill>
                  <a:srgbClr val="000000"/>
                </a:solidFill>
                <a:latin typeface="Calibri"/>
                <a:cs typeface="Calibri"/>
              </a:rPr>
              <a:t> </a:t>
            </a:r>
            <a:r>
              <a:rPr sz="2000" i="1">
                <a:solidFill>
                  <a:srgbClr val="000000"/>
                </a:solidFill>
                <a:latin typeface="Calibri"/>
                <a:cs typeface="Calibri"/>
              </a:rPr>
              <a:t>access</a:t>
            </a:r>
            <a:r>
              <a:rPr sz="2000">
                <a:solidFill>
                  <a:srgbClr val="000000"/>
                </a:solidFill>
                <a:latin typeface="Calibri"/>
                <a:cs typeface="Calibri"/>
              </a:rPr>
              <a:t>,</a:t>
            </a:r>
            <a:r>
              <a:rPr sz="2000" spc="-15">
                <a:solidFill>
                  <a:srgbClr val="000000"/>
                </a:solidFill>
                <a:latin typeface="Calibri"/>
                <a:cs typeface="Calibri"/>
              </a:rPr>
              <a:t> </a:t>
            </a:r>
            <a:r>
              <a:rPr sz="2000" i="1">
                <a:solidFill>
                  <a:srgbClr val="000000"/>
                </a:solidFill>
                <a:latin typeface="Calibri"/>
                <a:cs typeface="Calibri"/>
              </a:rPr>
              <a:t>update</a:t>
            </a:r>
            <a:r>
              <a:rPr sz="2000" i="1" spc="-23">
                <a:solidFill>
                  <a:srgbClr val="000000"/>
                </a:solidFill>
                <a:latin typeface="Calibri"/>
                <a:cs typeface="Calibri"/>
              </a:rPr>
              <a:t> </a:t>
            </a:r>
            <a:r>
              <a:rPr sz="2000">
                <a:solidFill>
                  <a:srgbClr val="000000"/>
                </a:solidFill>
                <a:latin typeface="Calibri"/>
                <a:cs typeface="Calibri"/>
              </a:rPr>
              <a:t>and </a:t>
            </a:r>
            <a:r>
              <a:rPr sz="2000" i="1">
                <a:solidFill>
                  <a:srgbClr val="000000"/>
                </a:solidFill>
                <a:latin typeface="Calibri"/>
                <a:cs typeface="Calibri"/>
              </a:rPr>
              <a:t>delete</a:t>
            </a:r>
            <a:r>
              <a:rPr sz="2000" i="1" spc="-23">
                <a:solidFill>
                  <a:srgbClr val="000000"/>
                </a:solidFill>
                <a:latin typeface="Calibri"/>
                <a:cs typeface="Calibri"/>
              </a:rPr>
              <a:t> </a:t>
            </a:r>
            <a:r>
              <a:rPr sz="2000" spc="-10">
                <a:solidFill>
                  <a:srgbClr val="000000"/>
                </a:solidFill>
                <a:latin typeface="Calibri"/>
                <a:cs typeface="Calibri"/>
              </a:rPr>
              <a:t>list</a:t>
            </a:r>
            <a:r>
              <a:rPr sz="2000" spc="43">
                <a:solidFill>
                  <a:srgbClr val="000000"/>
                </a:solidFill>
                <a:latin typeface="Calibri"/>
                <a:cs typeface="Calibri"/>
              </a:rPr>
              <a:t> </a:t>
            </a:r>
            <a:r>
              <a:rPr sz="2000">
                <a:solidFill>
                  <a:srgbClr val="000000"/>
                </a:solidFill>
                <a:latin typeface="Calibri"/>
                <a:cs typeface="Calibri"/>
              </a:rPr>
              <a:t>elements:</a:t>
            </a:r>
          </a:p>
        </p:txBody>
      </p:sp>
      <p:sp>
        <p:nvSpPr>
          <p:cNvPr id="5" name="object 5"/>
          <p:cNvSpPr txBox="1"/>
          <p:nvPr/>
        </p:nvSpPr>
        <p:spPr>
          <a:xfrm>
            <a:off x="6089903" y="4847830"/>
            <a:ext cx="944643" cy="826027"/>
          </a:xfrm>
          <a:prstGeom prst="rect">
            <a:avLst/>
          </a:prstGeom>
        </p:spPr>
        <p:txBody>
          <a:bodyPr vert="horz" wrap="square" lIns="0" tIns="0" rIns="0" bIns="0" rtlCol="0">
            <a:spAutoFit/>
          </a:bodyPr>
          <a:lstStyle/>
          <a:p>
            <a:pPr marL="0" marR="0">
              <a:lnSpc>
                <a:spcPts val="1716"/>
              </a:lnSpc>
              <a:spcBef>
                <a:spcPts val="0"/>
              </a:spcBef>
              <a:spcAft>
                <a:spcPts val="0"/>
              </a:spcAft>
            </a:pPr>
            <a:r>
              <a:rPr sz="1400">
                <a:solidFill>
                  <a:srgbClr val="FF0000"/>
                </a:solidFill>
                <a:latin typeface="PKWSMD+Wingdings"/>
                <a:cs typeface="PKWSMD+Wingdings"/>
              </a:rPr>
              <a:t></a:t>
            </a:r>
            <a:r>
              <a:rPr sz="1400" spc="-27">
                <a:solidFill>
                  <a:srgbClr val="FF0000"/>
                </a:solidFill>
                <a:latin typeface="Times New Roman"/>
                <a:cs typeface="Times New Roman"/>
              </a:rPr>
              <a:t> </a:t>
            </a:r>
            <a:r>
              <a:rPr sz="1400">
                <a:solidFill>
                  <a:srgbClr val="FF0000"/>
                </a:solidFill>
                <a:latin typeface="Calibri"/>
                <a:cs typeface="Calibri"/>
              </a:rPr>
              <a:t>access</a:t>
            </a:r>
          </a:p>
          <a:p>
            <a:pPr marL="1524" marR="0">
              <a:lnSpc>
                <a:spcPts val="1713"/>
              </a:lnSpc>
              <a:spcBef>
                <a:spcPts val="974"/>
              </a:spcBef>
              <a:spcAft>
                <a:spcPts val="0"/>
              </a:spcAft>
            </a:pPr>
            <a:r>
              <a:rPr sz="1400">
                <a:solidFill>
                  <a:srgbClr val="FF0000"/>
                </a:solidFill>
                <a:latin typeface="PKWSMD+Wingdings"/>
                <a:cs typeface="PKWSMD+Wingdings"/>
              </a:rPr>
              <a:t></a:t>
            </a:r>
            <a:r>
              <a:rPr sz="1400" spc="-27">
                <a:solidFill>
                  <a:srgbClr val="FF0000"/>
                </a:solidFill>
                <a:latin typeface="Times New Roman"/>
                <a:cs typeface="Times New Roman"/>
              </a:rPr>
              <a:t> </a:t>
            </a:r>
            <a:r>
              <a:rPr sz="1400">
                <a:solidFill>
                  <a:srgbClr val="FF0000"/>
                </a:solidFill>
                <a:latin typeface="Calibri"/>
                <a:cs typeface="Calibri"/>
              </a:rPr>
              <a:t>slice</a:t>
            </a:r>
          </a:p>
        </p:txBody>
      </p:sp>
      <p:sp>
        <p:nvSpPr>
          <p:cNvPr id="6" name="object 6"/>
          <p:cNvSpPr txBox="1"/>
          <p:nvPr/>
        </p:nvSpPr>
        <p:spPr>
          <a:xfrm>
            <a:off x="6080505" y="5543090"/>
            <a:ext cx="990753" cy="484361"/>
          </a:xfrm>
          <a:prstGeom prst="rect">
            <a:avLst/>
          </a:prstGeom>
        </p:spPr>
        <p:txBody>
          <a:bodyPr vert="horz" wrap="square" lIns="0" tIns="0" rIns="0" bIns="0" rtlCol="0">
            <a:spAutoFit/>
          </a:bodyPr>
          <a:lstStyle/>
          <a:p>
            <a:pPr marL="0" marR="0">
              <a:lnSpc>
                <a:spcPts val="1713"/>
              </a:lnSpc>
              <a:spcBef>
                <a:spcPts val="0"/>
              </a:spcBef>
              <a:spcAft>
                <a:spcPts val="0"/>
              </a:spcAft>
            </a:pPr>
            <a:r>
              <a:rPr sz="1400">
                <a:solidFill>
                  <a:srgbClr val="FF0000"/>
                </a:solidFill>
                <a:latin typeface="PKWSMD+Wingdings"/>
                <a:cs typeface="PKWSMD+Wingdings"/>
              </a:rPr>
              <a:t></a:t>
            </a:r>
            <a:r>
              <a:rPr sz="1400" spc="-28">
                <a:solidFill>
                  <a:srgbClr val="FF0000"/>
                </a:solidFill>
                <a:latin typeface="Times New Roman"/>
                <a:cs typeface="Times New Roman"/>
              </a:rPr>
              <a:t> </a:t>
            </a:r>
            <a:r>
              <a:rPr sz="1400">
                <a:solidFill>
                  <a:srgbClr val="FF0000"/>
                </a:solidFill>
                <a:latin typeface="Calibri"/>
                <a:cs typeface="Calibri"/>
              </a:rPr>
              <a:t>update</a:t>
            </a:r>
          </a:p>
        </p:txBody>
      </p:sp>
      <p:sp>
        <p:nvSpPr>
          <p:cNvPr id="8" name="object 8"/>
          <p:cNvSpPr txBox="1"/>
          <p:nvPr/>
        </p:nvSpPr>
        <p:spPr>
          <a:xfrm>
            <a:off x="6094476" y="6060336"/>
            <a:ext cx="937617" cy="484361"/>
          </a:xfrm>
          <a:prstGeom prst="rect">
            <a:avLst/>
          </a:prstGeom>
        </p:spPr>
        <p:txBody>
          <a:bodyPr vert="horz" wrap="square" lIns="0" tIns="0" rIns="0" bIns="0" rtlCol="0">
            <a:spAutoFit/>
          </a:bodyPr>
          <a:lstStyle/>
          <a:p>
            <a:pPr marL="0" marR="0">
              <a:lnSpc>
                <a:spcPts val="1713"/>
              </a:lnSpc>
              <a:spcBef>
                <a:spcPts val="0"/>
              </a:spcBef>
              <a:spcAft>
                <a:spcPts val="0"/>
              </a:spcAft>
            </a:pPr>
            <a:r>
              <a:rPr sz="1400">
                <a:solidFill>
                  <a:srgbClr val="FF0000"/>
                </a:solidFill>
                <a:latin typeface="PKWSMD+Wingdings"/>
                <a:cs typeface="PKWSMD+Wingdings"/>
              </a:rPr>
              <a:t></a:t>
            </a:r>
            <a:r>
              <a:rPr sz="1400" spc="-28">
                <a:solidFill>
                  <a:srgbClr val="FF0000"/>
                </a:solidFill>
                <a:latin typeface="Times New Roman"/>
                <a:cs typeface="Times New Roman"/>
              </a:rPr>
              <a:t> </a:t>
            </a:r>
            <a:r>
              <a:rPr sz="1400">
                <a:solidFill>
                  <a:srgbClr val="FF0000"/>
                </a:solidFill>
                <a:latin typeface="Calibri"/>
                <a:cs typeface="Calibri"/>
              </a:rPr>
              <a:t>delete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136894" y="263565"/>
            <a:ext cx="1347319"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Lists</a:t>
            </a:r>
          </a:p>
        </p:txBody>
      </p:sp>
      <p:sp>
        <p:nvSpPr>
          <p:cNvPr id="4" name="object 4"/>
          <p:cNvSpPr txBox="1"/>
          <p:nvPr/>
        </p:nvSpPr>
        <p:spPr>
          <a:xfrm>
            <a:off x="1771776" y="1064573"/>
            <a:ext cx="10879825" cy="872080"/>
          </a:xfrm>
          <a:prstGeom prst="rect">
            <a:avLst/>
          </a:prstGeom>
        </p:spPr>
        <p:txBody>
          <a:bodyPr vert="horz" wrap="square" lIns="0" tIns="0" rIns="0" bIns="0" rtlCol="0">
            <a:spAutoFit/>
          </a:bodyPr>
          <a:lstStyle/>
          <a:p>
            <a:pPr marL="0" marR="0">
              <a:lnSpc>
                <a:spcPts val="3545"/>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Lists</a:t>
            </a:r>
            <a:r>
              <a:rPr sz="2200" spc="117">
                <a:solidFill>
                  <a:srgbClr val="000000"/>
                </a:solidFill>
                <a:latin typeface="Calibri"/>
                <a:cs typeface="Calibri"/>
              </a:rPr>
              <a:t> </a:t>
            </a:r>
            <a:r>
              <a:rPr sz="2200" spc="-15">
                <a:solidFill>
                  <a:srgbClr val="000000"/>
                </a:solidFill>
                <a:latin typeface="Calibri"/>
                <a:cs typeface="Calibri"/>
              </a:rPr>
              <a:t>can</a:t>
            </a:r>
            <a:r>
              <a:rPr sz="2200" spc="130">
                <a:solidFill>
                  <a:srgbClr val="000000"/>
                </a:solidFill>
                <a:latin typeface="Calibri"/>
                <a:cs typeface="Calibri"/>
              </a:rPr>
              <a:t> </a:t>
            </a:r>
            <a:r>
              <a:rPr sz="2200" spc="-20">
                <a:solidFill>
                  <a:srgbClr val="000000"/>
                </a:solidFill>
                <a:latin typeface="Calibri"/>
                <a:cs typeface="Calibri"/>
              </a:rPr>
              <a:t>have</a:t>
            </a:r>
            <a:r>
              <a:rPr sz="2200" spc="135">
                <a:solidFill>
                  <a:srgbClr val="000000"/>
                </a:solidFill>
                <a:latin typeface="Calibri"/>
                <a:cs typeface="Calibri"/>
              </a:rPr>
              <a:t> </a:t>
            </a:r>
            <a:r>
              <a:rPr sz="2200">
                <a:solidFill>
                  <a:srgbClr val="000000"/>
                </a:solidFill>
                <a:latin typeface="Calibri"/>
                <a:cs typeface="Calibri"/>
              </a:rPr>
              <a:t>sublists</a:t>
            </a:r>
            <a:r>
              <a:rPr sz="2200" spc="116">
                <a:solidFill>
                  <a:srgbClr val="000000"/>
                </a:solidFill>
                <a:latin typeface="Calibri"/>
                <a:cs typeface="Calibri"/>
              </a:rPr>
              <a:t> </a:t>
            </a:r>
            <a:r>
              <a:rPr sz="2200">
                <a:solidFill>
                  <a:srgbClr val="000000"/>
                </a:solidFill>
                <a:latin typeface="Calibri"/>
                <a:cs typeface="Calibri"/>
              </a:rPr>
              <a:t>as</a:t>
            </a:r>
            <a:r>
              <a:rPr sz="2200" spc="127">
                <a:solidFill>
                  <a:srgbClr val="000000"/>
                </a:solidFill>
                <a:latin typeface="Calibri"/>
                <a:cs typeface="Calibri"/>
              </a:rPr>
              <a:t> </a:t>
            </a:r>
            <a:r>
              <a:rPr sz="2200">
                <a:solidFill>
                  <a:srgbClr val="000000"/>
                </a:solidFill>
                <a:latin typeface="Calibri"/>
                <a:cs typeface="Calibri"/>
              </a:rPr>
              <a:t>elements</a:t>
            </a:r>
            <a:r>
              <a:rPr sz="2200" spc="130">
                <a:solidFill>
                  <a:srgbClr val="000000"/>
                </a:solidFill>
                <a:latin typeface="Calibri"/>
                <a:cs typeface="Calibri"/>
              </a:rPr>
              <a:t> </a:t>
            </a:r>
            <a:r>
              <a:rPr sz="2200">
                <a:solidFill>
                  <a:srgbClr val="000000"/>
                </a:solidFill>
                <a:latin typeface="Calibri"/>
                <a:cs typeface="Calibri"/>
              </a:rPr>
              <a:t>and</a:t>
            </a:r>
            <a:r>
              <a:rPr sz="2200" spc="112">
                <a:solidFill>
                  <a:srgbClr val="000000"/>
                </a:solidFill>
                <a:latin typeface="Calibri"/>
                <a:cs typeface="Calibri"/>
              </a:rPr>
              <a:t> </a:t>
            </a:r>
            <a:r>
              <a:rPr sz="2200">
                <a:solidFill>
                  <a:srgbClr val="000000"/>
                </a:solidFill>
                <a:latin typeface="Calibri"/>
                <a:cs typeface="Calibri"/>
              </a:rPr>
              <a:t>these</a:t>
            </a:r>
            <a:r>
              <a:rPr sz="2200" spc="125">
                <a:solidFill>
                  <a:srgbClr val="000000"/>
                </a:solidFill>
                <a:latin typeface="Calibri"/>
                <a:cs typeface="Calibri"/>
              </a:rPr>
              <a:t> </a:t>
            </a:r>
            <a:r>
              <a:rPr sz="2200">
                <a:solidFill>
                  <a:srgbClr val="000000"/>
                </a:solidFill>
                <a:latin typeface="Calibri"/>
                <a:cs typeface="Calibri"/>
              </a:rPr>
              <a:t>sublists</a:t>
            </a:r>
            <a:r>
              <a:rPr sz="2200" spc="119">
                <a:solidFill>
                  <a:srgbClr val="000000"/>
                </a:solidFill>
                <a:latin typeface="Calibri"/>
                <a:cs typeface="Calibri"/>
              </a:rPr>
              <a:t> </a:t>
            </a:r>
            <a:r>
              <a:rPr sz="2200" spc="-20">
                <a:solidFill>
                  <a:srgbClr val="000000"/>
                </a:solidFill>
                <a:latin typeface="Calibri"/>
                <a:cs typeface="Calibri"/>
              </a:rPr>
              <a:t>may</a:t>
            </a:r>
            <a:r>
              <a:rPr sz="2200" spc="146">
                <a:solidFill>
                  <a:srgbClr val="000000"/>
                </a:solidFill>
                <a:latin typeface="Calibri"/>
                <a:cs typeface="Calibri"/>
              </a:rPr>
              <a:t> </a:t>
            </a:r>
            <a:r>
              <a:rPr sz="2200" spc="-14">
                <a:solidFill>
                  <a:srgbClr val="000000"/>
                </a:solidFill>
                <a:latin typeface="Calibri"/>
                <a:cs typeface="Calibri"/>
              </a:rPr>
              <a:t>contain</a:t>
            </a:r>
            <a:r>
              <a:rPr sz="2200" spc="125">
                <a:solidFill>
                  <a:srgbClr val="000000"/>
                </a:solidFill>
                <a:latin typeface="Calibri"/>
                <a:cs typeface="Calibri"/>
              </a:rPr>
              <a:t> </a:t>
            </a:r>
            <a:r>
              <a:rPr sz="2200">
                <a:solidFill>
                  <a:srgbClr val="000000"/>
                </a:solidFill>
                <a:latin typeface="Calibri"/>
                <a:cs typeface="Calibri"/>
              </a:rPr>
              <a:t>other</a:t>
            </a:r>
            <a:r>
              <a:rPr sz="2200" spc="127">
                <a:solidFill>
                  <a:srgbClr val="000000"/>
                </a:solidFill>
                <a:latin typeface="Calibri"/>
                <a:cs typeface="Calibri"/>
              </a:rPr>
              <a:t> </a:t>
            </a:r>
            <a:r>
              <a:rPr sz="2200">
                <a:solidFill>
                  <a:srgbClr val="000000"/>
                </a:solidFill>
                <a:latin typeface="Calibri"/>
                <a:cs typeface="Calibri"/>
              </a:rPr>
              <a:t>sublists</a:t>
            </a:r>
          </a:p>
        </p:txBody>
      </p:sp>
      <p:sp>
        <p:nvSpPr>
          <p:cNvPr id="5" name="object 5"/>
          <p:cNvSpPr txBox="1"/>
          <p:nvPr/>
        </p:nvSpPr>
        <p:spPr>
          <a:xfrm>
            <a:off x="2058289" y="1498991"/>
            <a:ext cx="1259123"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000000"/>
                </a:solidFill>
                <a:latin typeface="Calibri"/>
                <a:cs typeface="Calibri"/>
              </a:rPr>
              <a:t>as well.</a:t>
            </a:r>
          </a:p>
        </p:txBody>
      </p:sp>
      <p:sp>
        <p:nvSpPr>
          <p:cNvPr id="6" name="object 6"/>
          <p:cNvSpPr txBox="1"/>
          <p:nvPr/>
        </p:nvSpPr>
        <p:spPr>
          <a:xfrm>
            <a:off x="1771776" y="3204797"/>
            <a:ext cx="3421512" cy="878545"/>
          </a:xfrm>
          <a:prstGeom prst="rect">
            <a:avLst/>
          </a:prstGeom>
        </p:spPr>
        <p:txBody>
          <a:bodyPr vert="horz" wrap="square" lIns="0" tIns="0" rIns="0" bIns="0" rtlCol="0">
            <a:spAutoFit/>
          </a:bodyPr>
          <a:lstStyle/>
          <a:p>
            <a:pPr marL="0" marR="0">
              <a:lnSpc>
                <a:spcPts val="3542"/>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CC9A1A"/>
                </a:solidFill>
                <a:latin typeface="Calibri"/>
                <a:cs typeface="Calibri"/>
              </a:rPr>
              <a:t>Common</a:t>
            </a:r>
            <a:r>
              <a:rPr sz="2200" b="1" spc="14">
                <a:solidFill>
                  <a:srgbClr val="CC9A1A"/>
                </a:solidFill>
                <a:latin typeface="Calibri"/>
                <a:cs typeface="Calibri"/>
              </a:rPr>
              <a:t> </a:t>
            </a:r>
            <a:r>
              <a:rPr sz="2200" b="1" spc="-10">
                <a:solidFill>
                  <a:srgbClr val="CC9A1A"/>
                </a:solidFill>
                <a:latin typeface="Calibri"/>
                <a:cs typeface="Calibri"/>
              </a:rPr>
              <a:t>List</a:t>
            </a:r>
            <a:r>
              <a:rPr sz="2200" b="1" spc="12">
                <a:solidFill>
                  <a:srgbClr val="CC9A1A"/>
                </a:solidFill>
                <a:latin typeface="Calibri"/>
                <a:cs typeface="Calibri"/>
              </a:rPr>
              <a:t> </a:t>
            </a:r>
            <a:r>
              <a:rPr sz="2200" b="1">
                <a:solidFill>
                  <a:srgbClr val="CC9A1A"/>
                </a:solidFill>
                <a:latin typeface="Calibri"/>
                <a:cs typeface="Calibri"/>
              </a:rPr>
              <a:t>Functions</a:t>
            </a:r>
          </a:p>
        </p:txBody>
      </p:sp>
      <p:sp>
        <p:nvSpPr>
          <p:cNvPr id="7" name="object 7"/>
          <p:cNvSpPr txBox="1"/>
          <p:nvPr/>
        </p:nvSpPr>
        <p:spPr>
          <a:xfrm>
            <a:off x="3570732" y="3802935"/>
            <a:ext cx="1567194" cy="122278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Function</a:t>
            </a:r>
          </a:p>
          <a:p>
            <a:pPr marL="0" marR="0">
              <a:lnSpc>
                <a:spcPts val="1948"/>
              </a:lnSpc>
              <a:spcBef>
                <a:spcPts val="741"/>
              </a:spcBef>
              <a:spcAft>
                <a:spcPts val="0"/>
              </a:spcAft>
            </a:pPr>
            <a:r>
              <a:rPr sz="1600" b="1">
                <a:solidFill>
                  <a:srgbClr val="000000"/>
                </a:solidFill>
                <a:latin typeface="Calibri"/>
                <a:cs typeface="Calibri"/>
              </a:rPr>
              <a:t>cmp</a:t>
            </a:r>
            <a:r>
              <a:rPr sz="1600">
                <a:solidFill>
                  <a:srgbClr val="000000"/>
                </a:solidFill>
                <a:latin typeface="Calibri"/>
                <a:cs typeface="Calibri"/>
              </a:rPr>
              <a:t>(list1, list2)</a:t>
            </a:r>
          </a:p>
          <a:p>
            <a:pPr marL="0" marR="0">
              <a:lnSpc>
                <a:spcPts val="1948"/>
              </a:lnSpc>
              <a:spcBef>
                <a:spcPts val="691"/>
              </a:spcBef>
              <a:spcAft>
                <a:spcPts val="0"/>
              </a:spcAft>
            </a:pPr>
            <a:r>
              <a:rPr sz="1600" b="1">
                <a:solidFill>
                  <a:srgbClr val="000000"/>
                </a:solidFill>
                <a:latin typeface="Calibri"/>
                <a:cs typeface="Calibri"/>
              </a:rPr>
              <a:t>len</a:t>
            </a:r>
            <a:r>
              <a:rPr sz="1600">
                <a:solidFill>
                  <a:srgbClr val="000000"/>
                </a:solidFill>
                <a:latin typeface="Calibri"/>
                <a:cs typeface="Calibri"/>
              </a:rPr>
              <a:t>(list)</a:t>
            </a:r>
          </a:p>
        </p:txBody>
      </p:sp>
      <p:sp>
        <p:nvSpPr>
          <p:cNvPr id="8" name="object 8"/>
          <p:cNvSpPr txBox="1"/>
          <p:nvPr/>
        </p:nvSpPr>
        <p:spPr>
          <a:xfrm>
            <a:off x="5330316" y="3802935"/>
            <a:ext cx="1268675"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Description</a:t>
            </a:r>
          </a:p>
        </p:txBody>
      </p:sp>
      <p:sp>
        <p:nvSpPr>
          <p:cNvPr id="9" name="object 9"/>
          <p:cNvSpPr txBox="1"/>
          <p:nvPr/>
        </p:nvSpPr>
        <p:spPr>
          <a:xfrm>
            <a:off x="5330316" y="4138214"/>
            <a:ext cx="3970791" cy="1959488"/>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Compares</a:t>
            </a:r>
            <a:r>
              <a:rPr sz="1600" spc="21">
                <a:solidFill>
                  <a:srgbClr val="000000"/>
                </a:solidFill>
                <a:latin typeface="Calibri"/>
                <a:cs typeface="Calibri"/>
              </a:rPr>
              <a:t> </a:t>
            </a:r>
            <a:r>
              <a:rPr sz="1600">
                <a:solidFill>
                  <a:srgbClr val="000000"/>
                </a:solidFill>
                <a:latin typeface="Calibri"/>
                <a:cs typeface="Calibri"/>
              </a:rPr>
              <a:t>elements</a:t>
            </a:r>
            <a:r>
              <a:rPr sz="1600" spc="10">
                <a:solidFill>
                  <a:srgbClr val="000000"/>
                </a:solidFill>
                <a:latin typeface="Calibri"/>
                <a:cs typeface="Calibri"/>
              </a:rPr>
              <a:t> </a:t>
            </a:r>
            <a:r>
              <a:rPr sz="1600">
                <a:solidFill>
                  <a:srgbClr val="000000"/>
                </a:solidFill>
                <a:latin typeface="Calibri"/>
                <a:cs typeface="Calibri"/>
              </a:rPr>
              <a:t>of</a:t>
            </a:r>
            <a:r>
              <a:rPr sz="1600" spc="14">
                <a:solidFill>
                  <a:srgbClr val="000000"/>
                </a:solidFill>
                <a:latin typeface="Calibri"/>
                <a:cs typeface="Calibri"/>
              </a:rPr>
              <a:t> </a:t>
            </a:r>
            <a:r>
              <a:rPr sz="1600">
                <a:solidFill>
                  <a:srgbClr val="000000"/>
                </a:solidFill>
                <a:latin typeface="Calibri"/>
                <a:cs typeface="Calibri"/>
              </a:rPr>
              <a:t>both lists.</a:t>
            </a:r>
          </a:p>
          <a:p>
            <a:pPr marL="0" marR="0">
              <a:lnSpc>
                <a:spcPts val="1948"/>
              </a:lnSpc>
              <a:spcBef>
                <a:spcPts val="741"/>
              </a:spcBef>
              <a:spcAft>
                <a:spcPts val="0"/>
              </a:spcAft>
            </a:pPr>
            <a:r>
              <a:rPr sz="1600">
                <a:solidFill>
                  <a:srgbClr val="000000"/>
                </a:solidFill>
                <a:latin typeface="Calibri"/>
                <a:cs typeface="Calibri"/>
              </a:rPr>
              <a:t>Gives the total</a:t>
            </a:r>
            <a:r>
              <a:rPr sz="1600" spc="14">
                <a:solidFill>
                  <a:srgbClr val="000000"/>
                </a:solidFill>
                <a:latin typeface="Calibri"/>
                <a:cs typeface="Calibri"/>
              </a:rPr>
              <a:t> </a:t>
            </a:r>
            <a:r>
              <a:rPr sz="1600">
                <a:solidFill>
                  <a:srgbClr val="000000"/>
                </a:solidFill>
                <a:latin typeface="Calibri"/>
                <a:cs typeface="Calibri"/>
              </a:rPr>
              <a:t>length</a:t>
            </a:r>
            <a:r>
              <a:rPr sz="1600" spc="-10">
                <a:solidFill>
                  <a:srgbClr val="000000"/>
                </a:solidFill>
                <a:latin typeface="Calibri"/>
                <a:cs typeface="Calibri"/>
              </a:rPr>
              <a:t> </a:t>
            </a:r>
            <a:r>
              <a:rPr sz="1600">
                <a:solidFill>
                  <a:srgbClr val="000000"/>
                </a:solidFill>
                <a:latin typeface="Calibri"/>
                <a:cs typeface="Calibri"/>
              </a:rPr>
              <a:t>of the list.</a:t>
            </a:r>
          </a:p>
          <a:p>
            <a:pPr marL="0" marR="0">
              <a:lnSpc>
                <a:spcPts val="1951"/>
              </a:lnSpc>
              <a:spcBef>
                <a:spcPts val="813"/>
              </a:spcBef>
              <a:spcAft>
                <a:spcPts val="0"/>
              </a:spcAft>
            </a:pPr>
            <a:r>
              <a:rPr sz="1600">
                <a:solidFill>
                  <a:srgbClr val="000000"/>
                </a:solidFill>
                <a:latin typeface="Calibri"/>
                <a:cs typeface="Calibri"/>
              </a:rPr>
              <a:t>Returns</a:t>
            </a:r>
            <a:r>
              <a:rPr sz="1600" spc="28">
                <a:solidFill>
                  <a:srgbClr val="000000"/>
                </a:solidFill>
                <a:latin typeface="Calibri"/>
                <a:cs typeface="Calibri"/>
              </a:rPr>
              <a:t> </a:t>
            </a:r>
            <a:r>
              <a:rPr sz="1600">
                <a:solidFill>
                  <a:srgbClr val="000000"/>
                </a:solidFill>
                <a:latin typeface="Calibri"/>
                <a:cs typeface="Calibri"/>
              </a:rPr>
              <a:t>item </a:t>
            </a:r>
            <a:r>
              <a:rPr sz="1600" spc="-10">
                <a:solidFill>
                  <a:srgbClr val="000000"/>
                </a:solidFill>
                <a:latin typeface="Calibri"/>
                <a:cs typeface="Calibri"/>
              </a:rPr>
              <a:t>from</a:t>
            </a:r>
            <a:r>
              <a:rPr sz="1600" spc="10">
                <a:solidFill>
                  <a:srgbClr val="000000"/>
                </a:solidFill>
                <a:latin typeface="Calibri"/>
                <a:cs typeface="Calibri"/>
              </a:rPr>
              <a:t> </a:t>
            </a:r>
            <a:r>
              <a:rPr sz="1600">
                <a:solidFill>
                  <a:srgbClr val="000000"/>
                </a:solidFill>
                <a:latin typeface="Calibri"/>
                <a:cs typeface="Calibri"/>
              </a:rPr>
              <a:t>the list</a:t>
            </a:r>
            <a:r>
              <a:rPr sz="1600" spc="-20">
                <a:solidFill>
                  <a:srgbClr val="000000"/>
                </a:solidFill>
                <a:latin typeface="Calibri"/>
                <a:cs typeface="Calibri"/>
              </a:rPr>
              <a:t> </a:t>
            </a:r>
            <a:r>
              <a:rPr sz="1600">
                <a:solidFill>
                  <a:srgbClr val="000000"/>
                </a:solidFill>
                <a:latin typeface="Calibri"/>
                <a:cs typeface="Calibri"/>
              </a:rPr>
              <a:t>with max value.</a:t>
            </a:r>
          </a:p>
          <a:p>
            <a:pPr marL="0" marR="0">
              <a:lnSpc>
                <a:spcPts val="1951"/>
              </a:lnSpc>
              <a:spcBef>
                <a:spcPts val="811"/>
              </a:spcBef>
              <a:spcAft>
                <a:spcPts val="0"/>
              </a:spcAft>
            </a:pPr>
            <a:r>
              <a:rPr sz="1600">
                <a:solidFill>
                  <a:srgbClr val="000000"/>
                </a:solidFill>
                <a:latin typeface="Calibri"/>
                <a:cs typeface="Calibri"/>
              </a:rPr>
              <a:t>Returns</a:t>
            </a:r>
            <a:r>
              <a:rPr sz="1600" spc="28">
                <a:solidFill>
                  <a:srgbClr val="000000"/>
                </a:solidFill>
                <a:latin typeface="Calibri"/>
                <a:cs typeface="Calibri"/>
              </a:rPr>
              <a:t> </a:t>
            </a:r>
            <a:r>
              <a:rPr sz="1600">
                <a:solidFill>
                  <a:srgbClr val="000000"/>
                </a:solidFill>
                <a:latin typeface="Calibri"/>
                <a:cs typeface="Calibri"/>
              </a:rPr>
              <a:t>item </a:t>
            </a:r>
            <a:r>
              <a:rPr sz="1600" spc="-10">
                <a:solidFill>
                  <a:srgbClr val="000000"/>
                </a:solidFill>
                <a:latin typeface="Calibri"/>
                <a:cs typeface="Calibri"/>
              </a:rPr>
              <a:t>from</a:t>
            </a:r>
            <a:r>
              <a:rPr sz="1600" spc="10">
                <a:solidFill>
                  <a:srgbClr val="000000"/>
                </a:solidFill>
                <a:latin typeface="Calibri"/>
                <a:cs typeface="Calibri"/>
              </a:rPr>
              <a:t> </a:t>
            </a:r>
            <a:r>
              <a:rPr sz="1600">
                <a:solidFill>
                  <a:srgbClr val="000000"/>
                </a:solidFill>
                <a:latin typeface="Calibri"/>
                <a:cs typeface="Calibri"/>
              </a:rPr>
              <a:t>the list</a:t>
            </a:r>
            <a:r>
              <a:rPr sz="1600" spc="-20">
                <a:solidFill>
                  <a:srgbClr val="000000"/>
                </a:solidFill>
                <a:latin typeface="Calibri"/>
                <a:cs typeface="Calibri"/>
              </a:rPr>
              <a:t> </a:t>
            </a:r>
            <a:r>
              <a:rPr sz="1600">
                <a:solidFill>
                  <a:srgbClr val="000000"/>
                </a:solidFill>
                <a:latin typeface="Calibri"/>
                <a:cs typeface="Calibri"/>
              </a:rPr>
              <a:t>with min value.</a:t>
            </a:r>
          </a:p>
          <a:p>
            <a:pPr marL="0" marR="0">
              <a:lnSpc>
                <a:spcPts val="1948"/>
              </a:lnSpc>
              <a:spcBef>
                <a:spcPts val="864"/>
              </a:spcBef>
              <a:spcAft>
                <a:spcPts val="0"/>
              </a:spcAft>
            </a:pPr>
            <a:r>
              <a:rPr sz="1600">
                <a:solidFill>
                  <a:srgbClr val="000000"/>
                </a:solidFill>
                <a:latin typeface="Calibri"/>
                <a:cs typeface="Calibri"/>
              </a:rPr>
              <a:t>Converts</a:t>
            </a:r>
            <a:r>
              <a:rPr sz="1600" spc="27">
                <a:solidFill>
                  <a:srgbClr val="000000"/>
                </a:solidFill>
                <a:latin typeface="Calibri"/>
                <a:cs typeface="Calibri"/>
              </a:rPr>
              <a:t> </a:t>
            </a:r>
            <a:r>
              <a:rPr sz="1600">
                <a:solidFill>
                  <a:srgbClr val="000000"/>
                </a:solidFill>
                <a:latin typeface="Calibri"/>
                <a:cs typeface="Calibri"/>
              </a:rPr>
              <a:t>a tuple</a:t>
            </a:r>
            <a:r>
              <a:rPr sz="1600" spc="-20">
                <a:solidFill>
                  <a:srgbClr val="000000"/>
                </a:solidFill>
                <a:latin typeface="Calibri"/>
                <a:cs typeface="Calibri"/>
              </a:rPr>
              <a:t> </a:t>
            </a:r>
            <a:r>
              <a:rPr sz="1600">
                <a:solidFill>
                  <a:srgbClr val="000000"/>
                </a:solidFill>
                <a:latin typeface="Calibri"/>
                <a:cs typeface="Calibri"/>
              </a:rPr>
              <a:t>into list.</a:t>
            </a:r>
          </a:p>
        </p:txBody>
      </p:sp>
      <p:sp>
        <p:nvSpPr>
          <p:cNvPr id="10" name="object 10"/>
          <p:cNvSpPr txBox="1"/>
          <p:nvPr/>
        </p:nvSpPr>
        <p:spPr>
          <a:xfrm>
            <a:off x="3570732" y="4830709"/>
            <a:ext cx="1027084"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b="1">
                <a:solidFill>
                  <a:srgbClr val="000000"/>
                </a:solidFill>
                <a:latin typeface="Calibri"/>
                <a:cs typeface="Calibri"/>
              </a:rPr>
              <a:t>max</a:t>
            </a:r>
            <a:r>
              <a:rPr sz="1600">
                <a:solidFill>
                  <a:srgbClr val="000000"/>
                </a:solidFill>
                <a:latin typeface="Calibri"/>
                <a:cs typeface="Calibri"/>
              </a:rPr>
              <a:t>(list)</a:t>
            </a:r>
          </a:p>
        </p:txBody>
      </p:sp>
      <p:sp>
        <p:nvSpPr>
          <p:cNvPr id="11" name="object 11"/>
          <p:cNvSpPr txBox="1"/>
          <p:nvPr/>
        </p:nvSpPr>
        <p:spPr>
          <a:xfrm>
            <a:off x="3570732" y="5187960"/>
            <a:ext cx="992392" cy="552598"/>
          </a:xfrm>
          <a:prstGeom prst="rect">
            <a:avLst/>
          </a:prstGeom>
        </p:spPr>
        <p:txBody>
          <a:bodyPr vert="horz" wrap="square" lIns="0" tIns="0" rIns="0" bIns="0" rtlCol="0">
            <a:spAutoFit/>
          </a:bodyPr>
          <a:lstStyle/>
          <a:p>
            <a:pPr marL="0" marR="0">
              <a:lnSpc>
                <a:spcPts val="1951"/>
              </a:lnSpc>
              <a:spcBef>
                <a:spcPts val="0"/>
              </a:spcBef>
              <a:spcAft>
                <a:spcPts val="0"/>
              </a:spcAft>
            </a:pPr>
            <a:r>
              <a:rPr sz="1600" b="1">
                <a:solidFill>
                  <a:srgbClr val="000000"/>
                </a:solidFill>
                <a:latin typeface="Calibri"/>
                <a:cs typeface="Calibri"/>
              </a:rPr>
              <a:t>min</a:t>
            </a:r>
            <a:r>
              <a:rPr sz="1600">
                <a:solidFill>
                  <a:srgbClr val="000000"/>
                </a:solidFill>
                <a:latin typeface="Calibri"/>
                <a:cs typeface="Calibri"/>
              </a:rPr>
              <a:t>(list)</a:t>
            </a:r>
          </a:p>
        </p:txBody>
      </p:sp>
      <p:sp>
        <p:nvSpPr>
          <p:cNvPr id="12" name="object 12"/>
          <p:cNvSpPr txBox="1"/>
          <p:nvPr/>
        </p:nvSpPr>
        <p:spPr>
          <a:xfrm>
            <a:off x="3570732" y="5545476"/>
            <a:ext cx="1106914"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000000"/>
                </a:solidFill>
                <a:latin typeface="Calibri"/>
                <a:cs typeface="Calibri"/>
              </a:rPr>
              <a:t>list</a:t>
            </a:r>
            <a:r>
              <a:rPr sz="1600">
                <a:solidFill>
                  <a:srgbClr val="000000"/>
                </a:solidFill>
                <a:latin typeface="Calibri"/>
                <a:cs typeface="Calibri"/>
              </a:rPr>
              <a:t>(tuple)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6136894" y="263565"/>
            <a:ext cx="1347319"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Lists</a:t>
            </a:r>
          </a:p>
        </p:txBody>
      </p:sp>
      <p:sp>
        <p:nvSpPr>
          <p:cNvPr id="4" name="object 4"/>
          <p:cNvSpPr txBox="1"/>
          <p:nvPr/>
        </p:nvSpPr>
        <p:spPr>
          <a:xfrm>
            <a:off x="1771776" y="1071437"/>
            <a:ext cx="3063430" cy="799851"/>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b="1">
                <a:solidFill>
                  <a:srgbClr val="CC9A1A"/>
                </a:solidFill>
                <a:latin typeface="Calibri"/>
                <a:cs typeface="Calibri"/>
              </a:rPr>
              <a:t>Common</a:t>
            </a:r>
            <a:r>
              <a:rPr sz="2000" b="1" spc="-12">
                <a:solidFill>
                  <a:srgbClr val="CC9A1A"/>
                </a:solidFill>
                <a:latin typeface="Calibri"/>
                <a:cs typeface="Calibri"/>
              </a:rPr>
              <a:t> </a:t>
            </a:r>
            <a:r>
              <a:rPr sz="2000" b="1">
                <a:solidFill>
                  <a:srgbClr val="CC9A1A"/>
                </a:solidFill>
                <a:latin typeface="Calibri"/>
                <a:cs typeface="Calibri"/>
              </a:rPr>
              <a:t>List</a:t>
            </a:r>
            <a:r>
              <a:rPr sz="2000" b="1" spc="-14">
                <a:solidFill>
                  <a:srgbClr val="CC9A1A"/>
                </a:solidFill>
                <a:latin typeface="Calibri"/>
                <a:cs typeface="Calibri"/>
              </a:rPr>
              <a:t> </a:t>
            </a:r>
            <a:r>
              <a:rPr sz="2000" b="1">
                <a:solidFill>
                  <a:srgbClr val="CC9A1A"/>
                </a:solidFill>
                <a:latin typeface="Calibri"/>
                <a:cs typeface="Calibri"/>
              </a:rPr>
              <a:t>Methods</a:t>
            </a:r>
          </a:p>
        </p:txBody>
      </p:sp>
      <p:sp>
        <p:nvSpPr>
          <p:cNvPr id="5" name="object 5"/>
          <p:cNvSpPr txBox="1"/>
          <p:nvPr/>
        </p:nvSpPr>
        <p:spPr>
          <a:xfrm>
            <a:off x="2816098" y="1600120"/>
            <a:ext cx="980769"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Method</a:t>
            </a:r>
          </a:p>
        </p:txBody>
      </p:sp>
      <p:sp>
        <p:nvSpPr>
          <p:cNvPr id="6" name="object 6"/>
          <p:cNvSpPr txBox="1"/>
          <p:nvPr/>
        </p:nvSpPr>
        <p:spPr>
          <a:xfrm>
            <a:off x="4727447" y="1600120"/>
            <a:ext cx="2419523" cy="907064"/>
          </a:xfrm>
          <a:prstGeom prst="rect">
            <a:avLst/>
          </a:prstGeom>
        </p:spPr>
        <p:txBody>
          <a:bodyPr vert="horz" wrap="square" lIns="0" tIns="0" rIns="0" bIns="0" rtlCol="0">
            <a:spAutoFit/>
          </a:bodyPr>
          <a:lstStyle/>
          <a:p>
            <a:pPr marL="0" marR="0">
              <a:lnSpc>
                <a:spcPts val="1948"/>
              </a:lnSpc>
              <a:spcBef>
                <a:spcPts val="0"/>
              </a:spcBef>
              <a:spcAft>
                <a:spcPts val="0"/>
              </a:spcAft>
            </a:pPr>
            <a:r>
              <a:rPr sz="1600" b="1">
                <a:solidFill>
                  <a:srgbClr val="FFFFFF"/>
                </a:solidFill>
                <a:latin typeface="Calibri"/>
                <a:cs typeface="Calibri"/>
              </a:rPr>
              <a:t>Description</a:t>
            </a:r>
          </a:p>
          <a:p>
            <a:pPr marL="0" marR="0">
              <a:lnSpc>
                <a:spcPts val="1948"/>
              </a:lnSpc>
              <a:spcBef>
                <a:spcPts val="895"/>
              </a:spcBef>
              <a:spcAft>
                <a:spcPts val="0"/>
              </a:spcAft>
            </a:pPr>
            <a:r>
              <a:rPr sz="1600">
                <a:solidFill>
                  <a:srgbClr val="000000"/>
                </a:solidFill>
                <a:latin typeface="Calibri"/>
                <a:cs typeface="Calibri"/>
              </a:rPr>
              <a:t>Appends object</a:t>
            </a:r>
            <a:r>
              <a:rPr sz="1600" spc="23">
                <a:solidFill>
                  <a:srgbClr val="000000"/>
                </a:solidFill>
                <a:latin typeface="Calibri"/>
                <a:cs typeface="Calibri"/>
              </a:rPr>
              <a:t> </a:t>
            </a:r>
            <a:r>
              <a:rPr sz="1600">
                <a:solidFill>
                  <a:srgbClr val="000000"/>
                </a:solidFill>
                <a:latin typeface="Calibri"/>
                <a:cs typeface="Calibri"/>
              </a:rPr>
              <a:t>obj</a:t>
            </a:r>
            <a:r>
              <a:rPr sz="1600" spc="12">
                <a:solidFill>
                  <a:srgbClr val="000000"/>
                </a:solidFill>
                <a:latin typeface="Calibri"/>
                <a:cs typeface="Calibri"/>
              </a:rPr>
              <a:t> </a:t>
            </a:r>
            <a:r>
              <a:rPr sz="1600">
                <a:solidFill>
                  <a:srgbClr val="000000"/>
                </a:solidFill>
                <a:latin typeface="Calibri"/>
                <a:cs typeface="Calibri"/>
              </a:rPr>
              <a:t>to</a:t>
            </a:r>
            <a:r>
              <a:rPr sz="1600" spc="11">
                <a:solidFill>
                  <a:srgbClr val="000000"/>
                </a:solidFill>
                <a:latin typeface="Calibri"/>
                <a:cs typeface="Calibri"/>
              </a:rPr>
              <a:t> </a:t>
            </a:r>
            <a:r>
              <a:rPr sz="1600">
                <a:solidFill>
                  <a:srgbClr val="000000"/>
                </a:solidFill>
                <a:latin typeface="Calibri"/>
                <a:cs typeface="Calibri"/>
              </a:rPr>
              <a:t>list</a:t>
            </a:r>
          </a:p>
        </p:txBody>
      </p:sp>
      <p:sp>
        <p:nvSpPr>
          <p:cNvPr id="7" name="object 7"/>
          <p:cNvSpPr txBox="1"/>
          <p:nvPr/>
        </p:nvSpPr>
        <p:spPr>
          <a:xfrm>
            <a:off x="2816098" y="1954958"/>
            <a:ext cx="1618141"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list.</a:t>
            </a:r>
            <a:r>
              <a:rPr sz="1600" b="1">
                <a:solidFill>
                  <a:srgbClr val="000000"/>
                </a:solidFill>
                <a:latin typeface="Calibri"/>
                <a:cs typeface="Calibri"/>
              </a:rPr>
              <a:t>append</a:t>
            </a:r>
            <a:r>
              <a:rPr sz="1600">
                <a:solidFill>
                  <a:srgbClr val="000000"/>
                </a:solidFill>
                <a:latin typeface="Calibri"/>
                <a:cs typeface="Calibri"/>
              </a:rPr>
              <a:t>(obj)</a:t>
            </a:r>
          </a:p>
        </p:txBody>
      </p:sp>
      <p:sp>
        <p:nvSpPr>
          <p:cNvPr id="8" name="object 8"/>
          <p:cNvSpPr txBox="1"/>
          <p:nvPr/>
        </p:nvSpPr>
        <p:spPr>
          <a:xfrm>
            <a:off x="2816098" y="2309669"/>
            <a:ext cx="5998704"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list.</a:t>
            </a:r>
            <a:r>
              <a:rPr sz="1600" b="1">
                <a:solidFill>
                  <a:srgbClr val="000000"/>
                </a:solidFill>
                <a:latin typeface="Calibri"/>
                <a:cs typeface="Calibri"/>
              </a:rPr>
              <a:t>insert</a:t>
            </a:r>
            <a:r>
              <a:rPr sz="1600">
                <a:solidFill>
                  <a:srgbClr val="000000"/>
                </a:solidFill>
                <a:latin typeface="Calibri"/>
                <a:cs typeface="Calibri"/>
              </a:rPr>
              <a:t>(index,</a:t>
            </a:r>
            <a:r>
              <a:rPr sz="1600" spc="-11">
                <a:solidFill>
                  <a:srgbClr val="000000"/>
                </a:solidFill>
                <a:latin typeface="Calibri"/>
                <a:cs typeface="Calibri"/>
              </a:rPr>
              <a:t> </a:t>
            </a:r>
            <a:r>
              <a:rPr sz="1600">
                <a:solidFill>
                  <a:srgbClr val="000000"/>
                </a:solidFill>
                <a:latin typeface="Calibri"/>
                <a:cs typeface="Calibri"/>
              </a:rPr>
              <a:t>obj)</a:t>
            </a:r>
            <a:r>
              <a:rPr sz="1600" spc="1314">
                <a:solidFill>
                  <a:srgbClr val="000000"/>
                </a:solidFill>
                <a:latin typeface="Calibri"/>
                <a:cs typeface="Calibri"/>
              </a:rPr>
              <a:t> </a:t>
            </a:r>
            <a:r>
              <a:rPr sz="1600">
                <a:solidFill>
                  <a:srgbClr val="000000"/>
                </a:solidFill>
                <a:latin typeface="Calibri"/>
                <a:cs typeface="Calibri"/>
              </a:rPr>
              <a:t>Inserts object</a:t>
            </a:r>
            <a:r>
              <a:rPr sz="1600" spc="23">
                <a:solidFill>
                  <a:srgbClr val="000000"/>
                </a:solidFill>
                <a:latin typeface="Calibri"/>
                <a:cs typeface="Calibri"/>
              </a:rPr>
              <a:t> </a:t>
            </a:r>
            <a:r>
              <a:rPr sz="1600">
                <a:solidFill>
                  <a:srgbClr val="000000"/>
                </a:solidFill>
                <a:latin typeface="Calibri"/>
                <a:cs typeface="Calibri"/>
              </a:rPr>
              <a:t>obj</a:t>
            </a:r>
            <a:r>
              <a:rPr sz="1600" spc="12">
                <a:solidFill>
                  <a:srgbClr val="000000"/>
                </a:solidFill>
                <a:latin typeface="Calibri"/>
                <a:cs typeface="Calibri"/>
              </a:rPr>
              <a:t> </a:t>
            </a:r>
            <a:r>
              <a:rPr sz="1600">
                <a:solidFill>
                  <a:srgbClr val="000000"/>
                </a:solidFill>
                <a:latin typeface="Calibri"/>
                <a:cs typeface="Calibri"/>
              </a:rPr>
              <a:t>into</a:t>
            </a:r>
            <a:r>
              <a:rPr sz="1600" spc="-11">
                <a:solidFill>
                  <a:srgbClr val="000000"/>
                </a:solidFill>
                <a:latin typeface="Calibri"/>
                <a:cs typeface="Calibri"/>
              </a:rPr>
              <a:t> </a:t>
            </a:r>
            <a:r>
              <a:rPr sz="1600">
                <a:solidFill>
                  <a:srgbClr val="000000"/>
                </a:solidFill>
                <a:latin typeface="Calibri"/>
                <a:cs typeface="Calibri"/>
              </a:rPr>
              <a:t>list</a:t>
            </a:r>
            <a:r>
              <a:rPr sz="1600" spc="-20">
                <a:solidFill>
                  <a:srgbClr val="000000"/>
                </a:solidFill>
                <a:latin typeface="Calibri"/>
                <a:cs typeface="Calibri"/>
              </a:rPr>
              <a:t> </a:t>
            </a:r>
            <a:r>
              <a:rPr sz="1600" spc="-10">
                <a:solidFill>
                  <a:srgbClr val="000000"/>
                </a:solidFill>
                <a:latin typeface="Calibri"/>
                <a:cs typeface="Calibri"/>
              </a:rPr>
              <a:t>at</a:t>
            </a:r>
            <a:r>
              <a:rPr sz="1600">
                <a:solidFill>
                  <a:srgbClr val="000000"/>
                </a:solidFill>
                <a:latin typeface="Calibri"/>
                <a:cs typeface="Calibri"/>
              </a:rPr>
              <a:t> </a:t>
            </a:r>
            <a:r>
              <a:rPr sz="1600" spc="-10">
                <a:solidFill>
                  <a:srgbClr val="000000"/>
                </a:solidFill>
                <a:latin typeface="Calibri"/>
                <a:cs typeface="Calibri"/>
              </a:rPr>
              <a:t>offset</a:t>
            </a:r>
            <a:r>
              <a:rPr sz="1600" spc="20">
                <a:solidFill>
                  <a:srgbClr val="000000"/>
                </a:solidFill>
                <a:latin typeface="Calibri"/>
                <a:cs typeface="Calibri"/>
              </a:rPr>
              <a:t> </a:t>
            </a:r>
            <a:r>
              <a:rPr sz="1600">
                <a:solidFill>
                  <a:srgbClr val="000000"/>
                </a:solidFill>
                <a:latin typeface="Calibri"/>
                <a:cs typeface="Calibri"/>
              </a:rPr>
              <a:t>index</a:t>
            </a:r>
          </a:p>
        </p:txBody>
      </p:sp>
      <p:sp>
        <p:nvSpPr>
          <p:cNvPr id="9" name="object 9"/>
          <p:cNvSpPr txBox="1"/>
          <p:nvPr/>
        </p:nvSpPr>
        <p:spPr>
          <a:xfrm>
            <a:off x="2816098" y="2664507"/>
            <a:ext cx="1626850" cy="1971324"/>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list.</a:t>
            </a:r>
            <a:r>
              <a:rPr sz="1600" b="1">
                <a:solidFill>
                  <a:srgbClr val="000000"/>
                </a:solidFill>
                <a:latin typeface="Calibri"/>
                <a:cs typeface="Calibri"/>
              </a:rPr>
              <a:t>count</a:t>
            </a:r>
            <a:r>
              <a:rPr sz="1600">
                <a:solidFill>
                  <a:srgbClr val="000000"/>
                </a:solidFill>
                <a:latin typeface="Calibri"/>
                <a:cs typeface="Calibri"/>
              </a:rPr>
              <a:t>(obj)</a:t>
            </a:r>
          </a:p>
          <a:p>
            <a:pPr marL="0" marR="0">
              <a:lnSpc>
                <a:spcPts val="1948"/>
              </a:lnSpc>
              <a:spcBef>
                <a:spcPts val="895"/>
              </a:spcBef>
              <a:spcAft>
                <a:spcPts val="0"/>
              </a:spcAft>
            </a:pPr>
            <a:r>
              <a:rPr sz="1600">
                <a:solidFill>
                  <a:srgbClr val="000000"/>
                </a:solidFill>
                <a:latin typeface="Calibri"/>
                <a:cs typeface="Calibri"/>
              </a:rPr>
              <a:t>list.</a:t>
            </a:r>
            <a:r>
              <a:rPr sz="1600" b="1" spc="-10">
                <a:solidFill>
                  <a:srgbClr val="000000"/>
                </a:solidFill>
                <a:latin typeface="Calibri"/>
                <a:cs typeface="Calibri"/>
              </a:rPr>
              <a:t>index</a:t>
            </a:r>
            <a:r>
              <a:rPr sz="1600">
                <a:solidFill>
                  <a:srgbClr val="000000"/>
                </a:solidFill>
                <a:latin typeface="Calibri"/>
                <a:cs typeface="Calibri"/>
              </a:rPr>
              <a:t>(obj)</a:t>
            </a:r>
          </a:p>
          <a:p>
            <a:pPr marL="0" marR="0">
              <a:lnSpc>
                <a:spcPts val="1948"/>
              </a:lnSpc>
              <a:spcBef>
                <a:spcPts val="894"/>
              </a:spcBef>
              <a:spcAft>
                <a:spcPts val="0"/>
              </a:spcAft>
            </a:pPr>
            <a:r>
              <a:rPr sz="1600">
                <a:solidFill>
                  <a:srgbClr val="000000"/>
                </a:solidFill>
                <a:latin typeface="Calibri"/>
                <a:cs typeface="Calibri"/>
              </a:rPr>
              <a:t>list.</a:t>
            </a:r>
            <a:r>
              <a:rPr sz="1600" b="1">
                <a:solidFill>
                  <a:srgbClr val="000000"/>
                </a:solidFill>
                <a:latin typeface="Calibri"/>
                <a:cs typeface="Calibri"/>
              </a:rPr>
              <a:t>remove</a:t>
            </a:r>
            <a:r>
              <a:rPr sz="1600">
                <a:solidFill>
                  <a:srgbClr val="000000"/>
                </a:solidFill>
                <a:latin typeface="Calibri"/>
                <a:cs typeface="Calibri"/>
              </a:rPr>
              <a:t>(obj)</a:t>
            </a:r>
          </a:p>
          <a:p>
            <a:pPr marL="0" marR="0">
              <a:lnSpc>
                <a:spcPts val="1948"/>
              </a:lnSpc>
              <a:spcBef>
                <a:spcPts val="895"/>
              </a:spcBef>
              <a:spcAft>
                <a:spcPts val="0"/>
              </a:spcAft>
            </a:pPr>
            <a:r>
              <a:rPr sz="1600">
                <a:solidFill>
                  <a:srgbClr val="000000"/>
                </a:solidFill>
                <a:latin typeface="Calibri"/>
                <a:cs typeface="Calibri"/>
              </a:rPr>
              <a:t>list.</a:t>
            </a:r>
            <a:r>
              <a:rPr sz="1600" b="1" spc="-10">
                <a:solidFill>
                  <a:srgbClr val="000000"/>
                </a:solidFill>
                <a:latin typeface="Calibri"/>
                <a:cs typeface="Calibri"/>
              </a:rPr>
              <a:t>reverse</a:t>
            </a:r>
            <a:r>
              <a:rPr sz="1600">
                <a:solidFill>
                  <a:srgbClr val="000000"/>
                </a:solidFill>
                <a:latin typeface="Calibri"/>
                <a:cs typeface="Calibri"/>
              </a:rPr>
              <a:t>()</a:t>
            </a:r>
          </a:p>
          <a:p>
            <a:pPr marL="0" marR="0">
              <a:lnSpc>
                <a:spcPts val="1948"/>
              </a:lnSpc>
              <a:spcBef>
                <a:spcPts val="894"/>
              </a:spcBef>
              <a:spcAft>
                <a:spcPts val="0"/>
              </a:spcAft>
            </a:pPr>
            <a:r>
              <a:rPr sz="1600">
                <a:solidFill>
                  <a:srgbClr val="000000"/>
                </a:solidFill>
                <a:latin typeface="Calibri"/>
                <a:cs typeface="Calibri"/>
              </a:rPr>
              <a:t>list.</a:t>
            </a:r>
            <a:r>
              <a:rPr sz="1600" b="1">
                <a:solidFill>
                  <a:srgbClr val="000000"/>
                </a:solidFill>
                <a:latin typeface="Calibri"/>
                <a:cs typeface="Calibri"/>
              </a:rPr>
              <a:t>sort</a:t>
            </a:r>
            <a:r>
              <a:rPr sz="1600">
                <a:solidFill>
                  <a:srgbClr val="000000"/>
                </a:solidFill>
                <a:latin typeface="Calibri"/>
                <a:cs typeface="Calibri"/>
              </a:rPr>
              <a:t>()</a:t>
            </a:r>
          </a:p>
        </p:txBody>
      </p:sp>
      <p:sp>
        <p:nvSpPr>
          <p:cNvPr id="10" name="object 10"/>
          <p:cNvSpPr txBox="1"/>
          <p:nvPr/>
        </p:nvSpPr>
        <p:spPr>
          <a:xfrm>
            <a:off x="4727447" y="2664507"/>
            <a:ext cx="4774722" cy="1261775"/>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Returns</a:t>
            </a:r>
            <a:r>
              <a:rPr sz="1600" spc="25">
                <a:solidFill>
                  <a:srgbClr val="000000"/>
                </a:solidFill>
                <a:latin typeface="Calibri"/>
                <a:cs typeface="Calibri"/>
              </a:rPr>
              <a:t> </a:t>
            </a:r>
            <a:r>
              <a:rPr sz="1600">
                <a:solidFill>
                  <a:srgbClr val="000000"/>
                </a:solidFill>
                <a:latin typeface="Calibri"/>
                <a:cs typeface="Calibri"/>
              </a:rPr>
              <a:t>count of</a:t>
            </a:r>
            <a:r>
              <a:rPr sz="1600" spc="12">
                <a:solidFill>
                  <a:srgbClr val="000000"/>
                </a:solidFill>
                <a:latin typeface="Calibri"/>
                <a:cs typeface="Calibri"/>
              </a:rPr>
              <a:t> </a:t>
            </a:r>
            <a:r>
              <a:rPr sz="1600">
                <a:solidFill>
                  <a:srgbClr val="000000"/>
                </a:solidFill>
                <a:latin typeface="Calibri"/>
                <a:cs typeface="Calibri"/>
              </a:rPr>
              <a:t>how</a:t>
            </a:r>
            <a:r>
              <a:rPr sz="1600" spc="27">
                <a:solidFill>
                  <a:srgbClr val="000000"/>
                </a:solidFill>
                <a:latin typeface="Calibri"/>
                <a:cs typeface="Calibri"/>
              </a:rPr>
              <a:t> </a:t>
            </a:r>
            <a:r>
              <a:rPr sz="1600">
                <a:solidFill>
                  <a:srgbClr val="000000"/>
                </a:solidFill>
                <a:latin typeface="Calibri"/>
                <a:cs typeface="Calibri"/>
              </a:rPr>
              <a:t>many times obj</a:t>
            </a:r>
            <a:r>
              <a:rPr sz="1600" spc="17">
                <a:solidFill>
                  <a:srgbClr val="000000"/>
                </a:solidFill>
                <a:latin typeface="Calibri"/>
                <a:cs typeface="Calibri"/>
              </a:rPr>
              <a:t> </a:t>
            </a:r>
            <a:r>
              <a:rPr sz="1600">
                <a:solidFill>
                  <a:srgbClr val="000000"/>
                </a:solidFill>
                <a:latin typeface="Calibri"/>
                <a:cs typeface="Calibri"/>
              </a:rPr>
              <a:t>occurs</a:t>
            </a:r>
            <a:r>
              <a:rPr sz="1600" spc="28">
                <a:solidFill>
                  <a:srgbClr val="000000"/>
                </a:solidFill>
                <a:latin typeface="Calibri"/>
                <a:cs typeface="Calibri"/>
              </a:rPr>
              <a:t> </a:t>
            </a:r>
            <a:r>
              <a:rPr sz="1600">
                <a:solidFill>
                  <a:srgbClr val="000000"/>
                </a:solidFill>
                <a:latin typeface="Calibri"/>
                <a:cs typeface="Calibri"/>
              </a:rPr>
              <a:t>in</a:t>
            </a:r>
            <a:r>
              <a:rPr sz="1600" spc="-18">
                <a:solidFill>
                  <a:srgbClr val="000000"/>
                </a:solidFill>
                <a:latin typeface="Calibri"/>
                <a:cs typeface="Calibri"/>
              </a:rPr>
              <a:t> </a:t>
            </a:r>
            <a:r>
              <a:rPr sz="1600">
                <a:solidFill>
                  <a:srgbClr val="000000"/>
                </a:solidFill>
                <a:latin typeface="Calibri"/>
                <a:cs typeface="Calibri"/>
              </a:rPr>
              <a:t>list</a:t>
            </a:r>
          </a:p>
          <a:p>
            <a:pPr marL="0" marR="0">
              <a:lnSpc>
                <a:spcPts val="1948"/>
              </a:lnSpc>
              <a:spcBef>
                <a:spcPts val="895"/>
              </a:spcBef>
              <a:spcAft>
                <a:spcPts val="0"/>
              </a:spcAft>
            </a:pPr>
            <a:r>
              <a:rPr sz="1600">
                <a:solidFill>
                  <a:srgbClr val="000000"/>
                </a:solidFill>
                <a:latin typeface="Calibri"/>
                <a:cs typeface="Calibri"/>
              </a:rPr>
              <a:t>Returns</a:t>
            </a:r>
            <a:r>
              <a:rPr sz="1600" spc="25">
                <a:solidFill>
                  <a:srgbClr val="000000"/>
                </a:solidFill>
                <a:latin typeface="Calibri"/>
                <a:cs typeface="Calibri"/>
              </a:rPr>
              <a:t> </a:t>
            </a:r>
            <a:r>
              <a:rPr sz="1600">
                <a:solidFill>
                  <a:srgbClr val="000000"/>
                </a:solidFill>
                <a:latin typeface="Calibri"/>
                <a:cs typeface="Calibri"/>
              </a:rPr>
              <a:t>the lowest</a:t>
            </a:r>
            <a:r>
              <a:rPr sz="1600" spc="18">
                <a:solidFill>
                  <a:srgbClr val="000000"/>
                </a:solidFill>
                <a:latin typeface="Calibri"/>
                <a:cs typeface="Calibri"/>
              </a:rPr>
              <a:t> </a:t>
            </a:r>
            <a:r>
              <a:rPr sz="1600">
                <a:solidFill>
                  <a:srgbClr val="000000"/>
                </a:solidFill>
                <a:latin typeface="Calibri"/>
                <a:cs typeface="Calibri"/>
              </a:rPr>
              <a:t>index in</a:t>
            </a:r>
            <a:r>
              <a:rPr sz="1600" spc="-18">
                <a:solidFill>
                  <a:srgbClr val="000000"/>
                </a:solidFill>
                <a:latin typeface="Calibri"/>
                <a:cs typeface="Calibri"/>
              </a:rPr>
              <a:t> </a:t>
            </a:r>
            <a:r>
              <a:rPr sz="1600">
                <a:solidFill>
                  <a:srgbClr val="000000"/>
                </a:solidFill>
                <a:latin typeface="Calibri"/>
                <a:cs typeface="Calibri"/>
              </a:rPr>
              <a:t>list</a:t>
            </a:r>
            <a:r>
              <a:rPr sz="1600" spc="-20">
                <a:solidFill>
                  <a:srgbClr val="000000"/>
                </a:solidFill>
                <a:latin typeface="Calibri"/>
                <a:cs typeface="Calibri"/>
              </a:rPr>
              <a:t> </a:t>
            </a:r>
            <a:r>
              <a:rPr sz="1600">
                <a:solidFill>
                  <a:srgbClr val="000000"/>
                </a:solidFill>
                <a:latin typeface="Calibri"/>
                <a:cs typeface="Calibri"/>
              </a:rPr>
              <a:t>that obj</a:t>
            </a:r>
            <a:r>
              <a:rPr sz="1600" spc="12">
                <a:solidFill>
                  <a:srgbClr val="000000"/>
                </a:solidFill>
                <a:latin typeface="Calibri"/>
                <a:cs typeface="Calibri"/>
              </a:rPr>
              <a:t> </a:t>
            </a:r>
            <a:r>
              <a:rPr sz="1600">
                <a:solidFill>
                  <a:srgbClr val="000000"/>
                </a:solidFill>
                <a:latin typeface="Calibri"/>
                <a:cs typeface="Calibri"/>
              </a:rPr>
              <a:t>appears</a:t>
            </a:r>
          </a:p>
          <a:p>
            <a:pPr marL="0" marR="0">
              <a:lnSpc>
                <a:spcPts val="1948"/>
              </a:lnSpc>
              <a:spcBef>
                <a:spcPts val="894"/>
              </a:spcBef>
              <a:spcAft>
                <a:spcPts val="0"/>
              </a:spcAft>
            </a:pPr>
            <a:r>
              <a:rPr sz="1600" spc="-10">
                <a:solidFill>
                  <a:srgbClr val="000000"/>
                </a:solidFill>
                <a:latin typeface="Calibri"/>
                <a:cs typeface="Calibri"/>
              </a:rPr>
              <a:t>Removes</a:t>
            </a:r>
            <a:r>
              <a:rPr sz="1600" spc="51">
                <a:solidFill>
                  <a:srgbClr val="000000"/>
                </a:solidFill>
                <a:latin typeface="Calibri"/>
                <a:cs typeface="Calibri"/>
              </a:rPr>
              <a:t> </a:t>
            </a:r>
            <a:r>
              <a:rPr sz="1600">
                <a:solidFill>
                  <a:srgbClr val="000000"/>
                </a:solidFill>
                <a:latin typeface="Calibri"/>
                <a:cs typeface="Calibri"/>
              </a:rPr>
              <a:t>object</a:t>
            </a:r>
            <a:r>
              <a:rPr sz="1600" spc="23">
                <a:solidFill>
                  <a:srgbClr val="000000"/>
                </a:solidFill>
                <a:latin typeface="Calibri"/>
                <a:cs typeface="Calibri"/>
              </a:rPr>
              <a:t> </a:t>
            </a:r>
            <a:r>
              <a:rPr sz="1600">
                <a:solidFill>
                  <a:srgbClr val="000000"/>
                </a:solidFill>
                <a:latin typeface="Calibri"/>
                <a:cs typeface="Calibri"/>
              </a:rPr>
              <a:t>obj</a:t>
            </a:r>
            <a:r>
              <a:rPr sz="1600" spc="12">
                <a:solidFill>
                  <a:srgbClr val="000000"/>
                </a:solidFill>
                <a:latin typeface="Calibri"/>
                <a:cs typeface="Calibri"/>
              </a:rPr>
              <a:t> </a:t>
            </a:r>
            <a:r>
              <a:rPr sz="1600" spc="-10">
                <a:solidFill>
                  <a:srgbClr val="000000"/>
                </a:solidFill>
                <a:latin typeface="Calibri"/>
                <a:cs typeface="Calibri"/>
              </a:rPr>
              <a:t>from</a:t>
            </a:r>
            <a:r>
              <a:rPr sz="1600" spc="14">
                <a:solidFill>
                  <a:srgbClr val="000000"/>
                </a:solidFill>
                <a:latin typeface="Calibri"/>
                <a:cs typeface="Calibri"/>
              </a:rPr>
              <a:t> </a:t>
            </a:r>
            <a:r>
              <a:rPr sz="1600">
                <a:solidFill>
                  <a:srgbClr val="000000"/>
                </a:solidFill>
                <a:latin typeface="Calibri"/>
                <a:cs typeface="Calibri"/>
              </a:rPr>
              <a:t>list</a:t>
            </a:r>
          </a:p>
        </p:txBody>
      </p:sp>
      <p:sp>
        <p:nvSpPr>
          <p:cNvPr id="11" name="object 11"/>
          <p:cNvSpPr txBox="1"/>
          <p:nvPr/>
        </p:nvSpPr>
        <p:spPr>
          <a:xfrm>
            <a:off x="4727447" y="3728894"/>
            <a:ext cx="2935506"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spc="-14">
                <a:solidFill>
                  <a:srgbClr val="000000"/>
                </a:solidFill>
                <a:latin typeface="Calibri"/>
                <a:cs typeface="Calibri"/>
              </a:rPr>
              <a:t>Reverses</a:t>
            </a:r>
            <a:r>
              <a:rPr sz="1600" spc="54">
                <a:solidFill>
                  <a:srgbClr val="000000"/>
                </a:solidFill>
                <a:latin typeface="Calibri"/>
                <a:cs typeface="Calibri"/>
              </a:rPr>
              <a:t> </a:t>
            </a:r>
            <a:r>
              <a:rPr sz="1600">
                <a:solidFill>
                  <a:srgbClr val="000000"/>
                </a:solidFill>
                <a:latin typeface="Calibri"/>
                <a:cs typeface="Calibri"/>
              </a:rPr>
              <a:t>objects</a:t>
            </a:r>
            <a:r>
              <a:rPr sz="1600" spc="23">
                <a:solidFill>
                  <a:srgbClr val="000000"/>
                </a:solidFill>
                <a:latin typeface="Calibri"/>
                <a:cs typeface="Calibri"/>
              </a:rPr>
              <a:t> </a:t>
            </a:r>
            <a:r>
              <a:rPr sz="1600">
                <a:solidFill>
                  <a:srgbClr val="000000"/>
                </a:solidFill>
                <a:latin typeface="Calibri"/>
                <a:cs typeface="Calibri"/>
              </a:rPr>
              <a:t>of</a:t>
            </a:r>
            <a:r>
              <a:rPr sz="1600" spc="14">
                <a:solidFill>
                  <a:srgbClr val="000000"/>
                </a:solidFill>
                <a:latin typeface="Calibri"/>
                <a:cs typeface="Calibri"/>
              </a:rPr>
              <a:t> </a:t>
            </a:r>
            <a:r>
              <a:rPr sz="1600">
                <a:solidFill>
                  <a:srgbClr val="000000"/>
                </a:solidFill>
                <a:latin typeface="Calibri"/>
                <a:cs typeface="Calibri"/>
              </a:rPr>
              <a:t>list</a:t>
            </a:r>
            <a:r>
              <a:rPr sz="1600" spc="-20">
                <a:solidFill>
                  <a:srgbClr val="000000"/>
                </a:solidFill>
                <a:latin typeface="Calibri"/>
                <a:cs typeface="Calibri"/>
              </a:rPr>
              <a:t> </a:t>
            </a:r>
            <a:r>
              <a:rPr sz="1600">
                <a:solidFill>
                  <a:srgbClr val="000000"/>
                </a:solidFill>
                <a:latin typeface="Calibri"/>
                <a:cs typeface="Calibri"/>
              </a:rPr>
              <a:t>in</a:t>
            </a:r>
            <a:r>
              <a:rPr sz="1600" spc="-18">
                <a:solidFill>
                  <a:srgbClr val="000000"/>
                </a:solidFill>
                <a:latin typeface="Calibri"/>
                <a:cs typeface="Calibri"/>
              </a:rPr>
              <a:t> </a:t>
            </a:r>
            <a:r>
              <a:rPr sz="1600">
                <a:solidFill>
                  <a:srgbClr val="000000"/>
                </a:solidFill>
                <a:latin typeface="Calibri"/>
                <a:cs typeface="Calibri"/>
              </a:rPr>
              <a:t>place</a:t>
            </a:r>
          </a:p>
        </p:txBody>
      </p:sp>
      <p:sp>
        <p:nvSpPr>
          <p:cNvPr id="12" name="object 12"/>
          <p:cNvSpPr txBox="1"/>
          <p:nvPr/>
        </p:nvSpPr>
        <p:spPr>
          <a:xfrm>
            <a:off x="4727447" y="4083605"/>
            <a:ext cx="2581200" cy="552226"/>
          </a:xfrm>
          <a:prstGeom prst="rect">
            <a:avLst/>
          </a:prstGeom>
        </p:spPr>
        <p:txBody>
          <a:bodyPr vert="horz" wrap="square" lIns="0" tIns="0" rIns="0" bIns="0" rtlCol="0">
            <a:spAutoFit/>
          </a:bodyPr>
          <a:lstStyle/>
          <a:p>
            <a:pPr marL="0" marR="0">
              <a:lnSpc>
                <a:spcPts val="1948"/>
              </a:lnSpc>
              <a:spcBef>
                <a:spcPts val="0"/>
              </a:spcBef>
              <a:spcAft>
                <a:spcPts val="0"/>
              </a:spcAft>
            </a:pPr>
            <a:r>
              <a:rPr sz="1600">
                <a:solidFill>
                  <a:srgbClr val="000000"/>
                </a:solidFill>
                <a:latin typeface="Calibri"/>
                <a:cs typeface="Calibri"/>
              </a:rPr>
              <a:t>Sorts</a:t>
            </a:r>
            <a:r>
              <a:rPr sz="1600" spc="21">
                <a:solidFill>
                  <a:srgbClr val="000000"/>
                </a:solidFill>
                <a:latin typeface="Calibri"/>
                <a:cs typeface="Calibri"/>
              </a:rPr>
              <a:t> </a:t>
            </a:r>
            <a:r>
              <a:rPr sz="1600">
                <a:solidFill>
                  <a:srgbClr val="000000"/>
                </a:solidFill>
                <a:latin typeface="Calibri"/>
                <a:cs typeface="Calibri"/>
              </a:rPr>
              <a:t>objects</a:t>
            </a:r>
            <a:r>
              <a:rPr sz="1600" spc="23">
                <a:solidFill>
                  <a:srgbClr val="000000"/>
                </a:solidFill>
                <a:latin typeface="Calibri"/>
                <a:cs typeface="Calibri"/>
              </a:rPr>
              <a:t> </a:t>
            </a:r>
            <a:r>
              <a:rPr sz="1600">
                <a:solidFill>
                  <a:srgbClr val="000000"/>
                </a:solidFill>
                <a:latin typeface="Calibri"/>
                <a:cs typeface="Calibri"/>
              </a:rPr>
              <a:t>of</a:t>
            </a:r>
            <a:r>
              <a:rPr sz="1600" spc="14">
                <a:solidFill>
                  <a:srgbClr val="000000"/>
                </a:solidFill>
                <a:latin typeface="Calibri"/>
                <a:cs typeface="Calibri"/>
              </a:rPr>
              <a:t> </a:t>
            </a:r>
            <a:r>
              <a:rPr sz="1600">
                <a:solidFill>
                  <a:srgbClr val="000000"/>
                </a:solidFill>
                <a:latin typeface="Calibri"/>
                <a:cs typeface="Calibri"/>
              </a:rPr>
              <a:t>list</a:t>
            </a:r>
            <a:r>
              <a:rPr sz="1600" spc="-20">
                <a:solidFill>
                  <a:srgbClr val="000000"/>
                </a:solidFill>
                <a:latin typeface="Calibri"/>
                <a:cs typeface="Calibri"/>
              </a:rPr>
              <a:t> </a:t>
            </a:r>
            <a:r>
              <a:rPr sz="1600">
                <a:solidFill>
                  <a:srgbClr val="000000"/>
                </a:solidFill>
                <a:latin typeface="Calibri"/>
                <a:cs typeface="Calibri"/>
              </a:rPr>
              <a:t>in</a:t>
            </a:r>
            <a:r>
              <a:rPr sz="1600" spc="-18">
                <a:solidFill>
                  <a:srgbClr val="000000"/>
                </a:solidFill>
                <a:latin typeface="Calibri"/>
                <a:cs typeface="Calibri"/>
              </a:rPr>
              <a:t> </a:t>
            </a:r>
            <a:r>
              <a:rPr sz="1600">
                <a:solidFill>
                  <a:srgbClr val="000000"/>
                </a:solidFill>
                <a:latin typeface="Calibri"/>
                <a:cs typeface="Calibri"/>
              </a:rPr>
              <a:t>place</a:t>
            </a:r>
          </a:p>
        </p:txBody>
      </p:sp>
      <p:sp>
        <p:nvSpPr>
          <p:cNvPr id="13" name="object 13"/>
          <p:cNvSpPr txBox="1"/>
          <p:nvPr/>
        </p:nvSpPr>
        <p:spPr>
          <a:xfrm>
            <a:off x="1771776" y="4378878"/>
            <a:ext cx="2862556" cy="799688"/>
          </a:xfrm>
          <a:prstGeom prst="rect">
            <a:avLst/>
          </a:prstGeom>
        </p:spPr>
        <p:txBody>
          <a:bodyPr vert="horz" wrap="square" lIns="0" tIns="0" rIns="0" bIns="0" rtlCol="0">
            <a:spAutoFit/>
          </a:bodyPr>
          <a:lstStyle/>
          <a:p>
            <a:pPr marL="0" marR="0">
              <a:lnSpc>
                <a:spcPts val="3225"/>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b="1">
                <a:solidFill>
                  <a:srgbClr val="CC9A1A"/>
                </a:solidFill>
                <a:latin typeface="Calibri"/>
                <a:cs typeface="Calibri"/>
              </a:rPr>
              <a:t>List</a:t>
            </a:r>
            <a:r>
              <a:rPr sz="2000" b="1" spc="-15">
                <a:solidFill>
                  <a:srgbClr val="CC9A1A"/>
                </a:solidFill>
                <a:latin typeface="Calibri"/>
                <a:cs typeface="Calibri"/>
              </a:rPr>
              <a:t> </a:t>
            </a:r>
            <a:r>
              <a:rPr sz="2000" b="1">
                <a:solidFill>
                  <a:srgbClr val="CC9A1A"/>
                </a:solidFill>
                <a:latin typeface="Calibri"/>
                <a:cs typeface="Calibri"/>
              </a:rPr>
              <a:t>Comprehensions</a:t>
            </a:r>
          </a:p>
        </p:txBody>
      </p:sp>
      <p:sp>
        <p:nvSpPr>
          <p:cNvPr id="14" name="object 14"/>
          <p:cNvSpPr txBox="1"/>
          <p:nvPr/>
        </p:nvSpPr>
        <p:spPr>
          <a:xfrm>
            <a:off x="2228976" y="4849608"/>
            <a:ext cx="8871525"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000000"/>
                </a:solidFill>
                <a:latin typeface="Calibri"/>
                <a:cs typeface="Calibri"/>
              </a:rPr>
              <a:t>Each</a:t>
            </a:r>
            <a:r>
              <a:rPr sz="2000" spc="10">
                <a:solidFill>
                  <a:srgbClr val="000000"/>
                </a:solidFill>
                <a:latin typeface="Calibri"/>
                <a:cs typeface="Calibri"/>
              </a:rPr>
              <a:t> </a:t>
            </a:r>
            <a:r>
              <a:rPr sz="2000" spc="-10">
                <a:solidFill>
                  <a:srgbClr val="000000"/>
                </a:solidFill>
                <a:latin typeface="Calibri"/>
                <a:cs typeface="Calibri"/>
              </a:rPr>
              <a:t>list</a:t>
            </a:r>
            <a:r>
              <a:rPr sz="2000" spc="27">
                <a:solidFill>
                  <a:srgbClr val="000000"/>
                </a:solidFill>
                <a:latin typeface="Calibri"/>
                <a:cs typeface="Calibri"/>
              </a:rPr>
              <a:t> </a:t>
            </a:r>
            <a:r>
              <a:rPr sz="2000">
                <a:solidFill>
                  <a:srgbClr val="000000"/>
                </a:solidFill>
                <a:latin typeface="Calibri"/>
                <a:cs typeface="Calibri"/>
              </a:rPr>
              <a:t>comprehension</a:t>
            </a:r>
            <a:r>
              <a:rPr sz="2000" spc="-18">
                <a:solidFill>
                  <a:srgbClr val="000000"/>
                </a:solidFill>
                <a:latin typeface="Calibri"/>
                <a:cs typeface="Calibri"/>
              </a:rPr>
              <a:t> </a:t>
            </a:r>
            <a:r>
              <a:rPr sz="2000">
                <a:solidFill>
                  <a:srgbClr val="000000"/>
                </a:solidFill>
                <a:latin typeface="Calibri"/>
                <a:cs typeface="Calibri"/>
              </a:rPr>
              <a:t>consists</a:t>
            </a:r>
            <a:r>
              <a:rPr sz="2000" spc="15">
                <a:solidFill>
                  <a:srgbClr val="000000"/>
                </a:solidFill>
                <a:latin typeface="Calibri"/>
                <a:cs typeface="Calibri"/>
              </a:rPr>
              <a:t> </a:t>
            </a:r>
            <a:r>
              <a:rPr sz="2000">
                <a:solidFill>
                  <a:srgbClr val="000000"/>
                </a:solidFill>
                <a:latin typeface="Calibri"/>
                <a:cs typeface="Calibri"/>
              </a:rPr>
              <a:t>of an </a:t>
            </a:r>
            <a:r>
              <a:rPr sz="2000" b="1">
                <a:solidFill>
                  <a:srgbClr val="000000"/>
                </a:solidFill>
                <a:latin typeface="Calibri"/>
                <a:cs typeface="Calibri"/>
              </a:rPr>
              <a:t>expression </a:t>
            </a:r>
            <a:r>
              <a:rPr sz="2000">
                <a:solidFill>
                  <a:srgbClr val="000000"/>
                </a:solidFill>
                <a:latin typeface="Calibri"/>
                <a:cs typeface="Calibri"/>
              </a:rPr>
              <a:t>followed by a </a:t>
            </a:r>
            <a:r>
              <a:rPr sz="2000" b="1" spc="-15">
                <a:solidFill>
                  <a:srgbClr val="000000"/>
                </a:solidFill>
                <a:latin typeface="Calibri"/>
                <a:cs typeface="Calibri"/>
              </a:rPr>
              <a:t>for</a:t>
            </a:r>
            <a:r>
              <a:rPr sz="2000" b="1" spc="18">
                <a:solidFill>
                  <a:srgbClr val="000000"/>
                </a:solidFill>
                <a:latin typeface="Calibri"/>
                <a:cs typeface="Calibri"/>
              </a:rPr>
              <a:t> </a:t>
            </a:r>
            <a:r>
              <a:rPr sz="2000">
                <a:solidFill>
                  <a:srgbClr val="000000"/>
                </a:solidFill>
                <a:latin typeface="Calibri"/>
                <a:cs typeface="Calibri"/>
              </a:rPr>
              <a:t>clause.</a:t>
            </a:r>
          </a:p>
        </p:txBody>
      </p:sp>
      <p:sp>
        <p:nvSpPr>
          <p:cNvPr id="15" name="object 15"/>
          <p:cNvSpPr txBox="1"/>
          <p:nvPr/>
        </p:nvSpPr>
        <p:spPr>
          <a:xfrm>
            <a:off x="6394958" y="5430010"/>
            <a:ext cx="1888681" cy="484361"/>
          </a:xfrm>
          <a:prstGeom prst="rect">
            <a:avLst/>
          </a:prstGeom>
        </p:spPr>
        <p:txBody>
          <a:bodyPr vert="horz" wrap="square" lIns="0" tIns="0" rIns="0" bIns="0" rtlCol="0">
            <a:spAutoFit/>
          </a:bodyPr>
          <a:lstStyle/>
          <a:p>
            <a:pPr marL="0" marR="0">
              <a:lnSpc>
                <a:spcPts val="1713"/>
              </a:lnSpc>
              <a:spcBef>
                <a:spcPts val="0"/>
              </a:spcBef>
              <a:spcAft>
                <a:spcPts val="0"/>
              </a:spcAft>
            </a:pPr>
            <a:r>
              <a:rPr sz="1400">
                <a:solidFill>
                  <a:srgbClr val="FF0000"/>
                </a:solidFill>
                <a:latin typeface="PKWSMD+Wingdings"/>
                <a:cs typeface="PKWSMD+Wingdings"/>
              </a:rPr>
              <a:t></a:t>
            </a:r>
            <a:r>
              <a:rPr sz="1400" spc="-28">
                <a:solidFill>
                  <a:srgbClr val="FF0000"/>
                </a:solidFill>
                <a:latin typeface="Times New Roman"/>
                <a:cs typeface="Times New Roman"/>
              </a:rPr>
              <a:t> </a:t>
            </a:r>
            <a:r>
              <a:rPr sz="1400">
                <a:solidFill>
                  <a:srgbClr val="FF0000"/>
                </a:solidFill>
                <a:latin typeface="Calibri"/>
                <a:cs typeface="Calibri"/>
              </a:rPr>
              <a:t>List comprehension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484878" y="263565"/>
            <a:ext cx="4648538"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Python</a:t>
            </a:r>
            <a:r>
              <a:rPr sz="3200" b="1" spc="-15">
                <a:solidFill>
                  <a:srgbClr val="CC9A1A"/>
                </a:solidFill>
                <a:latin typeface="Calibri"/>
                <a:cs typeface="Calibri"/>
              </a:rPr>
              <a:t> </a:t>
            </a:r>
            <a:r>
              <a:rPr sz="3200" b="1">
                <a:solidFill>
                  <a:srgbClr val="CC9A1A"/>
                </a:solidFill>
                <a:latin typeface="Calibri"/>
                <a:cs typeface="Calibri"/>
              </a:rPr>
              <a:t>Reserved</a:t>
            </a:r>
            <a:r>
              <a:rPr sz="3200" b="1" spc="10">
                <a:solidFill>
                  <a:srgbClr val="CC9A1A"/>
                </a:solidFill>
                <a:latin typeface="Calibri"/>
                <a:cs typeface="Calibri"/>
              </a:rPr>
              <a:t> </a:t>
            </a:r>
            <a:r>
              <a:rPr sz="3200" b="1" spc="-34">
                <a:solidFill>
                  <a:srgbClr val="CC9A1A"/>
                </a:solidFill>
                <a:latin typeface="Calibri"/>
                <a:cs typeface="Calibri"/>
              </a:rPr>
              <a:t>Words</a:t>
            </a:r>
          </a:p>
        </p:txBody>
      </p:sp>
      <p:sp>
        <p:nvSpPr>
          <p:cNvPr id="4" name="object 4"/>
          <p:cNvSpPr txBox="1"/>
          <p:nvPr/>
        </p:nvSpPr>
        <p:spPr>
          <a:xfrm>
            <a:off x="1718436" y="1323453"/>
            <a:ext cx="10545628" cy="1301532"/>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000000"/>
                </a:solidFill>
                <a:latin typeface="Corbel"/>
                <a:cs typeface="Corbel"/>
              </a:rPr>
              <a:t>A keyword</a:t>
            </a:r>
            <a:r>
              <a:rPr sz="2000" spc="10">
                <a:solidFill>
                  <a:srgbClr val="000000"/>
                </a:solidFill>
                <a:latin typeface="Corbel"/>
                <a:cs typeface="Corbel"/>
              </a:rPr>
              <a:t> </a:t>
            </a:r>
            <a:r>
              <a:rPr sz="2000">
                <a:solidFill>
                  <a:srgbClr val="000000"/>
                </a:solidFill>
                <a:latin typeface="Corbel"/>
                <a:cs typeface="Corbel"/>
              </a:rPr>
              <a:t>is one that means something</a:t>
            </a:r>
            <a:r>
              <a:rPr sz="2000" spc="-25">
                <a:solidFill>
                  <a:srgbClr val="000000"/>
                </a:solidFill>
                <a:latin typeface="Corbel"/>
                <a:cs typeface="Corbel"/>
              </a:rPr>
              <a:t> </a:t>
            </a:r>
            <a:r>
              <a:rPr sz="2000">
                <a:solidFill>
                  <a:srgbClr val="000000"/>
                </a:solidFill>
                <a:latin typeface="Corbel"/>
                <a:cs typeface="Corbel"/>
              </a:rPr>
              <a:t>to the language.</a:t>
            </a:r>
            <a:r>
              <a:rPr sz="2000" spc="-28">
                <a:solidFill>
                  <a:srgbClr val="000000"/>
                </a:solidFill>
                <a:latin typeface="Corbel"/>
                <a:cs typeface="Corbel"/>
              </a:rPr>
              <a:t> </a:t>
            </a:r>
            <a:r>
              <a:rPr sz="2000">
                <a:solidFill>
                  <a:srgbClr val="000000"/>
                </a:solidFill>
                <a:latin typeface="Corbel"/>
                <a:cs typeface="Corbel"/>
              </a:rPr>
              <a:t>In</a:t>
            </a:r>
            <a:r>
              <a:rPr sz="2000" spc="-18">
                <a:solidFill>
                  <a:srgbClr val="000000"/>
                </a:solidFill>
                <a:latin typeface="Corbel"/>
                <a:cs typeface="Corbel"/>
              </a:rPr>
              <a:t> </a:t>
            </a:r>
            <a:r>
              <a:rPr sz="2000">
                <a:solidFill>
                  <a:srgbClr val="000000"/>
                </a:solidFill>
                <a:latin typeface="Corbel"/>
                <a:cs typeface="Corbel"/>
              </a:rPr>
              <a:t>other words, you can’t</a:t>
            </a:r>
            <a:r>
              <a:rPr sz="2000" spc="-10">
                <a:solidFill>
                  <a:srgbClr val="000000"/>
                </a:solidFill>
                <a:latin typeface="Corbel"/>
                <a:cs typeface="Corbel"/>
              </a:rPr>
              <a:t> </a:t>
            </a:r>
            <a:r>
              <a:rPr sz="2000">
                <a:solidFill>
                  <a:srgbClr val="000000"/>
                </a:solidFill>
                <a:latin typeface="Corbel"/>
                <a:cs typeface="Corbel"/>
              </a:rPr>
              <a:t>use a</a:t>
            </a:r>
          </a:p>
          <a:p>
            <a:pPr marL="0" marR="0">
              <a:lnSpc>
                <a:spcPts val="2401"/>
              </a:lnSpc>
              <a:spcBef>
                <a:spcPts val="0"/>
              </a:spcBef>
              <a:spcAft>
                <a:spcPts val="0"/>
              </a:spcAft>
            </a:pPr>
            <a:r>
              <a:rPr sz="2000">
                <a:solidFill>
                  <a:srgbClr val="000000"/>
                </a:solidFill>
                <a:latin typeface="Corbel"/>
                <a:cs typeface="Corbel"/>
              </a:rPr>
              <a:t>reserved</a:t>
            </a:r>
            <a:r>
              <a:rPr sz="2000" spc="10">
                <a:solidFill>
                  <a:srgbClr val="000000"/>
                </a:solidFill>
                <a:latin typeface="Corbel"/>
                <a:cs typeface="Corbel"/>
              </a:rPr>
              <a:t> </a:t>
            </a:r>
            <a:r>
              <a:rPr sz="2000">
                <a:solidFill>
                  <a:srgbClr val="000000"/>
                </a:solidFill>
                <a:latin typeface="Corbel"/>
                <a:cs typeface="Corbel"/>
              </a:rPr>
              <a:t>word as</a:t>
            </a:r>
            <a:r>
              <a:rPr sz="2000" spc="-15">
                <a:solidFill>
                  <a:srgbClr val="000000"/>
                </a:solidFill>
                <a:latin typeface="Corbel"/>
                <a:cs typeface="Corbel"/>
              </a:rPr>
              <a:t> </a:t>
            </a:r>
            <a:r>
              <a:rPr sz="2000">
                <a:solidFill>
                  <a:srgbClr val="000000"/>
                </a:solidFill>
                <a:latin typeface="Corbel"/>
                <a:cs typeface="Corbel"/>
              </a:rPr>
              <a:t>the name</a:t>
            </a:r>
            <a:r>
              <a:rPr sz="2000" spc="-25">
                <a:solidFill>
                  <a:srgbClr val="000000"/>
                </a:solidFill>
                <a:latin typeface="Corbel"/>
                <a:cs typeface="Corbel"/>
              </a:rPr>
              <a:t> </a:t>
            </a:r>
            <a:r>
              <a:rPr sz="2000">
                <a:solidFill>
                  <a:srgbClr val="000000"/>
                </a:solidFill>
                <a:latin typeface="Corbel"/>
                <a:cs typeface="Corbel"/>
              </a:rPr>
              <a:t>of a variable,</a:t>
            </a:r>
            <a:r>
              <a:rPr sz="2000" spc="-20">
                <a:solidFill>
                  <a:srgbClr val="000000"/>
                </a:solidFill>
                <a:latin typeface="Corbel"/>
                <a:cs typeface="Corbel"/>
              </a:rPr>
              <a:t> </a:t>
            </a:r>
            <a:r>
              <a:rPr sz="2000">
                <a:solidFill>
                  <a:srgbClr val="000000"/>
                </a:solidFill>
                <a:latin typeface="Corbel"/>
                <a:cs typeface="Corbel"/>
              </a:rPr>
              <a:t>a function,</a:t>
            </a:r>
            <a:r>
              <a:rPr sz="2000" spc="-21">
                <a:solidFill>
                  <a:srgbClr val="000000"/>
                </a:solidFill>
                <a:latin typeface="Corbel"/>
                <a:cs typeface="Corbel"/>
              </a:rPr>
              <a:t> </a:t>
            </a:r>
            <a:r>
              <a:rPr sz="2000">
                <a:solidFill>
                  <a:srgbClr val="000000"/>
                </a:solidFill>
                <a:latin typeface="Corbel"/>
                <a:cs typeface="Corbel"/>
              </a:rPr>
              <a:t>a</a:t>
            </a:r>
            <a:r>
              <a:rPr sz="2000" spc="-11">
                <a:solidFill>
                  <a:srgbClr val="000000"/>
                </a:solidFill>
                <a:latin typeface="Corbel"/>
                <a:cs typeface="Corbel"/>
              </a:rPr>
              <a:t> </a:t>
            </a:r>
            <a:r>
              <a:rPr sz="2000">
                <a:solidFill>
                  <a:srgbClr val="000000"/>
                </a:solidFill>
                <a:latin typeface="Corbel"/>
                <a:cs typeface="Corbel"/>
              </a:rPr>
              <a:t>class,</a:t>
            </a:r>
            <a:r>
              <a:rPr sz="2000" spc="-31">
                <a:solidFill>
                  <a:srgbClr val="000000"/>
                </a:solidFill>
                <a:latin typeface="Corbel"/>
                <a:cs typeface="Corbel"/>
              </a:rPr>
              <a:t> </a:t>
            </a:r>
            <a:r>
              <a:rPr sz="2000">
                <a:solidFill>
                  <a:srgbClr val="000000"/>
                </a:solidFill>
                <a:latin typeface="Corbel"/>
                <a:cs typeface="Corbel"/>
              </a:rPr>
              <a:t>or a module.</a:t>
            </a:r>
            <a:r>
              <a:rPr sz="2000" spc="-76">
                <a:solidFill>
                  <a:srgbClr val="000000"/>
                </a:solidFill>
                <a:latin typeface="Corbel"/>
                <a:cs typeface="Corbel"/>
              </a:rPr>
              <a:t> </a:t>
            </a:r>
            <a:r>
              <a:rPr sz="2000">
                <a:solidFill>
                  <a:srgbClr val="000000"/>
                </a:solidFill>
                <a:latin typeface="Corbel"/>
                <a:cs typeface="Corbel"/>
              </a:rPr>
              <a:t>All</a:t>
            </a:r>
            <a:r>
              <a:rPr sz="2000" spc="-14">
                <a:solidFill>
                  <a:srgbClr val="000000"/>
                </a:solidFill>
                <a:latin typeface="Corbel"/>
                <a:cs typeface="Corbel"/>
              </a:rPr>
              <a:t> </a:t>
            </a:r>
            <a:r>
              <a:rPr sz="2000">
                <a:solidFill>
                  <a:srgbClr val="000000"/>
                </a:solidFill>
                <a:latin typeface="Corbel"/>
                <a:cs typeface="Corbel"/>
              </a:rPr>
              <a:t>the Python</a:t>
            </a:r>
          </a:p>
          <a:p>
            <a:pPr marL="0" marR="0">
              <a:lnSpc>
                <a:spcPts val="2400"/>
              </a:lnSpc>
              <a:spcBef>
                <a:spcPts val="0"/>
              </a:spcBef>
              <a:spcAft>
                <a:spcPts val="0"/>
              </a:spcAft>
            </a:pPr>
            <a:r>
              <a:rPr sz="2000">
                <a:solidFill>
                  <a:srgbClr val="000000"/>
                </a:solidFill>
                <a:latin typeface="Corbel"/>
                <a:cs typeface="Corbel"/>
              </a:rPr>
              <a:t>keywords</a:t>
            </a:r>
            <a:r>
              <a:rPr sz="2000" spc="18">
                <a:solidFill>
                  <a:srgbClr val="000000"/>
                </a:solidFill>
                <a:latin typeface="Corbel"/>
                <a:cs typeface="Corbel"/>
              </a:rPr>
              <a:t> </a:t>
            </a:r>
            <a:r>
              <a:rPr sz="2000">
                <a:solidFill>
                  <a:srgbClr val="000000"/>
                </a:solidFill>
                <a:latin typeface="Corbel"/>
                <a:cs typeface="Corbel"/>
              </a:rPr>
              <a:t>contain</a:t>
            </a:r>
            <a:r>
              <a:rPr sz="2000" spc="-25">
                <a:solidFill>
                  <a:srgbClr val="000000"/>
                </a:solidFill>
                <a:latin typeface="Corbel"/>
                <a:cs typeface="Corbel"/>
              </a:rPr>
              <a:t> </a:t>
            </a:r>
            <a:r>
              <a:rPr sz="2000">
                <a:solidFill>
                  <a:srgbClr val="000000"/>
                </a:solidFill>
                <a:latin typeface="Corbel"/>
                <a:cs typeface="Corbel"/>
              </a:rPr>
              <a:t>lowercase</a:t>
            </a:r>
            <a:r>
              <a:rPr sz="2000" spc="-18">
                <a:solidFill>
                  <a:srgbClr val="000000"/>
                </a:solidFill>
                <a:latin typeface="Corbel"/>
                <a:cs typeface="Corbel"/>
              </a:rPr>
              <a:t> </a:t>
            </a:r>
            <a:r>
              <a:rPr sz="2000">
                <a:solidFill>
                  <a:srgbClr val="000000"/>
                </a:solidFill>
                <a:latin typeface="Corbel"/>
                <a:cs typeface="Corbel"/>
              </a:rPr>
              <a:t>letters</a:t>
            </a:r>
            <a:r>
              <a:rPr sz="2000" spc="11">
                <a:solidFill>
                  <a:srgbClr val="000000"/>
                </a:solidFill>
                <a:latin typeface="Corbel"/>
                <a:cs typeface="Corbel"/>
              </a:rPr>
              <a:t> </a:t>
            </a:r>
            <a:r>
              <a:rPr sz="2000" spc="-21">
                <a:solidFill>
                  <a:srgbClr val="000000"/>
                </a:solidFill>
                <a:latin typeface="Corbel"/>
                <a:cs typeface="Corbel"/>
              </a:rPr>
              <a:t>only.</a:t>
            </a:r>
          </a:p>
        </p:txBody>
      </p:sp>
      <p:sp>
        <p:nvSpPr>
          <p:cNvPr id="5" name="object 5"/>
          <p:cNvSpPr txBox="1"/>
          <p:nvPr/>
        </p:nvSpPr>
        <p:spPr>
          <a:xfrm>
            <a:off x="3760978" y="2471908"/>
            <a:ext cx="953297"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b="1">
                <a:solidFill>
                  <a:srgbClr val="000000"/>
                </a:solidFill>
                <a:latin typeface="Corbel"/>
                <a:cs typeface="Corbel"/>
              </a:rPr>
              <a:t>and</a:t>
            </a:r>
          </a:p>
        </p:txBody>
      </p:sp>
      <p:sp>
        <p:nvSpPr>
          <p:cNvPr id="6" name="object 6"/>
          <p:cNvSpPr txBox="1"/>
          <p:nvPr/>
        </p:nvSpPr>
        <p:spPr>
          <a:xfrm>
            <a:off x="5294121" y="2471908"/>
            <a:ext cx="1269355" cy="1670854"/>
          </a:xfrm>
          <a:prstGeom prst="rect">
            <a:avLst/>
          </a:prstGeom>
        </p:spPr>
        <p:txBody>
          <a:bodyPr vert="horz" wrap="square" lIns="0" tIns="0" rIns="0" bIns="0" rtlCol="0">
            <a:spAutoFit/>
          </a:bodyPr>
          <a:lstStyle/>
          <a:p>
            <a:pPr marL="0" marR="0">
              <a:lnSpc>
                <a:spcPts val="2929"/>
              </a:lnSpc>
              <a:spcBef>
                <a:spcPts val="0"/>
              </a:spcBef>
              <a:spcAft>
                <a:spcPts val="0"/>
              </a:spcAft>
            </a:pPr>
            <a:r>
              <a:rPr sz="2400" b="1" spc="-10">
                <a:solidFill>
                  <a:srgbClr val="000000"/>
                </a:solidFill>
                <a:latin typeface="Corbel"/>
                <a:cs typeface="Corbel"/>
              </a:rPr>
              <a:t>exec</a:t>
            </a:r>
          </a:p>
          <a:p>
            <a:pPr marL="0" marR="0">
              <a:lnSpc>
                <a:spcPts val="2929"/>
              </a:lnSpc>
              <a:spcBef>
                <a:spcPts val="382"/>
              </a:spcBef>
              <a:spcAft>
                <a:spcPts val="0"/>
              </a:spcAft>
            </a:pPr>
            <a:r>
              <a:rPr sz="2400" b="1">
                <a:solidFill>
                  <a:srgbClr val="000000"/>
                </a:solidFill>
                <a:latin typeface="Corbel"/>
                <a:cs typeface="Corbel"/>
              </a:rPr>
              <a:t>finally</a:t>
            </a:r>
          </a:p>
          <a:p>
            <a:pPr marL="0" marR="0">
              <a:lnSpc>
                <a:spcPts val="2932"/>
              </a:lnSpc>
              <a:spcBef>
                <a:spcPts val="431"/>
              </a:spcBef>
              <a:spcAft>
                <a:spcPts val="0"/>
              </a:spcAft>
            </a:pPr>
            <a:r>
              <a:rPr sz="2400" b="1">
                <a:solidFill>
                  <a:srgbClr val="000000"/>
                </a:solidFill>
                <a:latin typeface="Corbel"/>
                <a:cs typeface="Corbel"/>
              </a:rPr>
              <a:t>for</a:t>
            </a:r>
          </a:p>
        </p:txBody>
      </p:sp>
      <p:sp>
        <p:nvSpPr>
          <p:cNvPr id="7" name="object 7"/>
          <p:cNvSpPr txBox="1"/>
          <p:nvPr/>
        </p:nvSpPr>
        <p:spPr>
          <a:xfrm>
            <a:off x="7109206" y="2471908"/>
            <a:ext cx="910863" cy="1249894"/>
          </a:xfrm>
          <a:prstGeom prst="rect">
            <a:avLst/>
          </a:prstGeom>
        </p:spPr>
        <p:txBody>
          <a:bodyPr vert="horz" wrap="square" lIns="0" tIns="0" rIns="0" bIns="0" rtlCol="0">
            <a:spAutoFit/>
          </a:bodyPr>
          <a:lstStyle/>
          <a:p>
            <a:pPr marL="0" marR="0">
              <a:lnSpc>
                <a:spcPts val="2929"/>
              </a:lnSpc>
              <a:spcBef>
                <a:spcPts val="0"/>
              </a:spcBef>
              <a:spcAft>
                <a:spcPts val="0"/>
              </a:spcAft>
            </a:pPr>
            <a:r>
              <a:rPr sz="2400" b="1">
                <a:solidFill>
                  <a:srgbClr val="000000"/>
                </a:solidFill>
                <a:latin typeface="Corbel"/>
                <a:cs typeface="Corbel"/>
              </a:rPr>
              <a:t>not</a:t>
            </a:r>
          </a:p>
          <a:p>
            <a:pPr marL="0" marR="0">
              <a:lnSpc>
                <a:spcPts val="2929"/>
              </a:lnSpc>
              <a:spcBef>
                <a:spcPts val="382"/>
              </a:spcBef>
              <a:spcAft>
                <a:spcPts val="0"/>
              </a:spcAft>
            </a:pPr>
            <a:r>
              <a:rPr sz="2400" b="1">
                <a:solidFill>
                  <a:srgbClr val="000000"/>
                </a:solidFill>
                <a:latin typeface="Corbel"/>
                <a:cs typeface="Corbel"/>
              </a:rPr>
              <a:t>or</a:t>
            </a:r>
          </a:p>
        </p:txBody>
      </p:sp>
      <p:sp>
        <p:nvSpPr>
          <p:cNvPr id="8" name="object 8"/>
          <p:cNvSpPr txBox="1"/>
          <p:nvPr/>
        </p:nvSpPr>
        <p:spPr>
          <a:xfrm>
            <a:off x="3760978" y="2892531"/>
            <a:ext cx="1252238" cy="1670772"/>
          </a:xfrm>
          <a:prstGeom prst="rect">
            <a:avLst/>
          </a:prstGeom>
        </p:spPr>
        <p:txBody>
          <a:bodyPr vert="horz" wrap="square" lIns="0" tIns="0" rIns="0" bIns="0" rtlCol="0">
            <a:spAutoFit/>
          </a:bodyPr>
          <a:lstStyle/>
          <a:p>
            <a:pPr marL="0" marR="0">
              <a:lnSpc>
                <a:spcPts val="2929"/>
              </a:lnSpc>
              <a:spcBef>
                <a:spcPts val="0"/>
              </a:spcBef>
              <a:spcAft>
                <a:spcPts val="0"/>
              </a:spcAft>
            </a:pPr>
            <a:r>
              <a:rPr sz="2400" b="1">
                <a:solidFill>
                  <a:srgbClr val="000000"/>
                </a:solidFill>
                <a:latin typeface="Corbel"/>
                <a:cs typeface="Corbel"/>
              </a:rPr>
              <a:t>assert</a:t>
            </a:r>
          </a:p>
          <a:p>
            <a:pPr marL="0" marR="0">
              <a:lnSpc>
                <a:spcPts val="2932"/>
              </a:lnSpc>
              <a:spcBef>
                <a:spcPts val="381"/>
              </a:spcBef>
              <a:spcAft>
                <a:spcPts val="0"/>
              </a:spcAft>
            </a:pPr>
            <a:r>
              <a:rPr sz="2400" b="1">
                <a:solidFill>
                  <a:srgbClr val="000000"/>
                </a:solidFill>
                <a:latin typeface="Corbel"/>
                <a:cs typeface="Corbel"/>
              </a:rPr>
              <a:t>break</a:t>
            </a:r>
          </a:p>
          <a:p>
            <a:pPr marL="0" marR="0">
              <a:lnSpc>
                <a:spcPts val="2929"/>
              </a:lnSpc>
              <a:spcBef>
                <a:spcPts val="432"/>
              </a:spcBef>
              <a:spcAft>
                <a:spcPts val="0"/>
              </a:spcAft>
            </a:pPr>
            <a:r>
              <a:rPr sz="2400" b="1">
                <a:solidFill>
                  <a:srgbClr val="000000"/>
                </a:solidFill>
                <a:latin typeface="Corbel"/>
                <a:cs typeface="Corbel"/>
              </a:rPr>
              <a:t>class</a:t>
            </a:r>
          </a:p>
        </p:txBody>
      </p:sp>
      <p:sp>
        <p:nvSpPr>
          <p:cNvPr id="9" name="object 9"/>
          <p:cNvSpPr txBox="1"/>
          <p:nvPr/>
        </p:nvSpPr>
        <p:spPr>
          <a:xfrm>
            <a:off x="7109206" y="3313119"/>
            <a:ext cx="1278446" cy="3774563"/>
          </a:xfrm>
          <a:prstGeom prst="rect">
            <a:avLst/>
          </a:prstGeom>
        </p:spPr>
        <p:txBody>
          <a:bodyPr vert="horz" wrap="square" lIns="0" tIns="0" rIns="0" bIns="0" rtlCol="0">
            <a:spAutoFit/>
          </a:bodyPr>
          <a:lstStyle/>
          <a:p>
            <a:pPr marL="0" marR="0">
              <a:lnSpc>
                <a:spcPts val="2932"/>
              </a:lnSpc>
              <a:spcBef>
                <a:spcPts val="0"/>
              </a:spcBef>
              <a:spcAft>
                <a:spcPts val="0"/>
              </a:spcAft>
            </a:pPr>
            <a:r>
              <a:rPr sz="2400" b="1">
                <a:solidFill>
                  <a:srgbClr val="000000"/>
                </a:solidFill>
                <a:latin typeface="Corbel"/>
                <a:cs typeface="Corbel"/>
              </a:rPr>
              <a:t>pass</a:t>
            </a:r>
          </a:p>
          <a:p>
            <a:pPr marL="0" marR="0">
              <a:lnSpc>
                <a:spcPts val="2929"/>
              </a:lnSpc>
              <a:spcBef>
                <a:spcPts val="382"/>
              </a:spcBef>
              <a:spcAft>
                <a:spcPts val="0"/>
              </a:spcAft>
            </a:pPr>
            <a:r>
              <a:rPr sz="2400" b="1">
                <a:solidFill>
                  <a:srgbClr val="000000"/>
                </a:solidFill>
                <a:latin typeface="Corbel"/>
                <a:cs typeface="Corbel"/>
              </a:rPr>
              <a:t>print</a:t>
            </a:r>
          </a:p>
          <a:p>
            <a:pPr marL="0" marR="0">
              <a:lnSpc>
                <a:spcPts val="2929"/>
              </a:lnSpc>
              <a:spcBef>
                <a:spcPts val="432"/>
              </a:spcBef>
              <a:spcAft>
                <a:spcPts val="0"/>
              </a:spcAft>
            </a:pPr>
            <a:r>
              <a:rPr sz="2400" b="1">
                <a:solidFill>
                  <a:srgbClr val="000000"/>
                </a:solidFill>
                <a:latin typeface="Corbel"/>
                <a:cs typeface="Corbel"/>
              </a:rPr>
              <a:t>raise</a:t>
            </a:r>
          </a:p>
          <a:p>
            <a:pPr marL="0" marR="0">
              <a:lnSpc>
                <a:spcPts val="2932"/>
              </a:lnSpc>
              <a:spcBef>
                <a:spcPts val="382"/>
              </a:spcBef>
              <a:spcAft>
                <a:spcPts val="0"/>
              </a:spcAft>
            </a:pPr>
            <a:r>
              <a:rPr sz="2400" b="1">
                <a:solidFill>
                  <a:srgbClr val="000000"/>
                </a:solidFill>
                <a:latin typeface="Corbel"/>
                <a:cs typeface="Corbel"/>
              </a:rPr>
              <a:t>return</a:t>
            </a:r>
          </a:p>
          <a:p>
            <a:pPr marL="0" marR="0">
              <a:lnSpc>
                <a:spcPts val="2929"/>
              </a:lnSpc>
              <a:spcBef>
                <a:spcPts val="382"/>
              </a:spcBef>
              <a:spcAft>
                <a:spcPts val="0"/>
              </a:spcAft>
            </a:pPr>
            <a:r>
              <a:rPr sz="2400" b="1">
                <a:solidFill>
                  <a:srgbClr val="000000"/>
                </a:solidFill>
                <a:latin typeface="Corbel"/>
                <a:cs typeface="Corbel"/>
              </a:rPr>
              <a:t>try</a:t>
            </a:r>
          </a:p>
          <a:p>
            <a:pPr marL="0" marR="0">
              <a:lnSpc>
                <a:spcPts val="2929"/>
              </a:lnSpc>
              <a:spcBef>
                <a:spcPts val="381"/>
              </a:spcBef>
              <a:spcAft>
                <a:spcPts val="0"/>
              </a:spcAft>
            </a:pPr>
            <a:r>
              <a:rPr sz="2400" b="1">
                <a:solidFill>
                  <a:srgbClr val="000000"/>
                </a:solidFill>
                <a:latin typeface="Corbel"/>
                <a:cs typeface="Corbel"/>
              </a:rPr>
              <a:t>while</a:t>
            </a:r>
          </a:p>
          <a:p>
            <a:pPr marL="0" marR="0">
              <a:lnSpc>
                <a:spcPts val="2932"/>
              </a:lnSpc>
              <a:spcBef>
                <a:spcPts val="381"/>
              </a:spcBef>
              <a:spcAft>
                <a:spcPts val="0"/>
              </a:spcAft>
            </a:pPr>
            <a:r>
              <a:rPr sz="2400" b="1">
                <a:solidFill>
                  <a:srgbClr val="000000"/>
                </a:solidFill>
                <a:latin typeface="Corbel"/>
                <a:cs typeface="Corbel"/>
              </a:rPr>
              <a:t>with</a:t>
            </a:r>
          </a:p>
          <a:p>
            <a:pPr marL="0" marR="0">
              <a:lnSpc>
                <a:spcPts val="2929"/>
              </a:lnSpc>
              <a:spcBef>
                <a:spcPts val="382"/>
              </a:spcBef>
              <a:spcAft>
                <a:spcPts val="0"/>
              </a:spcAft>
            </a:pPr>
            <a:r>
              <a:rPr sz="2400" b="1">
                <a:solidFill>
                  <a:srgbClr val="000000"/>
                </a:solidFill>
                <a:latin typeface="Corbel"/>
                <a:cs typeface="Corbel"/>
              </a:rPr>
              <a:t>yield</a:t>
            </a:r>
          </a:p>
        </p:txBody>
      </p:sp>
      <p:sp>
        <p:nvSpPr>
          <p:cNvPr id="10" name="object 10"/>
          <p:cNvSpPr txBox="1"/>
          <p:nvPr/>
        </p:nvSpPr>
        <p:spPr>
          <a:xfrm>
            <a:off x="5294121" y="3734034"/>
            <a:ext cx="1093028"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b="1">
                <a:solidFill>
                  <a:srgbClr val="000000"/>
                </a:solidFill>
                <a:latin typeface="Corbel"/>
                <a:cs typeface="Corbel"/>
              </a:rPr>
              <a:t>from</a:t>
            </a:r>
          </a:p>
        </p:txBody>
      </p:sp>
      <p:sp>
        <p:nvSpPr>
          <p:cNvPr id="11" name="object 11"/>
          <p:cNvSpPr txBox="1"/>
          <p:nvPr/>
        </p:nvSpPr>
        <p:spPr>
          <a:xfrm>
            <a:off x="3760978" y="4154658"/>
            <a:ext cx="2806427"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b="1">
                <a:solidFill>
                  <a:srgbClr val="000000"/>
                </a:solidFill>
                <a:latin typeface="Corbel"/>
                <a:cs typeface="Corbel"/>
              </a:rPr>
              <a:t>continue</a:t>
            </a:r>
            <a:r>
              <a:rPr sz="2400" b="1" spc="2479">
                <a:solidFill>
                  <a:srgbClr val="000000"/>
                </a:solidFill>
                <a:latin typeface="Corbel"/>
                <a:cs typeface="Corbel"/>
              </a:rPr>
              <a:t> </a:t>
            </a:r>
            <a:r>
              <a:rPr sz="2400" b="1">
                <a:solidFill>
                  <a:srgbClr val="000000"/>
                </a:solidFill>
                <a:latin typeface="Corbel"/>
                <a:cs typeface="Corbel"/>
              </a:rPr>
              <a:t>global</a:t>
            </a:r>
          </a:p>
        </p:txBody>
      </p:sp>
      <p:sp>
        <p:nvSpPr>
          <p:cNvPr id="12" name="object 12"/>
          <p:cNvSpPr txBox="1"/>
          <p:nvPr/>
        </p:nvSpPr>
        <p:spPr>
          <a:xfrm>
            <a:off x="3760978" y="4575373"/>
            <a:ext cx="976395" cy="2091768"/>
          </a:xfrm>
          <a:prstGeom prst="rect">
            <a:avLst/>
          </a:prstGeom>
        </p:spPr>
        <p:txBody>
          <a:bodyPr vert="horz" wrap="square" lIns="0" tIns="0" rIns="0" bIns="0" rtlCol="0">
            <a:spAutoFit/>
          </a:bodyPr>
          <a:lstStyle/>
          <a:p>
            <a:pPr marL="0" marR="0">
              <a:lnSpc>
                <a:spcPts val="2932"/>
              </a:lnSpc>
              <a:spcBef>
                <a:spcPts val="0"/>
              </a:spcBef>
              <a:spcAft>
                <a:spcPts val="0"/>
              </a:spcAft>
            </a:pPr>
            <a:r>
              <a:rPr sz="2400" b="1">
                <a:solidFill>
                  <a:srgbClr val="000000"/>
                </a:solidFill>
                <a:latin typeface="Corbel"/>
                <a:cs typeface="Corbel"/>
              </a:rPr>
              <a:t>def</a:t>
            </a:r>
          </a:p>
          <a:p>
            <a:pPr marL="0" marR="0">
              <a:lnSpc>
                <a:spcPts val="2929"/>
              </a:lnSpc>
              <a:spcBef>
                <a:spcPts val="382"/>
              </a:spcBef>
              <a:spcAft>
                <a:spcPts val="0"/>
              </a:spcAft>
            </a:pPr>
            <a:r>
              <a:rPr sz="2400" b="1">
                <a:solidFill>
                  <a:srgbClr val="000000"/>
                </a:solidFill>
                <a:latin typeface="Corbel"/>
                <a:cs typeface="Corbel"/>
              </a:rPr>
              <a:t>del</a:t>
            </a:r>
          </a:p>
          <a:p>
            <a:pPr marL="0" marR="0">
              <a:lnSpc>
                <a:spcPts val="2929"/>
              </a:lnSpc>
              <a:spcBef>
                <a:spcPts val="431"/>
              </a:spcBef>
              <a:spcAft>
                <a:spcPts val="0"/>
              </a:spcAft>
            </a:pPr>
            <a:r>
              <a:rPr sz="2400" b="1">
                <a:solidFill>
                  <a:srgbClr val="000000"/>
                </a:solidFill>
                <a:latin typeface="Corbel"/>
                <a:cs typeface="Corbel"/>
              </a:rPr>
              <a:t>elif</a:t>
            </a:r>
          </a:p>
          <a:p>
            <a:pPr marL="0" marR="0">
              <a:lnSpc>
                <a:spcPts val="2932"/>
              </a:lnSpc>
              <a:spcBef>
                <a:spcPts val="381"/>
              </a:spcBef>
              <a:spcAft>
                <a:spcPts val="0"/>
              </a:spcAft>
            </a:pPr>
            <a:r>
              <a:rPr sz="2400" b="1">
                <a:solidFill>
                  <a:srgbClr val="000000"/>
                </a:solidFill>
                <a:latin typeface="Corbel"/>
                <a:cs typeface="Corbel"/>
              </a:rPr>
              <a:t>else</a:t>
            </a:r>
          </a:p>
        </p:txBody>
      </p:sp>
      <p:sp>
        <p:nvSpPr>
          <p:cNvPr id="13" name="object 13"/>
          <p:cNvSpPr txBox="1"/>
          <p:nvPr/>
        </p:nvSpPr>
        <p:spPr>
          <a:xfrm>
            <a:off x="5294121" y="4575373"/>
            <a:ext cx="633512" cy="829642"/>
          </a:xfrm>
          <a:prstGeom prst="rect">
            <a:avLst/>
          </a:prstGeom>
        </p:spPr>
        <p:txBody>
          <a:bodyPr vert="horz" wrap="square" lIns="0" tIns="0" rIns="0" bIns="0" rtlCol="0">
            <a:spAutoFit/>
          </a:bodyPr>
          <a:lstStyle/>
          <a:p>
            <a:pPr marL="0" marR="0">
              <a:lnSpc>
                <a:spcPts val="2932"/>
              </a:lnSpc>
              <a:spcBef>
                <a:spcPts val="0"/>
              </a:spcBef>
              <a:spcAft>
                <a:spcPts val="0"/>
              </a:spcAft>
            </a:pPr>
            <a:r>
              <a:rPr sz="2400" b="1">
                <a:solidFill>
                  <a:srgbClr val="000000"/>
                </a:solidFill>
                <a:latin typeface="Corbel"/>
                <a:cs typeface="Corbel"/>
              </a:rPr>
              <a:t>if</a:t>
            </a:r>
          </a:p>
        </p:txBody>
      </p:sp>
      <p:sp>
        <p:nvSpPr>
          <p:cNvPr id="14" name="object 14"/>
          <p:cNvSpPr txBox="1"/>
          <p:nvPr/>
        </p:nvSpPr>
        <p:spPr>
          <a:xfrm>
            <a:off x="5294121" y="4996287"/>
            <a:ext cx="1351603" cy="1670853"/>
          </a:xfrm>
          <a:prstGeom prst="rect">
            <a:avLst/>
          </a:prstGeom>
        </p:spPr>
        <p:txBody>
          <a:bodyPr vert="horz" wrap="square" lIns="0" tIns="0" rIns="0" bIns="0" rtlCol="0">
            <a:spAutoFit/>
          </a:bodyPr>
          <a:lstStyle/>
          <a:p>
            <a:pPr marL="0" marR="0">
              <a:lnSpc>
                <a:spcPts val="2929"/>
              </a:lnSpc>
              <a:spcBef>
                <a:spcPts val="0"/>
              </a:spcBef>
              <a:spcAft>
                <a:spcPts val="0"/>
              </a:spcAft>
            </a:pPr>
            <a:r>
              <a:rPr sz="2400" b="1">
                <a:solidFill>
                  <a:srgbClr val="000000"/>
                </a:solidFill>
                <a:latin typeface="Corbel"/>
                <a:cs typeface="Corbel"/>
              </a:rPr>
              <a:t>import</a:t>
            </a:r>
          </a:p>
          <a:p>
            <a:pPr marL="0" marR="0">
              <a:lnSpc>
                <a:spcPts val="2929"/>
              </a:lnSpc>
              <a:spcBef>
                <a:spcPts val="381"/>
              </a:spcBef>
              <a:spcAft>
                <a:spcPts val="0"/>
              </a:spcAft>
            </a:pPr>
            <a:r>
              <a:rPr sz="2400" b="1">
                <a:solidFill>
                  <a:srgbClr val="000000"/>
                </a:solidFill>
                <a:latin typeface="Corbel"/>
                <a:cs typeface="Corbel"/>
              </a:rPr>
              <a:t>in</a:t>
            </a:r>
          </a:p>
          <a:p>
            <a:pPr marL="0" marR="0">
              <a:lnSpc>
                <a:spcPts val="2932"/>
              </a:lnSpc>
              <a:spcBef>
                <a:spcPts val="431"/>
              </a:spcBef>
              <a:spcAft>
                <a:spcPts val="0"/>
              </a:spcAft>
            </a:pPr>
            <a:r>
              <a:rPr sz="2400" b="1">
                <a:solidFill>
                  <a:srgbClr val="000000"/>
                </a:solidFill>
                <a:latin typeface="Corbel"/>
                <a:cs typeface="Corbel"/>
              </a:rPr>
              <a:t>is</a:t>
            </a:r>
          </a:p>
        </p:txBody>
      </p:sp>
      <p:sp>
        <p:nvSpPr>
          <p:cNvPr id="16" name="object 16"/>
          <p:cNvSpPr txBox="1"/>
          <p:nvPr/>
        </p:nvSpPr>
        <p:spPr>
          <a:xfrm>
            <a:off x="3760978" y="6258413"/>
            <a:ext cx="2979312"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b="1">
                <a:solidFill>
                  <a:srgbClr val="000000"/>
                </a:solidFill>
                <a:latin typeface="Corbel"/>
                <a:cs typeface="Corbel"/>
              </a:rPr>
              <a:t>except</a:t>
            </a:r>
            <a:r>
              <a:rPr sz="2400" b="1" spc="4615">
                <a:solidFill>
                  <a:srgbClr val="000000"/>
                </a:solidFill>
                <a:latin typeface="Corbel"/>
                <a:cs typeface="Corbel"/>
              </a:rPr>
              <a:t> </a:t>
            </a:r>
            <a:r>
              <a:rPr sz="2400" b="1">
                <a:solidFill>
                  <a:srgbClr val="000000"/>
                </a:solidFill>
                <a:latin typeface="Corbel"/>
                <a:cs typeface="Corbel"/>
              </a:rPr>
              <a:t>lambda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737861" y="263565"/>
            <a:ext cx="4141731"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Job </a:t>
            </a:r>
            <a:r>
              <a:rPr sz="3200" b="1" spc="-10">
                <a:solidFill>
                  <a:srgbClr val="CC9A1A"/>
                </a:solidFill>
                <a:latin typeface="Calibri"/>
                <a:cs typeface="Calibri"/>
              </a:rPr>
              <a:t>In</a:t>
            </a:r>
            <a:r>
              <a:rPr sz="3200" b="1" spc="15">
                <a:solidFill>
                  <a:srgbClr val="CC9A1A"/>
                </a:solidFill>
                <a:latin typeface="Calibri"/>
                <a:cs typeface="Calibri"/>
              </a:rPr>
              <a:t> </a:t>
            </a:r>
            <a:r>
              <a:rPr sz="3200" b="1">
                <a:solidFill>
                  <a:srgbClr val="CC9A1A"/>
                </a:solidFill>
                <a:latin typeface="Calibri"/>
                <a:cs typeface="Calibri"/>
              </a:rPr>
              <a:t>Big</a:t>
            </a:r>
            <a:r>
              <a:rPr sz="3200" b="1" spc="-14">
                <a:solidFill>
                  <a:srgbClr val="CC9A1A"/>
                </a:solidFill>
                <a:latin typeface="Calibri"/>
                <a:cs typeface="Calibri"/>
              </a:rPr>
              <a:t> </a:t>
            </a:r>
            <a:r>
              <a:rPr sz="3200" b="1" spc="-17">
                <a:solidFill>
                  <a:srgbClr val="CC9A1A"/>
                </a:solidFill>
                <a:latin typeface="Calibri"/>
                <a:cs typeface="Calibri"/>
              </a:rPr>
              <a:t>Data</a:t>
            </a:r>
            <a:r>
              <a:rPr sz="3200" b="1">
                <a:solidFill>
                  <a:srgbClr val="CC9A1A"/>
                </a:solidFill>
                <a:latin typeface="Calibri"/>
                <a:cs typeface="Calibri"/>
              </a:rPr>
              <a:t> space</a:t>
            </a:r>
          </a:p>
        </p:txBody>
      </p:sp>
      <p:sp>
        <p:nvSpPr>
          <p:cNvPr id="4" name="object 4"/>
          <p:cNvSpPr txBox="1"/>
          <p:nvPr/>
        </p:nvSpPr>
        <p:spPr>
          <a:xfrm>
            <a:off x="1893697" y="5315729"/>
            <a:ext cx="10362618" cy="896221"/>
          </a:xfrm>
          <a:prstGeom prst="rect">
            <a:avLst/>
          </a:prstGeom>
        </p:spPr>
        <p:txBody>
          <a:bodyPr vert="horz" wrap="square" lIns="0" tIns="0" rIns="0" bIns="0" rtlCol="0">
            <a:spAutoFit/>
          </a:bodyPr>
          <a:lstStyle/>
          <a:p>
            <a:pPr marL="0" marR="0">
              <a:lnSpc>
                <a:spcPts val="2197"/>
              </a:lnSpc>
              <a:spcBef>
                <a:spcPts val="0"/>
              </a:spcBef>
              <a:spcAft>
                <a:spcPts val="0"/>
              </a:spcAft>
            </a:pPr>
            <a:r>
              <a:rPr sz="1800" u="sng">
                <a:solidFill>
                  <a:srgbClr val="1C6CF1"/>
                </a:solidFill>
                <a:latin typeface="Corbel"/>
                <a:cs typeface="Corbel"/>
                <a:hlinkClick r:id="rId3"/>
              </a:rPr>
              <a:t>Source: http://www.forbes.com/sites/louiscolumbus/2014/12/29/where-big-data-jobs-will-be-in-</a:t>
            </a:r>
          </a:p>
          <a:p>
            <a:pPr marL="0" marR="0">
              <a:lnSpc>
                <a:spcPts val="2159"/>
              </a:lnSpc>
              <a:spcBef>
                <a:spcPts val="0"/>
              </a:spcBef>
              <a:spcAft>
                <a:spcPts val="0"/>
              </a:spcAft>
            </a:pPr>
            <a:r>
              <a:rPr sz="1800" u="sng">
                <a:solidFill>
                  <a:srgbClr val="1C6CF1"/>
                </a:solidFill>
                <a:latin typeface="Corbel"/>
                <a:cs typeface="Corbel"/>
                <a:hlinkClick r:id="rId3"/>
              </a:rPr>
              <a:t>2015/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963158" y="263565"/>
            <a:ext cx="1714887"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spc="-25">
                <a:solidFill>
                  <a:srgbClr val="CC9A1A"/>
                </a:solidFill>
                <a:latin typeface="Calibri"/>
                <a:cs typeface="Calibri"/>
              </a:rPr>
              <a:t>Tuples</a:t>
            </a:r>
          </a:p>
        </p:txBody>
      </p:sp>
      <p:sp>
        <p:nvSpPr>
          <p:cNvPr id="4" name="object 4"/>
          <p:cNvSpPr txBox="1"/>
          <p:nvPr/>
        </p:nvSpPr>
        <p:spPr>
          <a:xfrm>
            <a:off x="1575561" y="1155003"/>
            <a:ext cx="11154417" cy="792885"/>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Python</a:t>
            </a:r>
            <a:r>
              <a:rPr sz="2000" spc="561">
                <a:solidFill>
                  <a:srgbClr val="000000"/>
                </a:solidFill>
                <a:latin typeface="Calibri"/>
                <a:cs typeface="Calibri"/>
              </a:rPr>
              <a:t> </a:t>
            </a:r>
            <a:r>
              <a:rPr sz="2000" spc="-20">
                <a:solidFill>
                  <a:srgbClr val="000000"/>
                </a:solidFill>
                <a:latin typeface="Calibri"/>
                <a:cs typeface="Calibri"/>
              </a:rPr>
              <a:t>Tuples</a:t>
            </a:r>
            <a:r>
              <a:rPr sz="2000" spc="588">
                <a:solidFill>
                  <a:srgbClr val="000000"/>
                </a:solidFill>
                <a:latin typeface="Calibri"/>
                <a:cs typeface="Calibri"/>
              </a:rPr>
              <a:t> </a:t>
            </a:r>
            <a:r>
              <a:rPr sz="2000" spc="-11">
                <a:solidFill>
                  <a:srgbClr val="000000"/>
                </a:solidFill>
                <a:latin typeface="Calibri"/>
                <a:cs typeface="Calibri"/>
              </a:rPr>
              <a:t>are</a:t>
            </a:r>
            <a:r>
              <a:rPr sz="2000" spc="582">
                <a:solidFill>
                  <a:srgbClr val="000000"/>
                </a:solidFill>
                <a:latin typeface="Calibri"/>
                <a:cs typeface="Calibri"/>
              </a:rPr>
              <a:t> </a:t>
            </a:r>
            <a:r>
              <a:rPr sz="2000" b="1">
                <a:solidFill>
                  <a:srgbClr val="CC9A1A"/>
                </a:solidFill>
                <a:latin typeface="Calibri"/>
                <a:cs typeface="Calibri"/>
              </a:rPr>
              <a:t>Immutable</a:t>
            </a:r>
            <a:r>
              <a:rPr sz="2000" b="1" spc="578">
                <a:solidFill>
                  <a:srgbClr val="CC9A1A"/>
                </a:solidFill>
                <a:latin typeface="Calibri"/>
                <a:cs typeface="Calibri"/>
              </a:rPr>
              <a:t> </a:t>
            </a:r>
            <a:r>
              <a:rPr sz="2000">
                <a:solidFill>
                  <a:srgbClr val="000000"/>
                </a:solidFill>
                <a:latin typeface="Calibri"/>
                <a:cs typeface="Calibri"/>
              </a:rPr>
              <a:t>objects</a:t>
            </a:r>
            <a:r>
              <a:rPr sz="2000" spc="569">
                <a:solidFill>
                  <a:srgbClr val="000000"/>
                </a:solidFill>
                <a:latin typeface="Calibri"/>
                <a:cs typeface="Calibri"/>
              </a:rPr>
              <a:t> </a:t>
            </a:r>
            <a:r>
              <a:rPr sz="2000">
                <a:solidFill>
                  <a:srgbClr val="000000"/>
                </a:solidFill>
                <a:latin typeface="Calibri"/>
                <a:cs typeface="Calibri"/>
              </a:rPr>
              <a:t>that</a:t>
            </a:r>
            <a:r>
              <a:rPr sz="2000" spc="580">
                <a:solidFill>
                  <a:srgbClr val="000000"/>
                </a:solidFill>
                <a:latin typeface="Calibri"/>
                <a:cs typeface="Calibri"/>
              </a:rPr>
              <a:t> </a:t>
            </a:r>
            <a:r>
              <a:rPr sz="2000">
                <a:solidFill>
                  <a:srgbClr val="000000"/>
                </a:solidFill>
                <a:latin typeface="Calibri"/>
                <a:cs typeface="Calibri"/>
              </a:rPr>
              <a:t>cannot</a:t>
            </a:r>
            <a:r>
              <a:rPr sz="2000" spc="555">
                <a:solidFill>
                  <a:srgbClr val="000000"/>
                </a:solidFill>
                <a:latin typeface="Calibri"/>
                <a:cs typeface="Calibri"/>
              </a:rPr>
              <a:t> </a:t>
            </a:r>
            <a:r>
              <a:rPr sz="2000">
                <a:solidFill>
                  <a:srgbClr val="000000"/>
                </a:solidFill>
                <a:latin typeface="Calibri"/>
                <a:cs typeface="Calibri"/>
              </a:rPr>
              <a:t>be</a:t>
            </a:r>
            <a:r>
              <a:rPr sz="2000" spc="551">
                <a:solidFill>
                  <a:srgbClr val="000000"/>
                </a:solidFill>
                <a:latin typeface="Calibri"/>
                <a:cs typeface="Calibri"/>
              </a:rPr>
              <a:t> </a:t>
            </a:r>
            <a:r>
              <a:rPr sz="2000">
                <a:solidFill>
                  <a:srgbClr val="000000"/>
                </a:solidFill>
                <a:latin typeface="Calibri"/>
                <a:cs typeface="Calibri"/>
              </a:rPr>
              <a:t>changed</a:t>
            </a:r>
            <a:r>
              <a:rPr sz="2000" spc="551">
                <a:solidFill>
                  <a:srgbClr val="000000"/>
                </a:solidFill>
                <a:latin typeface="Calibri"/>
                <a:cs typeface="Calibri"/>
              </a:rPr>
              <a:t> </a:t>
            </a:r>
            <a:r>
              <a:rPr sz="2000">
                <a:solidFill>
                  <a:srgbClr val="000000"/>
                </a:solidFill>
                <a:latin typeface="Calibri"/>
                <a:cs typeface="Calibri"/>
              </a:rPr>
              <a:t>once</a:t>
            </a:r>
            <a:r>
              <a:rPr sz="2000" spc="542">
                <a:solidFill>
                  <a:srgbClr val="000000"/>
                </a:solidFill>
                <a:latin typeface="Calibri"/>
                <a:cs typeface="Calibri"/>
              </a:rPr>
              <a:t> </a:t>
            </a:r>
            <a:r>
              <a:rPr sz="2000">
                <a:solidFill>
                  <a:srgbClr val="000000"/>
                </a:solidFill>
                <a:latin typeface="Calibri"/>
                <a:cs typeface="Calibri"/>
              </a:rPr>
              <a:t>they</a:t>
            </a:r>
            <a:r>
              <a:rPr sz="2000" spc="565">
                <a:solidFill>
                  <a:srgbClr val="000000"/>
                </a:solidFill>
                <a:latin typeface="Calibri"/>
                <a:cs typeface="Calibri"/>
              </a:rPr>
              <a:t> </a:t>
            </a:r>
            <a:r>
              <a:rPr sz="2000" spc="-18">
                <a:solidFill>
                  <a:srgbClr val="000000"/>
                </a:solidFill>
                <a:latin typeface="Calibri"/>
                <a:cs typeface="Calibri"/>
              </a:rPr>
              <a:t>have</a:t>
            </a:r>
            <a:r>
              <a:rPr sz="2000" spc="578">
                <a:solidFill>
                  <a:srgbClr val="000000"/>
                </a:solidFill>
                <a:latin typeface="Calibri"/>
                <a:cs typeface="Calibri"/>
              </a:rPr>
              <a:t> </a:t>
            </a:r>
            <a:r>
              <a:rPr sz="2000">
                <a:solidFill>
                  <a:srgbClr val="000000"/>
                </a:solidFill>
                <a:latin typeface="Calibri"/>
                <a:cs typeface="Calibri"/>
              </a:rPr>
              <a:t>been</a:t>
            </a:r>
          </a:p>
        </p:txBody>
      </p:sp>
      <p:sp>
        <p:nvSpPr>
          <p:cNvPr id="5" name="object 5"/>
          <p:cNvSpPr txBox="1"/>
          <p:nvPr/>
        </p:nvSpPr>
        <p:spPr>
          <a:xfrm>
            <a:off x="1862073" y="1548715"/>
            <a:ext cx="1236762" cy="692050"/>
          </a:xfrm>
          <a:prstGeom prst="rect">
            <a:avLst/>
          </a:prstGeom>
        </p:spPr>
        <p:txBody>
          <a:bodyPr vert="horz" wrap="square" lIns="0" tIns="0" rIns="0" bIns="0" rtlCol="0">
            <a:spAutoFit/>
          </a:bodyPr>
          <a:lstStyle/>
          <a:p>
            <a:pPr marL="0" marR="0">
              <a:lnSpc>
                <a:spcPts val="2449"/>
              </a:lnSpc>
              <a:spcBef>
                <a:spcPts val="0"/>
              </a:spcBef>
              <a:spcAft>
                <a:spcPts val="0"/>
              </a:spcAft>
            </a:pPr>
            <a:r>
              <a:rPr sz="2000">
                <a:solidFill>
                  <a:srgbClr val="000000"/>
                </a:solidFill>
                <a:latin typeface="Calibri"/>
                <a:cs typeface="Calibri"/>
              </a:rPr>
              <a:t>created.</a:t>
            </a:r>
          </a:p>
        </p:txBody>
      </p:sp>
      <p:sp>
        <p:nvSpPr>
          <p:cNvPr id="6" name="object 6"/>
          <p:cNvSpPr txBox="1"/>
          <p:nvPr/>
        </p:nvSpPr>
        <p:spPr>
          <a:xfrm>
            <a:off x="1575561" y="1902018"/>
            <a:ext cx="11158304" cy="792775"/>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A</a:t>
            </a:r>
            <a:r>
              <a:rPr sz="2000" spc="503">
                <a:solidFill>
                  <a:srgbClr val="000000"/>
                </a:solidFill>
                <a:latin typeface="Calibri"/>
                <a:cs typeface="Calibri"/>
              </a:rPr>
              <a:t> </a:t>
            </a:r>
            <a:r>
              <a:rPr sz="2000">
                <a:solidFill>
                  <a:srgbClr val="000000"/>
                </a:solidFill>
                <a:latin typeface="Calibri"/>
                <a:cs typeface="Calibri"/>
              </a:rPr>
              <a:t>tuple</a:t>
            </a:r>
            <a:r>
              <a:rPr sz="2000" spc="496">
                <a:solidFill>
                  <a:srgbClr val="000000"/>
                </a:solidFill>
                <a:latin typeface="Calibri"/>
                <a:cs typeface="Calibri"/>
              </a:rPr>
              <a:t> </a:t>
            </a:r>
            <a:r>
              <a:rPr sz="2000">
                <a:solidFill>
                  <a:srgbClr val="000000"/>
                </a:solidFill>
                <a:latin typeface="Calibri"/>
                <a:cs typeface="Calibri"/>
              </a:rPr>
              <a:t>contains</a:t>
            </a:r>
            <a:r>
              <a:rPr sz="2000" spc="503">
                <a:solidFill>
                  <a:srgbClr val="000000"/>
                </a:solidFill>
                <a:latin typeface="Calibri"/>
                <a:cs typeface="Calibri"/>
              </a:rPr>
              <a:t> </a:t>
            </a:r>
            <a:r>
              <a:rPr sz="2000">
                <a:solidFill>
                  <a:srgbClr val="000000"/>
                </a:solidFill>
                <a:latin typeface="Calibri"/>
                <a:cs typeface="Calibri"/>
              </a:rPr>
              <a:t>items</a:t>
            </a:r>
            <a:r>
              <a:rPr sz="2000" spc="503">
                <a:solidFill>
                  <a:srgbClr val="000000"/>
                </a:solidFill>
                <a:latin typeface="Calibri"/>
                <a:cs typeface="Calibri"/>
              </a:rPr>
              <a:t> </a:t>
            </a:r>
            <a:r>
              <a:rPr sz="2000">
                <a:solidFill>
                  <a:srgbClr val="000000"/>
                </a:solidFill>
                <a:latin typeface="Calibri"/>
                <a:cs typeface="Calibri"/>
              </a:rPr>
              <a:t>separated</a:t>
            </a:r>
            <a:r>
              <a:rPr sz="2000" spc="507">
                <a:solidFill>
                  <a:srgbClr val="000000"/>
                </a:solidFill>
                <a:latin typeface="Calibri"/>
                <a:cs typeface="Calibri"/>
              </a:rPr>
              <a:t> </a:t>
            </a:r>
            <a:r>
              <a:rPr sz="2000">
                <a:solidFill>
                  <a:srgbClr val="000000"/>
                </a:solidFill>
                <a:latin typeface="Calibri"/>
                <a:cs typeface="Calibri"/>
              </a:rPr>
              <a:t>by</a:t>
            </a:r>
            <a:r>
              <a:rPr sz="2000" spc="498">
                <a:solidFill>
                  <a:srgbClr val="000000"/>
                </a:solidFill>
                <a:latin typeface="Calibri"/>
                <a:cs typeface="Calibri"/>
              </a:rPr>
              <a:t> </a:t>
            </a:r>
            <a:r>
              <a:rPr sz="2000" i="1">
                <a:solidFill>
                  <a:srgbClr val="000000"/>
                </a:solidFill>
                <a:latin typeface="Calibri"/>
                <a:cs typeface="Calibri"/>
              </a:rPr>
              <a:t>commas</a:t>
            </a:r>
            <a:r>
              <a:rPr sz="2000" i="1" spc="490">
                <a:solidFill>
                  <a:srgbClr val="000000"/>
                </a:solidFill>
                <a:latin typeface="Calibri"/>
                <a:cs typeface="Calibri"/>
              </a:rPr>
              <a:t> </a:t>
            </a:r>
            <a:r>
              <a:rPr sz="2000">
                <a:solidFill>
                  <a:srgbClr val="000000"/>
                </a:solidFill>
                <a:latin typeface="Calibri"/>
                <a:cs typeface="Calibri"/>
              </a:rPr>
              <a:t>and</a:t>
            </a:r>
            <a:r>
              <a:rPr sz="2000" spc="490">
                <a:solidFill>
                  <a:srgbClr val="000000"/>
                </a:solidFill>
                <a:latin typeface="Calibri"/>
                <a:cs typeface="Calibri"/>
              </a:rPr>
              <a:t> </a:t>
            </a:r>
            <a:r>
              <a:rPr sz="2000">
                <a:solidFill>
                  <a:srgbClr val="000000"/>
                </a:solidFill>
                <a:latin typeface="Calibri"/>
                <a:cs typeface="Calibri"/>
              </a:rPr>
              <a:t>enclosed</a:t>
            </a:r>
            <a:r>
              <a:rPr sz="2000" spc="503">
                <a:solidFill>
                  <a:srgbClr val="000000"/>
                </a:solidFill>
                <a:latin typeface="Calibri"/>
                <a:cs typeface="Calibri"/>
              </a:rPr>
              <a:t> </a:t>
            </a:r>
            <a:r>
              <a:rPr sz="2000">
                <a:solidFill>
                  <a:srgbClr val="000000"/>
                </a:solidFill>
                <a:latin typeface="Calibri"/>
                <a:cs typeface="Calibri"/>
              </a:rPr>
              <a:t>in</a:t>
            </a:r>
            <a:r>
              <a:rPr sz="2000" spc="492">
                <a:solidFill>
                  <a:srgbClr val="000000"/>
                </a:solidFill>
                <a:latin typeface="Calibri"/>
                <a:cs typeface="Calibri"/>
              </a:rPr>
              <a:t> </a:t>
            </a:r>
            <a:r>
              <a:rPr sz="2000" i="1">
                <a:solidFill>
                  <a:srgbClr val="000000"/>
                </a:solidFill>
                <a:latin typeface="Calibri"/>
                <a:cs typeface="Calibri"/>
              </a:rPr>
              <a:t>parentheses</a:t>
            </a:r>
            <a:r>
              <a:rPr sz="2000" i="1" spc="492">
                <a:solidFill>
                  <a:srgbClr val="000000"/>
                </a:solidFill>
                <a:latin typeface="Calibri"/>
                <a:cs typeface="Calibri"/>
              </a:rPr>
              <a:t> </a:t>
            </a:r>
            <a:r>
              <a:rPr sz="2000">
                <a:solidFill>
                  <a:srgbClr val="000000"/>
                </a:solidFill>
                <a:latin typeface="Calibri"/>
                <a:cs typeface="Calibri"/>
              </a:rPr>
              <a:t>instead</a:t>
            </a:r>
            <a:r>
              <a:rPr sz="2000" spc="519">
                <a:solidFill>
                  <a:srgbClr val="000000"/>
                </a:solidFill>
                <a:latin typeface="Calibri"/>
                <a:cs typeface="Calibri"/>
              </a:rPr>
              <a:t> </a:t>
            </a:r>
            <a:r>
              <a:rPr sz="2000">
                <a:solidFill>
                  <a:srgbClr val="000000"/>
                </a:solidFill>
                <a:latin typeface="Calibri"/>
                <a:cs typeface="Calibri"/>
              </a:rPr>
              <a:t>of</a:t>
            </a:r>
          </a:p>
        </p:txBody>
      </p:sp>
      <p:sp>
        <p:nvSpPr>
          <p:cNvPr id="7" name="object 7"/>
          <p:cNvSpPr txBox="1"/>
          <p:nvPr/>
        </p:nvSpPr>
        <p:spPr>
          <a:xfrm>
            <a:off x="1862073" y="2296019"/>
            <a:ext cx="2069832"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000000"/>
                </a:solidFill>
                <a:latin typeface="Calibri"/>
                <a:cs typeface="Calibri"/>
              </a:rPr>
              <a:t>square </a:t>
            </a:r>
            <a:r>
              <a:rPr sz="2000" spc="-11">
                <a:solidFill>
                  <a:srgbClr val="000000"/>
                </a:solidFill>
                <a:latin typeface="Calibri"/>
                <a:cs typeface="Calibri"/>
              </a:rPr>
              <a:t>brackets.</a:t>
            </a:r>
          </a:p>
        </p:txBody>
      </p:sp>
      <p:sp>
        <p:nvSpPr>
          <p:cNvPr id="8" name="object 8"/>
          <p:cNvSpPr txBox="1"/>
          <p:nvPr/>
        </p:nvSpPr>
        <p:spPr>
          <a:xfrm>
            <a:off x="4642103" y="2523767"/>
            <a:ext cx="944491" cy="484361"/>
          </a:xfrm>
          <a:prstGeom prst="rect">
            <a:avLst/>
          </a:prstGeom>
        </p:spPr>
        <p:txBody>
          <a:bodyPr vert="horz" wrap="square" lIns="0" tIns="0" rIns="0" bIns="0" rtlCol="0">
            <a:spAutoFit/>
          </a:bodyPr>
          <a:lstStyle/>
          <a:p>
            <a:pPr marL="0" marR="0">
              <a:lnSpc>
                <a:spcPts val="1713"/>
              </a:lnSpc>
              <a:spcBef>
                <a:spcPts val="0"/>
              </a:spcBef>
              <a:spcAft>
                <a:spcPts val="0"/>
              </a:spcAft>
            </a:pPr>
            <a:r>
              <a:rPr sz="1400">
                <a:solidFill>
                  <a:srgbClr val="FF0000"/>
                </a:solidFill>
                <a:latin typeface="PKWSMD+Wingdings"/>
                <a:cs typeface="PKWSMD+Wingdings"/>
              </a:rPr>
              <a:t></a:t>
            </a:r>
            <a:r>
              <a:rPr sz="1400" spc="-28">
                <a:solidFill>
                  <a:srgbClr val="FF0000"/>
                </a:solidFill>
                <a:latin typeface="Times New Roman"/>
                <a:cs typeface="Times New Roman"/>
              </a:rPr>
              <a:t> </a:t>
            </a:r>
            <a:r>
              <a:rPr sz="1400">
                <a:solidFill>
                  <a:srgbClr val="FF0000"/>
                </a:solidFill>
                <a:latin typeface="Calibri"/>
                <a:cs typeface="Calibri"/>
              </a:rPr>
              <a:t>access</a:t>
            </a:r>
          </a:p>
        </p:txBody>
      </p:sp>
      <p:sp>
        <p:nvSpPr>
          <p:cNvPr id="9" name="object 9"/>
          <p:cNvSpPr txBox="1"/>
          <p:nvPr/>
        </p:nvSpPr>
        <p:spPr>
          <a:xfrm>
            <a:off x="8963914" y="3358284"/>
            <a:ext cx="1237639" cy="484361"/>
          </a:xfrm>
          <a:prstGeom prst="rect">
            <a:avLst/>
          </a:prstGeom>
        </p:spPr>
        <p:txBody>
          <a:bodyPr vert="horz" wrap="square" lIns="0" tIns="0" rIns="0" bIns="0" rtlCol="0">
            <a:spAutoFit/>
          </a:bodyPr>
          <a:lstStyle/>
          <a:p>
            <a:pPr marL="0" marR="0">
              <a:lnSpc>
                <a:spcPts val="1713"/>
              </a:lnSpc>
              <a:spcBef>
                <a:spcPts val="0"/>
              </a:spcBef>
              <a:spcAft>
                <a:spcPts val="0"/>
              </a:spcAft>
            </a:pPr>
            <a:r>
              <a:rPr sz="1400">
                <a:solidFill>
                  <a:srgbClr val="FF0000"/>
                </a:solidFill>
                <a:latin typeface="PKWSMD+Wingdings"/>
                <a:cs typeface="PKWSMD+Wingdings"/>
              </a:rPr>
              <a:t></a:t>
            </a:r>
            <a:r>
              <a:rPr sz="1400" spc="-28">
                <a:solidFill>
                  <a:srgbClr val="FF0000"/>
                </a:solidFill>
                <a:latin typeface="Times New Roman"/>
                <a:cs typeface="Times New Roman"/>
              </a:rPr>
              <a:t> </a:t>
            </a:r>
            <a:r>
              <a:rPr sz="1400">
                <a:solidFill>
                  <a:srgbClr val="FF0000"/>
                </a:solidFill>
                <a:latin typeface="Calibri"/>
                <a:cs typeface="Calibri"/>
              </a:rPr>
              <a:t>No</a:t>
            </a:r>
            <a:r>
              <a:rPr sz="1400" spc="-31">
                <a:solidFill>
                  <a:srgbClr val="FF0000"/>
                </a:solidFill>
                <a:latin typeface="Calibri"/>
                <a:cs typeface="Calibri"/>
              </a:rPr>
              <a:t> </a:t>
            </a:r>
            <a:r>
              <a:rPr sz="1400">
                <a:solidFill>
                  <a:srgbClr val="FF0000"/>
                </a:solidFill>
                <a:latin typeface="Calibri"/>
                <a:cs typeface="Calibri"/>
              </a:rPr>
              <a:t>update</a:t>
            </a:r>
          </a:p>
        </p:txBody>
      </p:sp>
      <p:sp>
        <p:nvSpPr>
          <p:cNvPr id="10" name="object 10"/>
          <p:cNvSpPr txBox="1"/>
          <p:nvPr/>
        </p:nvSpPr>
        <p:spPr>
          <a:xfrm>
            <a:off x="1575561" y="3533078"/>
            <a:ext cx="9384718" cy="792885"/>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spc="-49">
                <a:solidFill>
                  <a:srgbClr val="000000"/>
                </a:solidFill>
                <a:latin typeface="Calibri"/>
                <a:cs typeface="Calibri"/>
              </a:rPr>
              <a:t>You</a:t>
            </a:r>
            <a:r>
              <a:rPr sz="2000" spc="34">
                <a:solidFill>
                  <a:srgbClr val="000000"/>
                </a:solidFill>
                <a:latin typeface="Calibri"/>
                <a:cs typeface="Calibri"/>
              </a:rPr>
              <a:t> </a:t>
            </a:r>
            <a:r>
              <a:rPr sz="2000">
                <a:solidFill>
                  <a:srgbClr val="000000"/>
                </a:solidFill>
                <a:latin typeface="Calibri"/>
                <a:cs typeface="Calibri"/>
              </a:rPr>
              <a:t>can update an existing</a:t>
            </a:r>
            <a:r>
              <a:rPr sz="2000" spc="31">
                <a:solidFill>
                  <a:srgbClr val="000000"/>
                </a:solidFill>
                <a:latin typeface="Calibri"/>
                <a:cs typeface="Calibri"/>
              </a:rPr>
              <a:t> </a:t>
            </a:r>
            <a:r>
              <a:rPr sz="2000">
                <a:solidFill>
                  <a:srgbClr val="000000"/>
                </a:solidFill>
                <a:latin typeface="Calibri"/>
                <a:cs typeface="Calibri"/>
              </a:rPr>
              <a:t>tuple</a:t>
            </a:r>
            <a:r>
              <a:rPr sz="2000" spc="-12">
                <a:solidFill>
                  <a:srgbClr val="000000"/>
                </a:solidFill>
                <a:latin typeface="Calibri"/>
                <a:cs typeface="Calibri"/>
              </a:rPr>
              <a:t> </a:t>
            </a:r>
            <a:r>
              <a:rPr sz="2000">
                <a:solidFill>
                  <a:srgbClr val="000000"/>
                </a:solidFill>
                <a:latin typeface="Calibri"/>
                <a:cs typeface="Calibri"/>
              </a:rPr>
              <a:t>by (re)assigning</a:t>
            </a:r>
            <a:r>
              <a:rPr sz="2000" spc="14">
                <a:solidFill>
                  <a:srgbClr val="000000"/>
                </a:solidFill>
                <a:latin typeface="Calibri"/>
                <a:cs typeface="Calibri"/>
              </a:rPr>
              <a:t> </a:t>
            </a:r>
            <a:r>
              <a:rPr sz="2000">
                <a:solidFill>
                  <a:srgbClr val="000000"/>
                </a:solidFill>
                <a:latin typeface="Calibri"/>
                <a:cs typeface="Calibri"/>
              </a:rPr>
              <a:t>a variable</a:t>
            </a:r>
            <a:r>
              <a:rPr sz="2000" spc="18">
                <a:solidFill>
                  <a:srgbClr val="000000"/>
                </a:solidFill>
                <a:latin typeface="Calibri"/>
                <a:cs typeface="Calibri"/>
              </a:rPr>
              <a:t> </a:t>
            </a:r>
            <a:r>
              <a:rPr sz="2000" spc="-21">
                <a:solidFill>
                  <a:srgbClr val="000000"/>
                </a:solidFill>
                <a:latin typeface="Calibri"/>
                <a:cs typeface="Calibri"/>
              </a:rPr>
              <a:t>to</a:t>
            </a:r>
            <a:r>
              <a:rPr sz="2000" spc="18">
                <a:solidFill>
                  <a:srgbClr val="000000"/>
                </a:solidFill>
                <a:latin typeface="Calibri"/>
                <a:cs typeface="Calibri"/>
              </a:rPr>
              <a:t> </a:t>
            </a:r>
            <a:r>
              <a:rPr sz="2000">
                <a:solidFill>
                  <a:srgbClr val="000000"/>
                </a:solidFill>
                <a:latin typeface="Calibri"/>
                <a:cs typeface="Calibri"/>
              </a:rPr>
              <a:t>another</a:t>
            </a:r>
            <a:r>
              <a:rPr sz="2000" spc="-11">
                <a:solidFill>
                  <a:srgbClr val="000000"/>
                </a:solidFill>
                <a:latin typeface="Calibri"/>
                <a:cs typeface="Calibri"/>
              </a:rPr>
              <a:t> </a:t>
            </a:r>
            <a:r>
              <a:rPr sz="2000">
                <a:solidFill>
                  <a:srgbClr val="000000"/>
                </a:solidFill>
                <a:latin typeface="Calibri"/>
                <a:cs typeface="Calibri"/>
              </a:rPr>
              <a:t>tuple.</a:t>
            </a:r>
          </a:p>
        </p:txBody>
      </p:sp>
      <p:sp>
        <p:nvSpPr>
          <p:cNvPr id="11" name="object 11"/>
          <p:cNvSpPr txBox="1"/>
          <p:nvPr/>
        </p:nvSpPr>
        <p:spPr>
          <a:xfrm>
            <a:off x="1575561" y="3975039"/>
            <a:ext cx="11158915" cy="1529400"/>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spc="-18">
                <a:solidFill>
                  <a:srgbClr val="000000"/>
                </a:solidFill>
                <a:latin typeface="Calibri"/>
                <a:cs typeface="Calibri"/>
              </a:rPr>
              <a:t>Tuples</a:t>
            </a:r>
            <a:r>
              <a:rPr sz="2000" spc="21">
                <a:solidFill>
                  <a:srgbClr val="000000"/>
                </a:solidFill>
                <a:latin typeface="Calibri"/>
                <a:cs typeface="Calibri"/>
              </a:rPr>
              <a:t> </a:t>
            </a:r>
            <a:r>
              <a:rPr sz="2000" spc="-11">
                <a:solidFill>
                  <a:srgbClr val="000000"/>
                </a:solidFill>
                <a:latin typeface="Calibri"/>
                <a:cs typeface="Calibri"/>
              </a:rPr>
              <a:t>are</a:t>
            </a:r>
            <a:r>
              <a:rPr sz="2000" spc="17">
                <a:solidFill>
                  <a:srgbClr val="000000"/>
                </a:solidFill>
                <a:latin typeface="Calibri"/>
                <a:cs typeface="Calibri"/>
              </a:rPr>
              <a:t> </a:t>
            </a:r>
            <a:r>
              <a:rPr sz="2000" b="1" spc="-15">
                <a:solidFill>
                  <a:srgbClr val="000000"/>
                </a:solidFill>
                <a:latin typeface="Calibri"/>
                <a:cs typeface="Calibri"/>
              </a:rPr>
              <a:t>faster</a:t>
            </a:r>
            <a:r>
              <a:rPr sz="2000" b="1" spc="18">
                <a:solidFill>
                  <a:srgbClr val="000000"/>
                </a:solidFill>
                <a:latin typeface="Calibri"/>
                <a:cs typeface="Calibri"/>
              </a:rPr>
              <a:t> </a:t>
            </a:r>
            <a:r>
              <a:rPr sz="2000">
                <a:solidFill>
                  <a:srgbClr val="000000"/>
                </a:solidFill>
                <a:latin typeface="Calibri"/>
                <a:cs typeface="Calibri"/>
              </a:rPr>
              <a:t>than lists</a:t>
            </a:r>
            <a:r>
              <a:rPr sz="2000" spc="34">
                <a:solidFill>
                  <a:srgbClr val="000000"/>
                </a:solidFill>
                <a:latin typeface="Calibri"/>
                <a:cs typeface="Calibri"/>
              </a:rPr>
              <a:t> </a:t>
            </a:r>
            <a:r>
              <a:rPr sz="2000">
                <a:solidFill>
                  <a:srgbClr val="000000"/>
                </a:solidFill>
                <a:latin typeface="Calibri"/>
                <a:cs typeface="Calibri"/>
              </a:rPr>
              <a:t>and </a:t>
            </a:r>
            <a:r>
              <a:rPr sz="2000" b="1">
                <a:solidFill>
                  <a:srgbClr val="000000"/>
                </a:solidFill>
                <a:latin typeface="Calibri"/>
                <a:cs typeface="Calibri"/>
              </a:rPr>
              <a:t>protect </a:t>
            </a:r>
            <a:r>
              <a:rPr sz="2000">
                <a:solidFill>
                  <a:srgbClr val="000000"/>
                </a:solidFill>
                <a:latin typeface="Calibri"/>
                <a:cs typeface="Calibri"/>
              </a:rPr>
              <a:t>your</a:t>
            </a:r>
            <a:r>
              <a:rPr sz="2000" spc="-10">
                <a:solidFill>
                  <a:srgbClr val="000000"/>
                </a:solidFill>
                <a:latin typeface="Calibri"/>
                <a:cs typeface="Calibri"/>
              </a:rPr>
              <a:t> </a:t>
            </a:r>
            <a:r>
              <a:rPr sz="2000" spc="-12">
                <a:solidFill>
                  <a:srgbClr val="000000"/>
                </a:solidFill>
                <a:latin typeface="Calibri"/>
                <a:cs typeface="Calibri"/>
              </a:rPr>
              <a:t>data</a:t>
            </a:r>
            <a:r>
              <a:rPr sz="2000" spc="20">
                <a:solidFill>
                  <a:srgbClr val="000000"/>
                </a:solidFill>
                <a:latin typeface="Calibri"/>
                <a:cs typeface="Calibri"/>
              </a:rPr>
              <a:t> </a:t>
            </a:r>
            <a:r>
              <a:rPr sz="2000">
                <a:solidFill>
                  <a:srgbClr val="000000"/>
                </a:solidFill>
                <a:latin typeface="Calibri"/>
                <a:cs typeface="Calibri"/>
              </a:rPr>
              <a:t>against</a:t>
            </a:r>
            <a:r>
              <a:rPr sz="2000" spc="14">
                <a:solidFill>
                  <a:srgbClr val="000000"/>
                </a:solidFill>
                <a:latin typeface="Calibri"/>
                <a:cs typeface="Calibri"/>
              </a:rPr>
              <a:t> </a:t>
            </a:r>
            <a:r>
              <a:rPr sz="2000">
                <a:solidFill>
                  <a:srgbClr val="000000"/>
                </a:solidFill>
                <a:latin typeface="Calibri"/>
                <a:cs typeface="Calibri"/>
              </a:rPr>
              <a:t>accidental</a:t>
            </a:r>
            <a:r>
              <a:rPr sz="2000" spc="10">
                <a:solidFill>
                  <a:srgbClr val="000000"/>
                </a:solidFill>
                <a:latin typeface="Calibri"/>
                <a:cs typeface="Calibri"/>
              </a:rPr>
              <a:t> </a:t>
            </a:r>
            <a:r>
              <a:rPr sz="2000">
                <a:solidFill>
                  <a:srgbClr val="000000"/>
                </a:solidFill>
                <a:latin typeface="Calibri"/>
                <a:cs typeface="Calibri"/>
              </a:rPr>
              <a:t>changes</a:t>
            </a:r>
            <a:r>
              <a:rPr sz="2000" spc="-17">
                <a:solidFill>
                  <a:srgbClr val="000000"/>
                </a:solidFill>
                <a:latin typeface="Calibri"/>
                <a:cs typeface="Calibri"/>
              </a:rPr>
              <a:t> </a:t>
            </a:r>
            <a:r>
              <a:rPr sz="2000" spc="-21">
                <a:solidFill>
                  <a:srgbClr val="000000"/>
                </a:solidFill>
                <a:latin typeface="Calibri"/>
                <a:cs typeface="Calibri"/>
              </a:rPr>
              <a:t>to</a:t>
            </a:r>
            <a:r>
              <a:rPr sz="2000" spc="15">
                <a:solidFill>
                  <a:srgbClr val="000000"/>
                </a:solidFill>
                <a:latin typeface="Calibri"/>
                <a:cs typeface="Calibri"/>
              </a:rPr>
              <a:t> </a:t>
            </a:r>
            <a:r>
              <a:rPr sz="2000">
                <a:solidFill>
                  <a:srgbClr val="000000"/>
                </a:solidFill>
                <a:latin typeface="Calibri"/>
                <a:cs typeface="Calibri"/>
              </a:rPr>
              <a:t>these</a:t>
            </a:r>
            <a:r>
              <a:rPr sz="2000" spc="15">
                <a:solidFill>
                  <a:srgbClr val="000000"/>
                </a:solidFill>
                <a:latin typeface="Calibri"/>
                <a:cs typeface="Calibri"/>
              </a:rPr>
              <a:t> </a:t>
            </a:r>
            <a:r>
              <a:rPr sz="2000">
                <a:solidFill>
                  <a:srgbClr val="000000"/>
                </a:solidFill>
                <a:latin typeface="Calibri"/>
                <a:cs typeface="Calibri"/>
              </a:rPr>
              <a:t>data.</a:t>
            </a:r>
          </a:p>
          <a:p>
            <a:pPr marL="0" marR="0">
              <a:lnSpc>
                <a:spcPts val="3225"/>
              </a:lnSpc>
              <a:spcBef>
                <a:spcPts val="256"/>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The</a:t>
            </a:r>
            <a:r>
              <a:rPr sz="2000" spc="227">
                <a:solidFill>
                  <a:srgbClr val="000000"/>
                </a:solidFill>
                <a:latin typeface="Calibri"/>
                <a:cs typeface="Calibri"/>
              </a:rPr>
              <a:t> </a:t>
            </a:r>
            <a:r>
              <a:rPr sz="2000">
                <a:solidFill>
                  <a:srgbClr val="000000"/>
                </a:solidFill>
                <a:latin typeface="Calibri"/>
                <a:cs typeface="Calibri"/>
              </a:rPr>
              <a:t>rules</a:t>
            </a:r>
            <a:r>
              <a:rPr sz="2000" spc="225">
                <a:solidFill>
                  <a:srgbClr val="000000"/>
                </a:solidFill>
                <a:latin typeface="Calibri"/>
                <a:cs typeface="Calibri"/>
              </a:rPr>
              <a:t> </a:t>
            </a:r>
            <a:r>
              <a:rPr sz="2000" spc="-15">
                <a:solidFill>
                  <a:srgbClr val="000000"/>
                </a:solidFill>
                <a:latin typeface="Calibri"/>
                <a:cs typeface="Calibri"/>
              </a:rPr>
              <a:t>for</a:t>
            </a:r>
            <a:r>
              <a:rPr sz="2000" spc="232">
                <a:solidFill>
                  <a:srgbClr val="000000"/>
                </a:solidFill>
                <a:latin typeface="Calibri"/>
                <a:cs typeface="Calibri"/>
              </a:rPr>
              <a:t> </a:t>
            </a:r>
            <a:r>
              <a:rPr sz="2000">
                <a:solidFill>
                  <a:srgbClr val="000000"/>
                </a:solidFill>
                <a:latin typeface="Calibri"/>
                <a:cs typeface="Calibri"/>
              </a:rPr>
              <a:t>tuple</a:t>
            </a:r>
            <a:r>
              <a:rPr sz="2000" spc="231">
                <a:solidFill>
                  <a:srgbClr val="000000"/>
                </a:solidFill>
                <a:latin typeface="Calibri"/>
                <a:cs typeface="Calibri"/>
              </a:rPr>
              <a:t> </a:t>
            </a:r>
            <a:r>
              <a:rPr sz="2000" b="1">
                <a:solidFill>
                  <a:srgbClr val="000000"/>
                </a:solidFill>
                <a:latin typeface="Calibri"/>
                <a:cs typeface="Calibri"/>
              </a:rPr>
              <a:t>indices</a:t>
            </a:r>
            <a:r>
              <a:rPr sz="2000" b="1" spc="225">
                <a:solidFill>
                  <a:srgbClr val="000000"/>
                </a:solidFill>
                <a:latin typeface="Calibri"/>
                <a:cs typeface="Calibri"/>
              </a:rPr>
              <a:t> </a:t>
            </a:r>
            <a:r>
              <a:rPr sz="2000" spc="-11">
                <a:solidFill>
                  <a:srgbClr val="000000"/>
                </a:solidFill>
                <a:latin typeface="Calibri"/>
                <a:cs typeface="Calibri"/>
              </a:rPr>
              <a:t>are</a:t>
            </a:r>
            <a:r>
              <a:rPr sz="2000" spc="246">
                <a:solidFill>
                  <a:srgbClr val="000000"/>
                </a:solidFill>
                <a:latin typeface="Calibri"/>
                <a:cs typeface="Calibri"/>
              </a:rPr>
              <a:t> </a:t>
            </a:r>
            <a:r>
              <a:rPr sz="2000">
                <a:solidFill>
                  <a:srgbClr val="000000"/>
                </a:solidFill>
                <a:latin typeface="Calibri"/>
                <a:cs typeface="Calibri"/>
              </a:rPr>
              <a:t>the</a:t>
            </a:r>
            <a:r>
              <a:rPr sz="2000" spc="232">
                <a:solidFill>
                  <a:srgbClr val="000000"/>
                </a:solidFill>
                <a:latin typeface="Calibri"/>
                <a:cs typeface="Calibri"/>
              </a:rPr>
              <a:t> </a:t>
            </a:r>
            <a:r>
              <a:rPr sz="2000">
                <a:solidFill>
                  <a:srgbClr val="000000"/>
                </a:solidFill>
                <a:latin typeface="Calibri"/>
                <a:cs typeface="Calibri"/>
              </a:rPr>
              <a:t>same</a:t>
            </a:r>
            <a:r>
              <a:rPr sz="2000" spc="234">
                <a:solidFill>
                  <a:srgbClr val="000000"/>
                </a:solidFill>
                <a:latin typeface="Calibri"/>
                <a:cs typeface="Calibri"/>
              </a:rPr>
              <a:t> </a:t>
            </a:r>
            <a:r>
              <a:rPr sz="2000">
                <a:solidFill>
                  <a:srgbClr val="000000"/>
                </a:solidFill>
                <a:latin typeface="Calibri"/>
                <a:cs typeface="Calibri"/>
              </a:rPr>
              <a:t>as</a:t>
            </a:r>
            <a:r>
              <a:rPr sz="2000" spc="227">
                <a:solidFill>
                  <a:srgbClr val="000000"/>
                </a:solidFill>
                <a:latin typeface="Calibri"/>
                <a:cs typeface="Calibri"/>
              </a:rPr>
              <a:t> </a:t>
            </a:r>
            <a:r>
              <a:rPr sz="2000" spc="-15">
                <a:solidFill>
                  <a:srgbClr val="000000"/>
                </a:solidFill>
                <a:latin typeface="Calibri"/>
                <a:cs typeface="Calibri"/>
              </a:rPr>
              <a:t>for</a:t>
            </a:r>
            <a:r>
              <a:rPr sz="2000" spc="232">
                <a:solidFill>
                  <a:srgbClr val="000000"/>
                </a:solidFill>
                <a:latin typeface="Calibri"/>
                <a:cs typeface="Calibri"/>
              </a:rPr>
              <a:t> </a:t>
            </a:r>
            <a:r>
              <a:rPr sz="2000">
                <a:solidFill>
                  <a:srgbClr val="000000"/>
                </a:solidFill>
                <a:latin typeface="Calibri"/>
                <a:cs typeface="Calibri"/>
              </a:rPr>
              <a:t>lists</a:t>
            </a:r>
            <a:r>
              <a:rPr sz="2000" spc="234">
                <a:solidFill>
                  <a:srgbClr val="000000"/>
                </a:solidFill>
                <a:latin typeface="Calibri"/>
                <a:cs typeface="Calibri"/>
              </a:rPr>
              <a:t> </a:t>
            </a:r>
            <a:r>
              <a:rPr sz="2000">
                <a:solidFill>
                  <a:srgbClr val="000000"/>
                </a:solidFill>
                <a:latin typeface="Calibri"/>
                <a:cs typeface="Calibri"/>
              </a:rPr>
              <a:t>and</a:t>
            </a:r>
            <a:r>
              <a:rPr sz="2000" spc="224">
                <a:solidFill>
                  <a:srgbClr val="000000"/>
                </a:solidFill>
                <a:latin typeface="Calibri"/>
                <a:cs typeface="Calibri"/>
              </a:rPr>
              <a:t> </a:t>
            </a:r>
            <a:r>
              <a:rPr sz="2000">
                <a:solidFill>
                  <a:srgbClr val="000000"/>
                </a:solidFill>
                <a:latin typeface="Calibri"/>
                <a:cs typeface="Calibri"/>
              </a:rPr>
              <a:t>they</a:t>
            </a:r>
            <a:r>
              <a:rPr sz="2000" spc="229">
                <a:solidFill>
                  <a:srgbClr val="000000"/>
                </a:solidFill>
                <a:latin typeface="Calibri"/>
                <a:cs typeface="Calibri"/>
              </a:rPr>
              <a:t> </a:t>
            </a:r>
            <a:r>
              <a:rPr sz="2000" spc="-18">
                <a:solidFill>
                  <a:srgbClr val="000000"/>
                </a:solidFill>
                <a:latin typeface="Calibri"/>
                <a:cs typeface="Calibri"/>
              </a:rPr>
              <a:t>have</a:t>
            </a:r>
            <a:r>
              <a:rPr sz="2000" spc="250">
                <a:solidFill>
                  <a:srgbClr val="000000"/>
                </a:solidFill>
                <a:latin typeface="Calibri"/>
                <a:cs typeface="Calibri"/>
              </a:rPr>
              <a:t> </a:t>
            </a:r>
            <a:r>
              <a:rPr sz="2000">
                <a:solidFill>
                  <a:srgbClr val="000000"/>
                </a:solidFill>
                <a:latin typeface="Calibri"/>
                <a:cs typeface="Calibri"/>
              </a:rPr>
              <a:t>the</a:t>
            </a:r>
            <a:r>
              <a:rPr sz="2000" spc="208">
                <a:solidFill>
                  <a:srgbClr val="000000"/>
                </a:solidFill>
                <a:latin typeface="Calibri"/>
                <a:cs typeface="Calibri"/>
              </a:rPr>
              <a:t> </a:t>
            </a:r>
            <a:r>
              <a:rPr sz="2000">
                <a:solidFill>
                  <a:srgbClr val="000000"/>
                </a:solidFill>
                <a:latin typeface="Calibri"/>
                <a:cs typeface="Calibri"/>
              </a:rPr>
              <a:t>same</a:t>
            </a:r>
            <a:r>
              <a:rPr sz="2000" spc="232">
                <a:solidFill>
                  <a:srgbClr val="000000"/>
                </a:solidFill>
                <a:latin typeface="Calibri"/>
                <a:cs typeface="Calibri"/>
              </a:rPr>
              <a:t> </a:t>
            </a:r>
            <a:r>
              <a:rPr sz="2000" b="1">
                <a:solidFill>
                  <a:srgbClr val="000000"/>
                </a:solidFill>
                <a:latin typeface="Calibri"/>
                <a:cs typeface="Calibri"/>
              </a:rPr>
              <a:t>operations,</a:t>
            </a:r>
          </a:p>
          <a:p>
            <a:pPr marL="286511" marR="0">
              <a:lnSpc>
                <a:spcPts val="2400"/>
              </a:lnSpc>
              <a:spcBef>
                <a:spcPts val="0"/>
              </a:spcBef>
              <a:spcAft>
                <a:spcPts val="0"/>
              </a:spcAft>
            </a:pPr>
            <a:r>
              <a:rPr sz="2000" b="1">
                <a:solidFill>
                  <a:srgbClr val="000000"/>
                </a:solidFill>
                <a:latin typeface="Calibri"/>
                <a:cs typeface="Calibri"/>
              </a:rPr>
              <a:t>functions</a:t>
            </a:r>
            <a:r>
              <a:rPr sz="2000" b="1" spc="-31">
                <a:solidFill>
                  <a:srgbClr val="000000"/>
                </a:solidFill>
                <a:latin typeface="Calibri"/>
                <a:cs typeface="Calibri"/>
              </a:rPr>
              <a:t> </a:t>
            </a:r>
            <a:r>
              <a:rPr sz="2000">
                <a:solidFill>
                  <a:srgbClr val="000000"/>
                </a:solidFill>
                <a:latin typeface="Calibri"/>
                <a:cs typeface="Calibri"/>
              </a:rPr>
              <a:t>as</a:t>
            </a:r>
            <a:r>
              <a:rPr sz="2000" spc="11">
                <a:solidFill>
                  <a:srgbClr val="000000"/>
                </a:solidFill>
                <a:latin typeface="Calibri"/>
                <a:cs typeface="Calibri"/>
              </a:rPr>
              <a:t> </a:t>
            </a:r>
            <a:r>
              <a:rPr sz="2000">
                <a:solidFill>
                  <a:srgbClr val="000000"/>
                </a:solidFill>
                <a:latin typeface="Calibri"/>
                <a:cs typeface="Calibri"/>
              </a:rPr>
              <a:t>well.</a:t>
            </a:r>
          </a:p>
        </p:txBody>
      </p:sp>
      <p:sp>
        <p:nvSpPr>
          <p:cNvPr id="12" name="object 12"/>
          <p:cNvSpPr txBox="1"/>
          <p:nvPr/>
        </p:nvSpPr>
        <p:spPr>
          <a:xfrm>
            <a:off x="1575561" y="5164013"/>
            <a:ext cx="11156593" cy="792612"/>
          </a:xfrm>
          <a:prstGeom prst="rect">
            <a:avLst/>
          </a:prstGeom>
        </p:spPr>
        <p:txBody>
          <a:bodyPr vert="horz" wrap="square" lIns="0" tIns="0" rIns="0" bIns="0" rtlCol="0">
            <a:spAutoFit/>
          </a:bodyPr>
          <a:lstStyle/>
          <a:p>
            <a:pPr marL="0" marR="0">
              <a:lnSpc>
                <a:spcPts val="3223"/>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spc="-183">
                <a:solidFill>
                  <a:srgbClr val="000000"/>
                </a:solidFill>
                <a:latin typeface="Calibri"/>
                <a:cs typeface="Calibri"/>
              </a:rPr>
              <a:t>To</a:t>
            </a:r>
            <a:r>
              <a:rPr sz="2000" spc="224">
                <a:solidFill>
                  <a:srgbClr val="000000"/>
                </a:solidFill>
                <a:latin typeface="Calibri"/>
                <a:cs typeface="Calibri"/>
              </a:rPr>
              <a:t> </a:t>
            </a:r>
            <a:r>
              <a:rPr sz="2000">
                <a:solidFill>
                  <a:srgbClr val="000000"/>
                </a:solidFill>
                <a:latin typeface="Calibri"/>
                <a:cs typeface="Calibri"/>
              </a:rPr>
              <a:t>write</a:t>
            </a:r>
            <a:r>
              <a:rPr sz="2000" spc="46">
                <a:solidFill>
                  <a:srgbClr val="000000"/>
                </a:solidFill>
                <a:latin typeface="Calibri"/>
                <a:cs typeface="Calibri"/>
              </a:rPr>
              <a:t> </a:t>
            </a:r>
            <a:r>
              <a:rPr sz="2000">
                <a:solidFill>
                  <a:srgbClr val="000000"/>
                </a:solidFill>
                <a:latin typeface="Calibri"/>
                <a:cs typeface="Calibri"/>
              </a:rPr>
              <a:t>a</a:t>
            </a:r>
            <a:r>
              <a:rPr sz="2000" spc="41">
                <a:solidFill>
                  <a:srgbClr val="000000"/>
                </a:solidFill>
                <a:latin typeface="Calibri"/>
                <a:cs typeface="Calibri"/>
              </a:rPr>
              <a:t> </a:t>
            </a:r>
            <a:r>
              <a:rPr sz="2000">
                <a:solidFill>
                  <a:srgbClr val="000000"/>
                </a:solidFill>
                <a:latin typeface="Calibri"/>
                <a:cs typeface="Calibri"/>
              </a:rPr>
              <a:t>tuple</a:t>
            </a:r>
            <a:r>
              <a:rPr sz="2000" spc="43">
                <a:solidFill>
                  <a:srgbClr val="000000"/>
                </a:solidFill>
                <a:latin typeface="Calibri"/>
                <a:cs typeface="Calibri"/>
              </a:rPr>
              <a:t> </a:t>
            </a:r>
            <a:r>
              <a:rPr sz="2000">
                <a:solidFill>
                  <a:srgbClr val="000000"/>
                </a:solidFill>
                <a:latin typeface="Calibri"/>
                <a:cs typeface="Calibri"/>
              </a:rPr>
              <a:t>containing</a:t>
            </a:r>
            <a:r>
              <a:rPr sz="2000" spc="40">
                <a:solidFill>
                  <a:srgbClr val="000000"/>
                </a:solidFill>
                <a:latin typeface="Calibri"/>
                <a:cs typeface="Calibri"/>
              </a:rPr>
              <a:t> </a:t>
            </a:r>
            <a:r>
              <a:rPr sz="2000">
                <a:solidFill>
                  <a:srgbClr val="000000"/>
                </a:solidFill>
                <a:latin typeface="Calibri"/>
                <a:cs typeface="Calibri"/>
              </a:rPr>
              <a:t>a</a:t>
            </a:r>
            <a:r>
              <a:rPr sz="2000" spc="30">
                <a:solidFill>
                  <a:srgbClr val="000000"/>
                </a:solidFill>
                <a:latin typeface="Calibri"/>
                <a:cs typeface="Calibri"/>
              </a:rPr>
              <a:t> </a:t>
            </a:r>
            <a:r>
              <a:rPr sz="2000">
                <a:solidFill>
                  <a:srgbClr val="000000"/>
                </a:solidFill>
                <a:latin typeface="Calibri"/>
                <a:cs typeface="Calibri"/>
              </a:rPr>
              <a:t>single</a:t>
            </a:r>
            <a:r>
              <a:rPr sz="2000" spc="36">
                <a:solidFill>
                  <a:srgbClr val="000000"/>
                </a:solidFill>
                <a:latin typeface="Calibri"/>
                <a:cs typeface="Calibri"/>
              </a:rPr>
              <a:t> </a:t>
            </a:r>
            <a:r>
              <a:rPr sz="2000">
                <a:solidFill>
                  <a:srgbClr val="000000"/>
                </a:solidFill>
                <a:latin typeface="Calibri"/>
                <a:cs typeface="Calibri"/>
              </a:rPr>
              <a:t>value,</a:t>
            </a:r>
            <a:r>
              <a:rPr sz="2000" spc="36">
                <a:solidFill>
                  <a:srgbClr val="000000"/>
                </a:solidFill>
                <a:latin typeface="Calibri"/>
                <a:cs typeface="Calibri"/>
              </a:rPr>
              <a:t> </a:t>
            </a:r>
            <a:r>
              <a:rPr sz="2000" spc="-14">
                <a:solidFill>
                  <a:srgbClr val="000000"/>
                </a:solidFill>
                <a:latin typeface="Calibri"/>
                <a:cs typeface="Calibri"/>
              </a:rPr>
              <a:t>you</a:t>
            </a:r>
            <a:r>
              <a:rPr sz="2000" spc="46">
                <a:solidFill>
                  <a:srgbClr val="000000"/>
                </a:solidFill>
                <a:latin typeface="Calibri"/>
                <a:cs typeface="Calibri"/>
              </a:rPr>
              <a:t> </a:t>
            </a:r>
            <a:r>
              <a:rPr sz="2000" spc="-18">
                <a:solidFill>
                  <a:srgbClr val="000000"/>
                </a:solidFill>
                <a:latin typeface="Calibri"/>
                <a:cs typeface="Calibri"/>
              </a:rPr>
              <a:t>have</a:t>
            </a:r>
            <a:r>
              <a:rPr sz="2000" spc="60">
                <a:solidFill>
                  <a:srgbClr val="000000"/>
                </a:solidFill>
                <a:latin typeface="Calibri"/>
                <a:cs typeface="Calibri"/>
              </a:rPr>
              <a:t> </a:t>
            </a:r>
            <a:r>
              <a:rPr sz="2000" spc="-21">
                <a:solidFill>
                  <a:srgbClr val="000000"/>
                </a:solidFill>
                <a:latin typeface="Calibri"/>
                <a:cs typeface="Calibri"/>
              </a:rPr>
              <a:t>to</a:t>
            </a:r>
            <a:r>
              <a:rPr sz="2000" spc="62">
                <a:solidFill>
                  <a:srgbClr val="000000"/>
                </a:solidFill>
                <a:latin typeface="Calibri"/>
                <a:cs typeface="Calibri"/>
              </a:rPr>
              <a:t> </a:t>
            </a:r>
            <a:r>
              <a:rPr sz="2000">
                <a:solidFill>
                  <a:srgbClr val="000000"/>
                </a:solidFill>
                <a:latin typeface="Calibri"/>
                <a:cs typeface="Calibri"/>
              </a:rPr>
              <a:t>include</a:t>
            </a:r>
            <a:r>
              <a:rPr sz="2000" spc="43">
                <a:solidFill>
                  <a:srgbClr val="000000"/>
                </a:solidFill>
                <a:latin typeface="Calibri"/>
                <a:cs typeface="Calibri"/>
              </a:rPr>
              <a:t> </a:t>
            </a:r>
            <a:r>
              <a:rPr sz="2000">
                <a:solidFill>
                  <a:srgbClr val="000000"/>
                </a:solidFill>
                <a:latin typeface="Calibri"/>
                <a:cs typeface="Calibri"/>
              </a:rPr>
              <a:t>a</a:t>
            </a:r>
            <a:r>
              <a:rPr sz="2000" spc="30">
                <a:solidFill>
                  <a:srgbClr val="000000"/>
                </a:solidFill>
                <a:latin typeface="Calibri"/>
                <a:cs typeface="Calibri"/>
              </a:rPr>
              <a:t> </a:t>
            </a:r>
            <a:r>
              <a:rPr sz="2000" i="1">
                <a:solidFill>
                  <a:srgbClr val="000000"/>
                </a:solidFill>
                <a:latin typeface="Calibri"/>
                <a:cs typeface="Calibri"/>
              </a:rPr>
              <a:t>comma</a:t>
            </a:r>
            <a:r>
              <a:rPr sz="2000">
                <a:solidFill>
                  <a:srgbClr val="000000"/>
                </a:solidFill>
                <a:latin typeface="Calibri"/>
                <a:cs typeface="Calibri"/>
              </a:rPr>
              <a:t>,</a:t>
            </a:r>
            <a:r>
              <a:rPr sz="2000" spc="20">
                <a:solidFill>
                  <a:srgbClr val="000000"/>
                </a:solidFill>
                <a:latin typeface="Calibri"/>
                <a:cs typeface="Calibri"/>
              </a:rPr>
              <a:t> </a:t>
            </a:r>
            <a:r>
              <a:rPr sz="2000" spc="-11">
                <a:solidFill>
                  <a:srgbClr val="000000"/>
                </a:solidFill>
                <a:latin typeface="Calibri"/>
                <a:cs typeface="Calibri"/>
              </a:rPr>
              <a:t>even</a:t>
            </a:r>
            <a:r>
              <a:rPr sz="2000" spc="55">
                <a:solidFill>
                  <a:srgbClr val="000000"/>
                </a:solidFill>
                <a:latin typeface="Calibri"/>
                <a:cs typeface="Calibri"/>
              </a:rPr>
              <a:t> </a:t>
            </a:r>
            <a:r>
              <a:rPr sz="2000">
                <a:solidFill>
                  <a:srgbClr val="000000"/>
                </a:solidFill>
                <a:latin typeface="Calibri"/>
                <a:cs typeface="Calibri"/>
              </a:rPr>
              <a:t>though</a:t>
            </a:r>
            <a:r>
              <a:rPr sz="2000" spc="47">
                <a:solidFill>
                  <a:srgbClr val="000000"/>
                </a:solidFill>
                <a:latin typeface="Calibri"/>
                <a:cs typeface="Calibri"/>
              </a:rPr>
              <a:t> </a:t>
            </a:r>
            <a:r>
              <a:rPr sz="2000">
                <a:solidFill>
                  <a:srgbClr val="000000"/>
                </a:solidFill>
                <a:latin typeface="Calibri"/>
                <a:cs typeface="Calibri"/>
              </a:rPr>
              <a:t>there</a:t>
            </a:r>
          </a:p>
        </p:txBody>
      </p:sp>
      <p:sp>
        <p:nvSpPr>
          <p:cNvPr id="13" name="object 13"/>
          <p:cNvSpPr txBox="1"/>
          <p:nvPr/>
        </p:nvSpPr>
        <p:spPr>
          <a:xfrm>
            <a:off x="1862073" y="5557724"/>
            <a:ext cx="3450633" cy="692050"/>
          </a:xfrm>
          <a:prstGeom prst="rect">
            <a:avLst/>
          </a:prstGeom>
        </p:spPr>
        <p:txBody>
          <a:bodyPr vert="horz" wrap="square" lIns="0" tIns="0" rIns="0" bIns="0" rtlCol="0">
            <a:spAutoFit/>
          </a:bodyPr>
          <a:lstStyle/>
          <a:p>
            <a:pPr marL="0" marR="0">
              <a:lnSpc>
                <a:spcPts val="2449"/>
              </a:lnSpc>
              <a:spcBef>
                <a:spcPts val="0"/>
              </a:spcBef>
              <a:spcAft>
                <a:spcPts val="0"/>
              </a:spcAft>
            </a:pPr>
            <a:r>
              <a:rPr sz="2000">
                <a:solidFill>
                  <a:srgbClr val="000000"/>
                </a:solidFill>
                <a:latin typeface="Calibri"/>
                <a:cs typeface="Calibri"/>
              </a:rPr>
              <a:t>is</a:t>
            </a:r>
            <a:r>
              <a:rPr sz="2000" spc="17">
                <a:solidFill>
                  <a:srgbClr val="000000"/>
                </a:solidFill>
                <a:latin typeface="Calibri"/>
                <a:cs typeface="Calibri"/>
              </a:rPr>
              <a:t> </a:t>
            </a:r>
            <a:r>
              <a:rPr sz="2000">
                <a:solidFill>
                  <a:srgbClr val="000000"/>
                </a:solidFill>
                <a:latin typeface="Calibri"/>
                <a:cs typeface="Calibri"/>
              </a:rPr>
              <a:t>only</a:t>
            </a:r>
            <a:r>
              <a:rPr sz="2000" spc="-20">
                <a:solidFill>
                  <a:srgbClr val="000000"/>
                </a:solidFill>
                <a:latin typeface="Calibri"/>
                <a:cs typeface="Calibri"/>
              </a:rPr>
              <a:t> </a:t>
            </a:r>
            <a:r>
              <a:rPr sz="2000">
                <a:solidFill>
                  <a:srgbClr val="000000"/>
                </a:solidFill>
                <a:latin typeface="Calibri"/>
                <a:cs typeface="Calibri"/>
              </a:rPr>
              <a:t>one value. </a:t>
            </a:r>
            <a:r>
              <a:rPr sz="2000" spc="10">
                <a:solidFill>
                  <a:srgbClr val="CC9A1A"/>
                </a:solidFill>
                <a:latin typeface="Calibri"/>
                <a:cs typeface="Calibri"/>
              </a:rPr>
              <a:t>e.g.</a:t>
            </a:r>
            <a:r>
              <a:rPr sz="2000" spc="-31">
                <a:solidFill>
                  <a:srgbClr val="CC9A1A"/>
                </a:solidFill>
                <a:latin typeface="Calibri"/>
                <a:cs typeface="Calibri"/>
              </a:rPr>
              <a:t> </a:t>
            </a:r>
            <a:r>
              <a:rPr sz="2000">
                <a:solidFill>
                  <a:srgbClr val="000000"/>
                </a:solidFill>
                <a:latin typeface="Calibri"/>
                <a:cs typeface="Calibri"/>
              </a:rPr>
              <a:t>t = (3,</a:t>
            </a:r>
            <a:r>
              <a:rPr sz="2000" spc="-20">
                <a:solidFill>
                  <a:srgbClr val="000000"/>
                </a:solidFill>
                <a:latin typeface="Calibri"/>
                <a:cs typeface="Calibri"/>
              </a:rPr>
              <a:t> </a:t>
            </a:r>
            <a:r>
              <a:rPr sz="2000">
                <a:solidFill>
                  <a:srgbClr val="000000"/>
                </a:solidFill>
                <a:latin typeface="Calibri"/>
                <a:cs typeface="Calibri"/>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630926" y="263565"/>
            <a:ext cx="2355899"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Dictionary</a:t>
            </a:r>
          </a:p>
        </p:txBody>
      </p:sp>
      <p:sp>
        <p:nvSpPr>
          <p:cNvPr id="4" name="object 4"/>
          <p:cNvSpPr txBox="1"/>
          <p:nvPr/>
        </p:nvSpPr>
        <p:spPr>
          <a:xfrm>
            <a:off x="1771776" y="1347402"/>
            <a:ext cx="10823170" cy="3852861"/>
          </a:xfrm>
          <a:prstGeom prst="rect">
            <a:avLst/>
          </a:prstGeom>
        </p:spPr>
        <p:txBody>
          <a:bodyPr vert="horz" wrap="square" lIns="0" tIns="0" rIns="0" bIns="0" rtlCol="0">
            <a:spAutoFit/>
          </a:bodyPr>
          <a:lstStyle/>
          <a:p>
            <a:pPr marL="0" marR="0">
              <a:lnSpc>
                <a:spcPts val="3545"/>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Python's dictionaries </a:t>
            </a:r>
            <a:r>
              <a:rPr sz="2200" spc="-11">
                <a:solidFill>
                  <a:srgbClr val="000000"/>
                </a:solidFill>
                <a:latin typeface="Calibri"/>
                <a:cs typeface="Calibri"/>
              </a:rPr>
              <a:t>are</a:t>
            </a:r>
            <a:r>
              <a:rPr sz="2200">
                <a:solidFill>
                  <a:srgbClr val="000000"/>
                </a:solidFill>
                <a:latin typeface="Calibri"/>
                <a:cs typeface="Calibri"/>
              </a:rPr>
              <a:t> kind of hash</a:t>
            </a:r>
            <a:r>
              <a:rPr sz="2200" spc="-14">
                <a:solidFill>
                  <a:srgbClr val="000000"/>
                </a:solidFill>
                <a:latin typeface="Calibri"/>
                <a:cs typeface="Calibri"/>
              </a:rPr>
              <a:t> </a:t>
            </a:r>
            <a:r>
              <a:rPr sz="2200">
                <a:solidFill>
                  <a:srgbClr val="000000"/>
                </a:solidFill>
                <a:latin typeface="Calibri"/>
                <a:cs typeface="Calibri"/>
              </a:rPr>
              <a:t>table type</a:t>
            </a:r>
            <a:r>
              <a:rPr sz="2200" spc="28">
                <a:solidFill>
                  <a:srgbClr val="000000"/>
                </a:solidFill>
                <a:latin typeface="Calibri"/>
                <a:cs typeface="Calibri"/>
              </a:rPr>
              <a:t> </a:t>
            </a:r>
            <a:r>
              <a:rPr sz="2200">
                <a:solidFill>
                  <a:srgbClr val="000000"/>
                </a:solidFill>
                <a:latin typeface="Calibri"/>
                <a:cs typeface="Calibri"/>
              </a:rPr>
              <a:t>which consist of </a:t>
            </a:r>
            <a:r>
              <a:rPr sz="2200" b="1" spc="-15">
                <a:solidFill>
                  <a:srgbClr val="000000"/>
                </a:solidFill>
                <a:latin typeface="Calibri"/>
                <a:cs typeface="Calibri"/>
              </a:rPr>
              <a:t>key-value</a:t>
            </a:r>
            <a:r>
              <a:rPr sz="2200" b="1" spc="15">
                <a:solidFill>
                  <a:srgbClr val="000000"/>
                </a:solidFill>
                <a:latin typeface="Calibri"/>
                <a:cs typeface="Calibri"/>
              </a:rPr>
              <a:t> </a:t>
            </a:r>
            <a:r>
              <a:rPr sz="2200">
                <a:solidFill>
                  <a:srgbClr val="000000"/>
                </a:solidFill>
                <a:latin typeface="Calibri"/>
                <a:cs typeface="Calibri"/>
              </a:rPr>
              <a:t>pairs</a:t>
            </a:r>
          </a:p>
          <a:p>
            <a:pPr marL="286512" marR="0">
              <a:lnSpc>
                <a:spcPts val="2639"/>
              </a:lnSpc>
              <a:spcBef>
                <a:spcPts val="0"/>
              </a:spcBef>
              <a:spcAft>
                <a:spcPts val="0"/>
              </a:spcAft>
            </a:pPr>
            <a:r>
              <a:rPr sz="2200">
                <a:solidFill>
                  <a:srgbClr val="000000"/>
                </a:solidFill>
                <a:latin typeface="Calibri"/>
                <a:cs typeface="Calibri"/>
              </a:rPr>
              <a:t>of </a:t>
            </a:r>
            <a:r>
              <a:rPr sz="2200" b="1" spc="-10">
                <a:solidFill>
                  <a:srgbClr val="000000"/>
                </a:solidFill>
                <a:latin typeface="Calibri"/>
                <a:cs typeface="Calibri"/>
              </a:rPr>
              <a:t>unordered</a:t>
            </a:r>
            <a:r>
              <a:rPr sz="2200" b="1" spc="37">
                <a:solidFill>
                  <a:srgbClr val="000000"/>
                </a:solidFill>
                <a:latin typeface="Calibri"/>
                <a:cs typeface="Calibri"/>
              </a:rPr>
              <a:t> </a:t>
            </a:r>
            <a:r>
              <a:rPr sz="2200">
                <a:solidFill>
                  <a:srgbClr val="000000"/>
                </a:solidFill>
                <a:latin typeface="Calibri"/>
                <a:cs typeface="Calibri"/>
              </a:rPr>
              <a:t>elements.</a:t>
            </a:r>
          </a:p>
          <a:p>
            <a:pPr marL="457200" marR="0">
              <a:lnSpc>
                <a:spcPts val="3244"/>
              </a:lnSpc>
              <a:spcBef>
                <a:spcPts val="283"/>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b="1" spc="-23">
                <a:solidFill>
                  <a:srgbClr val="CC9A1A"/>
                </a:solidFill>
                <a:latin typeface="Calibri"/>
                <a:cs typeface="Calibri"/>
              </a:rPr>
              <a:t>Keys</a:t>
            </a:r>
            <a:r>
              <a:rPr sz="2000" b="1" spc="46">
                <a:solidFill>
                  <a:srgbClr val="CC9A1A"/>
                </a:solidFill>
                <a:latin typeface="Calibri"/>
                <a:cs typeface="Calibri"/>
              </a:rPr>
              <a:t> </a:t>
            </a:r>
            <a:r>
              <a:rPr sz="2000">
                <a:solidFill>
                  <a:srgbClr val="000000"/>
                </a:solidFill>
                <a:latin typeface="Calibri"/>
                <a:cs typeface="Calibri"/>
              </a:rPr>
              <a:t>: must be immutable</a:t>
            </a:r>
            <a:r>
              <a:rPr sz="2000" spc="15">
                <a:solidFill>
                  <a:srgbClr val="000000"/>
                </a:solidFill>
                <a:latin typeface="Calibri"/>
                <a:cs typeface="Calibri"/>
              </a:rPr>
              <a:t> </a:t>
            </a:r>
            <a:r>
              <a:rPr sz="2000" spc="-12">
                <a:solidFill>
                  <a:srgbClr val="000000"/>
                </a:solidFill>
                <a:latin typeface="Calibri"/>
                <a:cs typeface="Calibri"/>
              </a:rPr>
              <a:t>data</a:t>
            </a:r>
            <a:r>
              <a:rPr sz="2000" spc="15">
                <a:solidFill>
                  <a:srgbClr val="000000"/>
                </a:solidFill>
                <a:latin typeface="Calibri"/>
                <a:cs typeface="Calibri"/>
              </a:rPr>
              <a:t> </a:t>
            </a:r>
            <a:r>
              <a:rPr sz="2000">
                <a:solidFill>
                  <a:srgbClr val="000000"/>
                </a:solidFill>
                <a:latin typeface="Calibri"/>
                <a:cs typeface="Calibri"/>
              </a:rPr>
              <a:t>types</a:t>
            </a:r>
            <a:r>
              <a:rPr sz="2000" spc="-10">
                <a:solidFill>
                  <a:srgbClr val="000000"/>
                </a:solidFill>
                <a:latin typeface="Calibri"/>
                <a:cs typeface="Calibri"/>
              </a:rPr>
              <a:t> </a:t>
            </a:r>
            <a:r>
              <a:rPr sz="2000">
                <a:solidFill>
                  <a:srgbClr val="000000"/>
                </a:solidFill>
                <a:latin typeface="Calibri"/>
                <a:cs typeface="Calibri"/>
              </a:rPr>
              <a:t>,usually numbers or</a:t>
            </a:r>
            <a:r>
              <a:rPr sz="2000" spc="-10">
                <a:solidFill>
                  <a:srgbClr val="000000"/>
                </a:solidFill>
                <a:latin typeface="Calibri"/>
                <a:cs typeface="Calibri"/>
              </a:rPr>
              <a:t> </a:t>
            </a:r>
            <a:r>
              <a:rPr sz="2000">
                <a:solidFill>
                  <a:srgbClr val="000000"/>
                </a:solidFill>
                <a:latin typeface="Calibri"/>
                <a:cs typeface="Calibri"/>
              </a:rPr>
              <a:t>strings.</a:t>
            </a:r>
          </a:p>
          <a:p>
            <a:pPr marL="457200" marR="0">
              <a:lnSpc>
                <a:spcPts val="3244"/>
              </a:lnSpc>
              <a:spcBef>
                <a:spcPts val="285"/>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b="1" spc="-20">
                <a:solidFill>
                  <a:srgbClr val="CC9A1A"/>
                </a:solidFill>
                <a:latin typeface="Calibri"/>
                <a:cs typeface="Calibri"/>
              </a:rPr>
              <a:t>Values</a:t>
            </a:r>
            <a:r>
              <a:rPr sz="2000" b="1" spc="20">
                <a:solidFill>
                  <a:srgbClr val="CC9A1A"/>
                </a:solidFill>
                <a:latin typeface="Calibri"/>
                <a:cs typeface="Calibri"/>
              </a:rPr>
              <a:t> </a:t>
            </a:r>
            <a:r>
              <a:rPr sz="2000">
                <a:solidFill>
                  <a:srgbClr val="000000"/>
                </a:solidFill>
                <a:latin typeface="Calibri"/>
                <a:cs typeface="Calibri"/>
              </a:rPr>
              <a:t>: can be</a:t>
            </a:r>
            <a:r>
              <a:rPr sz="2000" spc="-10">
                <a:solidFill>
                  <a:srgbClr val="000000"/>
                </a:solidFill>
                <a:latin typeface="Calibri"/>
                <a:cs typeface="Calibri"/>
              </a:rPr>
              <a:t> </a:t>
            </a:r>
            <a:r>
              <a:rPr sz="2000" spc="-14">
                <a:solidFill>
                  <a:srgbClr val="000000"/>
                </a:solidFill>
                <a:latin typeface="Calibri"/>
                <a:cs typeface="Calibri"/>
              </a:rPr>
              <a:t>any</a:t>
            </a:r>
            <a:r>
              <a:rPr sz="2000">
                <a:solidFill>
                  <a:srgbClr val="000000"/>
                </a:solidFill>
                <a:latin typeface="Calibri"/>
                <a:cs typeface="Calibri"/>
              </a:rPr>
              <a:t> arbitrary</a:t>
            </a:r>
            <a:r>
              <a:rPr sz="2000" spc="11">
                <a:solidFill>
                  <a:srgbClr val="000000"/>
                </a:solidFill>
                <a:latin typeface="Calibri"/>
                <a:cs typeface="Calibri"/>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object.</a:t>
            </a:r>
          </a:p>
          <a:p>
            <a:pPr marL="0" marR="0">
              <a:lnSpc>
                <a:spcPts val="3542"/>
              </a:lnSpc>
              <a:spcBef>
                <a:spcPts val="179"/>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 Dictionaries</a:t>
            </a:r>
            <a:r>
              <a:rPr sz="2200" spc="-10">
                <a:solidFill>
                  <a:srgbClr val="000000"/>
                </a:solidFill>
                <a:latin typeface="Calibri"/>
                <a:cs typeface="Calibri"/>
              </a:rPr>
              <a:t> are</a:t>
            </a:r>
            <a:r>
              <a:rPr sz="2200" spc="11">
                <a:solidFill>
                  <a:srgbClr val="000000"/>
                </a:solidFill>
                <a:latin typeface="Calibri"/>
                <a:cs typeface="Calibri"/>
              </a:rPr>
              <a:t> </a:t>
            </a:r>
            <a:r>
              <a:rPr sz="2200" b="1">
                <a:solidFill>
                  <a:srgbClr val="CC9A1A"/>
                </a:solidFill>
                <a:latin typeface="Calibri"/>
                <a:cs typeface="Calibri"/>
              </a:rPr>
              <a:t>mutable</a:t>
            </a:r>
            <a:r>
              <a:rPr sz="2200" b="1" spc="25">
                <a:solidFill>
                  <a:srgbClr val="CC9A1A"/>
                </a:solidFill>
                <a:latin typeface="Calibri"/>
                <a:cs typeface="Calibri"/>
              </a:rPr>
              <a:t> </a:t>
            </a:r>
            <a:r>
              <a:rPr sz="2200">
                <a:solidFill>
                  <a:srgbClr val="000000"/>
                </a:solidFill>
                <a:latin typeface="Calibri"/>
                <a:cs typeface="Calibri"/>
              </a:rPr>
              <a:t>objects</a:t>
            </a:r>
            <a:r>
              <a:rPr sz="2200" spc="10">
                <a:solidFill>
                  <a:srgbClr val="000000"/>
                </a:solidFill>
                <a:latin typeface="Calibri"/>
                <a:cs typeface="Calibri"/>
              </a:rPr>
              <a:t> </a:t>
            </a:r>
            <a:r>
              <a:rPr sz="2200" spc="-10">
                <a:solidFill>
                  <a:srgbClr val="000000"/>
                </a:solidFill>
                <a:latin typeface="Calibri"/>
                <a:cs typeface="Calibri"/>
              </a:rPr>
              <a:t>that</a:t>
            </a:r>
            <a:r>
              <a:rPr sz="2200">
                <a:solidFill>
                  <a:srgbClr val="000000"/>
                </a:solidFill>
                <a:latin typeface="Calibri"/>
                <a:cs typeface="Calibri"/>
              </a:rPr>
              <a:t> </a:t>
            </a:r>
            <a:r>
              <a:rPr sz="2200" spc="-14">
                <a:solidFill>
                  <a:srgbClr val="000000"/>
                </a:solidFill>
                <a:latin typeface="Calibri"/>
                <a:cs typeface="Calibri"/>
              </a:rPr>
              <a:t>can</a:t>
            </a:r>
            <a:r>
              <a:rPr sz="2200" spc="18">
                <a:solidFill>
                  <a:srgbClr val="000000"/>
                </a:solidFill>
                <a:latin typeface="Calibri"/>
                <a:cs typeface="Calibri"/>
              </a:rPr>
              <a:t> </a:t>
            </a:r>
            <a:r>
              <a:rPr sz="2200">
                <a:solidFill>
                  <a:srgbClr val="000000"/>
                </a:solidFill>
                <a:latin typeface="Calibri"/>
                <a:cs typeface="Calibri"/>
              </a:rPr>
              <a:t>change</a:t>
            </a:r>
            <a:r>
              <a:rPr sz="2200" spc="20">
                <a:solidFill>
                  <a:srgbClr val="000000"/>
                </a:solidFill>
                <a:latin typeface="Calibri"/>
                <a:cs typeface="Calibri"/>
              </a:rPr>
              <a:t> </a:t>
            </a:r>
            <a:r>
              <a:rPr sz="2200">
                <a:solidFill>
                  <a:srgbClr val="000000"/>
                </a:solidFill>
                <a:latin typeface="Calibri"/>
                <a:cs typeface="Calibri"/>
              </a:rPr>
              <a:t>their values.</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A dictionary</a:t>
            </a:r>
            <a:r>
              <a:rPr sz="2200" spc="-17">
                <a:solidFill>
                  <a:srgbClr val="000000"/>
                </a:solidFill>
                <a:latin typeface="Calibri"/>
                <a:cs typeface="Calibri"/>
              </a:rPr>
              <a:t> </a:t>
            </a:r>
            <a:r>
              <a:rPr sz="2200">
                <a:solidFill>
                  <a:srgbClr val="000000"/>
                </a:solidFill>
                <a:latin typeface="Calibri"/>
                <a:cs typeface="Calibri"/>
              </a:rPr>
              <a:t>is enclosed</a:t>
            </a:r>
            <a:r>
              <a:rPr sz="2200" spc="12">
                <a:solidFill>
                  <a:srgbClr val="000000"/>
                </a:solidFill>
                <a:latin typeface="Calibri"/>
                <a:cs typeface="Calibri"/>
              </a:rPr>
              <a:t> </a:t>
            </a:r>
            <a:r>
              <a:rPr sz="2200" spc="-15">
                <a:solidFill>
                  <a:srgbClr val="000000"/>
                </a:solidFill>
                <a:latin typeface="Calibri"/>
                <a:cs typeface="Calibri"/>
              </a:rPr>
              <a:t>by</a:t>
            </a:r>
            <a:r>
              <a:rPr sz="2200" spc="31">
                <a:solidFill>
                  <a:srgbClr val="000000"/>
                </a:solidFill>
                <a:latin typeface="Calibri"/>
                <a:cs typeface="Calibri"/>
              </a:rPr>
              <a:t> </a:t>
            </a:r>
            <a:r>
              <a:rPr sz="2200" i="1">
                <a:solidFill>
                  <a:srgbClr val="000000"/>
                </a:solidFill>
                <a:latin typeface="Calibri"/>
                <a:cs typeface="Calibri"/>
              </a:rPr>
              <a:t>curly braces</a:t>
            </a:r>
            <a:r>
              <a:rPr sz="2200" i="1" spc="-20">
                <a:solidFill>
                  <a:srgbClr val="000000"/>
                </a:solidFill>
                <a:latin typeface="Calibri"/>
                <a:cs typeface="Calibri"/>
              </a:rPr>
              <a:t> </a:t>
            </a:r>
            <a:r>
              <a:rPr sz="2200">
                <a:solidFill>
                  <a:srgbClr val="000000"/>
                </a:solidFill>
                <a:latin typeface="Calibri"/>
                <a:cs typeface="Calibri"/>
              </a:rPr>
              <a:t>({ }), the items</a:t>
            </a:r>
            <a:r>
              <a:rPr sz="2200" spc="28">
                <a:solidFill>
                  <a:srgbClr val="000000"/>
                </a:solidFill>
                <a:latin typeface="Calibri"/>
                <a:cs typeface="Calibri"/>
              </a:rPr>
              <a:t> </a:t>
            </a:r>
            <a:r>
              <a:rPr sz="2200" spc="-10">
                <a:solidFill>
                  <a:srgbClr val="000000"/>
                </a:solidFill>
                <a:latin typeface="Calibri"/>
                <a:cs typeface="Calibri"/>
              </a:rPr>
              <a:t>are</a:t>
            </a:r>
            <a:r>
              <a:rPr sz="2200">
                <a:solidFill>
                  <a:srgbClr val="000000"/>
                </a:solidFill>
                <a:latin typeface="Calibri"/>
                <a:cs typeface="Calibri"/>
              </a:rPr>
              <a:t> </a:t>
            </a:r>
            <a:r>
              <a:rPr sz="2200" spc="-12">
                <a:solidFill>
                  <a:srgbClr val="000000"/>
                </a:solidFill>
                <a:latin typeface="Calibri"/>
                <a:cs typeface="Calibri"/>
              </a:rPr>
              <a:t>separated</a:t>
            </a:r>
            <a:r>
              <a:rPr sz="2200" spc="25">
                <a:solidFill>
                  <a:srgbClr val="000000"/>
                </a:solidFill>
                <a:latin typeface="Calibri"/>
                <a:cs typeface="Calibri"/>
              </a:rPr>
              <a:t> </a:t>
            </a:r>
            <a:r>
              <a:rPr sz="2200" spc="-15">
                <a:solidFill>
                  <a:srgbClr val="000000"/>
                </a:solidFill>
                <a:latin typeface="Calibri"/>
                <a:cs typeface="Calibri"/>
              </a:rPr>
              <a:t>by</a:t>
            </a:r>
            <a:r>
              <a:rPr sz="2200" spc="17">
                <a:solidFill>
                  <a:srgbClr val="000000"/>
                </a:solidFill>
                <a:latin typeface="Calibri"/>
                <a:cs typeface="Calibri"/>
              </a:rPr>
              <a:t> </a:t>
            </a:r>
            <a:r>
              <a:rPr sz="2200" i="1">
                <a:solidFill>
                  <a:srgbClr val="000000"/>
                </a:solidFill>
                <a:latin typeface="Calibri"/>
                <a:cs typeface="Calibri"/>
              </a:rPr>
              <a:t>commas</a:t>
            </a:r>
            <a:r>
              <a:rPr sz="2200">
                <a:solidFill>
                  <a:srgbClr val="000000"/>
                </a:solidFill>
                <a:latin typeface="Calibri"/>
                <a:cs typeface="Calibri"/>
              </a:rPr>
              <a:t>,</a:t>
            </a:r>
          </a:p>
          <a:p>
            <a:pPr marL="286512" marR="0">
              <a:lnSpc>
                <a:spcPts val="2639"/>
              </a:lnSpc>
              <a:spcBef>
                <a:spcPts val="0"/>
              </a:spcBef>
              <a:spcAft>
                <a:spcPts val="0"/>
              </a:spcAft>
            </a:pPr>
            <a:r>
              <a:rPr sz="2200">
                <a:solidFill>
                  <a:srgbClr val="000000"/>
                </a:solidFill>
                <a:latin typeface="Calibri"/>
                <a:cs typeface="Calibri"/>
              </a:rPr>
              <a:t>and each </a:t>
            </a:r>
            <a:r>
              <a:rPr sz="2200" spc="-43">
                <a:solidFill>
                  <a:srgbClr val="000000"/>
                </a:solidFill>
                <a:latin typeface="Calibri"/>
                <a:cs typeface="Calibri"/>
              </a:rPr>
              <a:t>key</a:t>
            </a:r>
            <a:r>
              <a:rPr sz="2200" spc="46">
                <a:solidFill>
                  <a:srgbClr val="000000"/>
                </a:solidFill>
                <a:latin typeface="Calibri"/>
                <a:cs typeface="Calibri"/>
              </a:rPr>
              <a:t> </a:t>
            </a:r>
            <a:r>
              <a:rPr sz="2200">
                <a:solidFill>
                  <a:srgbClr val="000000"/>
                </a:solidFill>
                <a:latin typeface="Calibri"/>
                <a:cs typeface="Calibri"/>
              </a:rPr>
              <a:t>is </a:t>
            </a:r>
            <a:r>
              <a:rPr sz="2200" spc="-12">
                <a:solidFill>
                  <a:srgbClr val="000000"/>
                </a:solidFill>
                <a:latin typeface="Calibri"/>
                <a:cs typeface="Calibri"/>
              </a:rPr>
              <a:t>separated</a:t>
            </a:r>
            <a:r>
              <a:rPr sz="2200">
                <a:solidFill>
                  <a:srgbClr val="000000"/>
                </a:solidFill>
                <a:latin typeface="Calibri"/>
                <a:cs typeface="Calibri"/>
              </a:rPr>
              <a:t> </a:t>
            </a:r>
            <a:r>
              <a:rPr sz="2200" spc="-10">
                <a:solidFill>
                  <a:srgbClr val="000000"/>
                </a:solidFill>
                <a:latin typeface="Calibri"/>
                <a:cs typeface="Calibri"/>
              </a:rPr>
              <a:t>from</a:t>
            </a:r>
            <a:r>
              <a:rPr sz="2200">
                <a:solidFill>
                  <a:srgbClr val="000000"/>
                </a:solidFill>
                <a:latin typeface="Calibri"/>
                <a:cs typeface="Calibri"/>
              </a:rPr>
              <a:t> its </a:t>
            </a:r>
            <a:r>
              <a:rPr sz="2200" spc="-10">
                <a:solidFill>
                  <a:srgbClr val="000000"/>
                </a:solidFill>
                <a:latin typeface="Calibri"/>
                <a:cs typeface="Calibri"/>
              </a:rPr>
              <a:t>value</a:t>
            </a:r>
            <a:r>
              <a:rPr sz="2200">
                <a:solidFill>
                  <a:srgbClr val="000000"/>
                </a:solidFill>
                <a:latin typeface="Calibri"/>
                <a:cs typeface="Calibri"/>
              </a:rPr>
              <a:t> </a:t>
            </a:r>
            <a:r>
              <a:rPr sz="2200" spc="-20">
                <a:solidFill>
                  <a:srgbClr val="000000"/>
                </a:solidFill>
                <a:latin typeface="Calibri"/>
                <a:cs typeface="Calibri"/>
              </a:rPr>
              <a:t>by</a:t>
            </a:r>
            <a:r>
              <a:rPr sz="2200" spc="25">
                <a:solidFill>
                  <a:srgbClr val="000000"/>
                </a:solidFill>
                <a:latin typeface="Calibri"/>
                <a:cs typeface="Calibri"/>
              </a:rPr>
              <a:t> </a:t>
            </a:r>
            <a:r>
              <a:rPr sz="2200">
                <a:solidFill>
                  <a:srgbClr val="000000"/>
                </a:solidFill>
                <a:latin typeface="Calibri"/>
                <a:cs typeface="Calibri"/>
              </a:rPr>
              <a:t>a</a:t>
            </a:r>
            <a:r>
              <a:rPr sz="2200" spc="21">
                <a:solidFill>
                  <a:srgbClr val="000000"/>
                </a:solidFill>
                <a:latin typeface="Calibri"/>
                <a:cs typeface="Calibri"/>
              </a:rPr>
              <a:t> </a:t>
            </a:r>
            <a:r>
              <a:rPr sz="2200" i="1">
                <a:solidFill>
                  <a:srgbClr val="000000"/>
                </a:solidFill>
                <a:latin typeface="Calibri"/>
                <a:cs typeface="Calibri"/>
              </a:rPr>
              <a:t>colon </a:t>
            </a:r>
            <a:r>
              <a:rPr sz="2200">
                <a:solidFill>
                  <a:srgbClr val="000000"/>
                </a:solidFill>
                <a:latin typeface="Calibri"/>
                <a:cs typeface="Calibri"/>
              </a:rPr>
              <a:t>(:).</a:t>
            </a:r>
          </a:p>
          <a:p>
            <a:pPr marL="0" marR="0">
              <a:lnSpc>
                <a:spcPts val="3542"/>
              </a:lnSpc>
              <a:spcBef>
                <a:spcPts val="278"/>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Dictionary’s</a:t>
            </a:r>
            <a:r>
              <a:rPr sz="2200" spc="-20">
                <a:solidFill>
                  <a:srgbClr val="000000"/>
                </a:solidFill>
                <a:latin typeface="Calibri"/>
                <a:cs typeface="Calibri"/>
              </a:rPr>
              <a:t> </a:t>
            </a:r>
            <a:r>
              <a:rPr sz="2200">
                <a:solidFill>
                  <a:srgbClr val="000000"/>
                </a:solidFill>
                <a:latin typeface="Calibri"/>
                <a:cs typeface="Calibri"/>
              </a:rPr>
              <a:t>values </a:t>
            </a:r>
            <a:r>
              <a:rPr sz="2200" spc="-15">
                <a:solidFill>
                  <a:srgbClr val="000000"/>
                </a:solidFill>
                <a:latin typeface="Calibri"/>
                <a:cs typeface="Calibri"/>
              </a:rPr>
              <a:t>can</a:t>
            </a:r>
            <a:r>
              <a:rPr sz="2200" spc="10">
                <a:solidFill>
                  <a:srgbClr val="000000"/>
                </a:solidFill>
                <a:latin typeface="Calibri"/>
                <a:cs typeface="Calibri"/>
              </a:rPr>
              <a:t> </a:t>
            </a:r>
            <a:r>
              <a:rPr sz="2200">
                <a:solidFill>
                  <a:srgbClr val="000000"/>
                </a:solidFill>
                <a:latin typeface="Calibri"/>
                <a:cs typeface="Calibri"/>
              </a:rPr>
              <a:t>be</a:t>
            </a:r>
            <a:r>
              <a:rPr sz="2200" spc="14">
                <a:solidFill>
                  <a:srgbClr val="000000"/>
                </a:solidFill>
                <a:latin typeface="Calibri"/>
                <a:cs typeface="Calibri"/>
              </a:rPr>
              <a:t> </a:t>
            </a:r>
            <a:r>
              <a:rPr sz="2200">
                <a:solidFill>
                  <a:srgbClr val="000000"/>
                </a:solidFill>
                <a:latin typeface="Calibri"/>
                <a:cs typeface="Calibri"/>
              </a:rPr>
              <a:t>assigned and</a:t>
            </a:r>
            <a:r>
              <a:rPr sz="2200" spc="-10">
                <a:solidFill>
                  <a:srgbClr val="000000"/>
                </a:solidFill>
                <a:latin typeface="Calibri"/>
                <a:cs typeface="Calibri"/>
              </a:rPr>
              <a:t> </a:t>
            </a:r>
            <a:r>
              <a:rPr sz="2200">
                <a:solidFill>
                  <a:srgbClr val="000000"/>
                </a:solidFill>
                <a:latin typeface="Calibri"/>
                <a:cs typeface="Calibri"/>
              </a:rPr>
              <a:t>accessed using</a:t>
            </a:r>
            <a:r>
              <a:rPr sz="2200" spc="-10">
                <a:solidFill>
                  <a:srgbClr val="000000"/>
                </a:solidFill>
                <a:latin typeface="Calibri"/>
                <a:cs typeface="Calibri"/>
              </a:rPr>
              <a:t> </a:t>
            </a:r>
            <a:r>
              <a:rPr sz="2200">
                <a:solidFill>
                  <a:srgbClr val="000000"/>
                </a:solidFill>
                <a:latin typeface="Calibri"/>
                <a:cs typeface="Calibri"/>
              </a:rPr>
              <a:t>square </a:t>
            </a:r>
            <a:r>
              <a:rPr sz="2200" spc="-11">
                <a:solidFill>
                  <a:srgbClr val="000000"/>
                </a:solidFill>
                <a:latin typeface="Calibri"/>
                <a:cs typeface="Calibri"/>
              </a:rPr>
              <a:t>braces</a:t>
            </a:r>
            <a:r>
              <a:rPr sz="2200">
                <a:solidFill>
                  <a:srgbClr val="000000"/>
                </a:solidFill>
                <a:latin typeface="Calibri"/>
                <a:cs typeface="Calibri"/>
              </a:rPr>
              <a:t> </a:t>
            </a:r>
            <a:r>
              <a:rPr sz="2200" spc="20">
                <a:solidFill>
                  <a:srgbClr val="000000"/>
                </a:solidFill>
                <a:latin typeface="Calibri"/>
                <a:cs typeface="Calibri"/>
              </a:rPr>
              <a:t>(</a:t>
            </a:r>
            <a:r>
              <a:rPr sz="2200">
                <a:solidFill>
                  <a:srgbClr val="CC9A1A"/>
                </a:solidFill>
                <a:latin typeface="Calibri"/>
                <a:cs typeface="Calibri"/>
              </a:rPr>
              <a:t>[]</a:t>
            </a:r>
            <a:r>
              <a:rPr sz="2200">
                <a:solidFill>
                  <a:srgbClr val="000000"/>
                </a:solidFill>
                <a:latin typeface="Calibri"/>
                <a:cs typeface="Calibri"/>
              </a:rPr>
              <a:t>)</a:t>
            </a:r>
            <a:r>
              <a:rPr sz="2200" spc="10">
                <a:solidFill>
                  <a:srgbClr val="000000"/>
                </a:solidFill>
                <a:latin typeface="Calibri"/>
                <a:cs typeface="Calibri"/>
              </a:rPr>
              <a:t> </a:t>
            </a:r>
            <a:r>
              <a:rPr sz="2200">
                <a:solidFill>
                  <a:srgbClr val="000000"/>
                </a:solidFill>
                <a:latin typeface="Calibri"/>
                <a:cs typeface="Calibri"/>
              </a:rPr>
              <a:t>with a</a:t>
            </a:r>
          </a:p>
        </p:txBody>
      </p:sp>
      <p:sp>
        <p:nvSpPr>
          <p:cNvPr id="5" name="object 5"/>
          <p:cNvSpPr txBox="1"/>
          <p:nvPr/>
        </p:nvSpPr>
        <p:spPr>
          <a:xfrm>
            <a:off x="2058289" y="4772543"/>
            <a:ext cx="2961602"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spc="-44">
                <a:solidFill>
                  <a:srgbClr val="000000"/>
                </a:solidFill>
                <a:latin typeface="Calibri"/>
                <a:cs typeface="Calibri"/>
              </a:rPr>
              <a:t>key</a:t>
            </a:r>
            <a:r>
              <a:rPr sz="2200" spc="62">
                <a:solidFill>
                  <a:srgbClr val="000000"/>
                </a:solidFill>
                <a:latin typeface="Calibri"/>
                <a:cs typeface="Calibri"/>
              </a:rPr>
              <a:t> </a:t>
            </a:r>
            <a:r>
              <a:rPr sz="2200" spc="-30">
                <a:solidFill>
                  <a:srgbClr val="000000"/>
                </a:solidFill>
                <a:latin typeface="Calibri"/>
                <a:cs typeface="Calibri"/>
              </a:rPr>
              <a:t>to</a:t>
            </a:r>
            <a:r>
              <a:rPr sz="2200" spc="37">
                <a:solidFill>
                  <a:srgbClr val="000000"/>
                </a:solidFill>
                <a:latin typeface="Calibri"/>
                <a:cs typeface="Calibri"/>
              </a:rPr>
              <a:t> </a:t>
            </a:r>
            <a:r>
              <a:rPr sz="2200">
                <a:solidFill>
                  <a:srgbClr val="000000"/>
                </a:solidFill>
                <a:latin typeface="Calibri"/>
                <a:cs typeface="Calibri"/>
              </a:rPr>
              <a:t>obtain its</a:t>
            </a:r>
            <a:r>
              <a:rPr sz="2200" spc="11">
                <a:solidFill>
                  <a:srgbClr val="000000"/>
                </a:solidFill>
                <a:latin typeface="Calibri"/>
                <a:cs typeface="Calibri"/>
              </a:rPr>
              <a:t> </a:t>
            </a:r>
            <a:r>
              <a:rPr sz="2200">
                <a:solidFill>
                  <a:srgbClr val="000000"/>
                </a:solidFill>
                <a:latin typeface="Calibri"/>
                <a:cs typeface="Calibri"/>
              </a:rPr>
              <a:t>value.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630926" y="225465"/>
            <a:ext cx="2355899"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Dictionary</a:t>
            </a:r>
          </a:p>
        </p:txBody>
      </p:sp>
      <p:sp>
        <p:nvSpPr>
          <p:cNvPr id="4" name="object 4"/>
          <p:cNvSpPr txBox="1"/>
          <p:nvPr/>
        </p:nvSpPr>
        <p:spPr>
          <a:xfrm>
            <a:off x="1771776" y="775888"/>
            <a:ext cx="9180589" cy="793386"/>
          </a:xfrm>
          <a:prstGeom prst="rect">
            <a:avLst/>
          </a:prstGeom>
        </p:spPr>
        <p:txBody>
          <a:bodyPr vert="horz" wrap="square" lIns="0" tIns="0" rIns="0" bIns="0" rtlCol="0">
            <a:spAutoFit/>
          </a:bodyPr>
          <a:lstStyle/>
          <a:p>
            <a:pPr marL="0" marR="0">
              <a:lnSpc>
                <a:spcPts val="3225"/>
              </a:lnSpc>
              <a:spcBef>
                <a:spcPts val="0"/>
              </a:spcBef>
              <a:spcAft>
                <a:spcPts val="0"/>
              </a:spcAft>
            </a:pPr>
            <a:r>
              <a:rPr sz="2900">
                <a:solidFill>
                  <a:srgbClr val="CC9A1A"/>
                </a:solidFill>
                <a:latin typeface="PKWSMD+Wingdings"/>
                <a:cs typeface="PKWSMD+Wingdings"/>
              </a:rPr>
              <a:t>.</a:t>
            </a:r>
            <a:r>
              <a:rPr sz="2900" spc="203">
                <a:solidFill>
                  <a:srgbClr val="CC9A1A"/>
                </a:solidFill>
                <a:latin typeface="Times New Roman"/>
                <a:cs typeface="Times New Roman"/>
              </a:rPr>
              <a:t> </a:t>
            </a:r>
            <a:r>
              <a:rPr sz="2000">
                <a:solidFill>
                  <a:srgbClr val="000000"/>
                </a:solidFill>
                <a:latin typeface="Calibri"/>
                <a:cs typeface="Calibri"/>
              </a:rPr>
              <a:t>This </a:t>
            </a:r>
            <a:r>
              <a:rPr sz="2000" spc="-11">
                <a:solidFill>
                  <a:srgbClr val="000000"/>
                </a:solidFill>
                <a:latin typeface="Calibri"/>
                <a:cs typeface="Calibri"/>
              </a:rPr>
              <a:t>example</a:t>
            </a:r>
            <a:r>
              <a:rPr sz="2000" spc="31">
                <a:solidFill>
                  <a:srgbClr val="000000"/>
                </a:solidFill>
                <a:latin typeface="Calibri"/>
                <a:cs typeface="Calibri"/>
              </a:rPr>
              <a:t> </a:t>
            </a:r>
            <a:r>
              <a:rPr sz="2000">
                <a:solidFill>
                  <a:srgbClr val="000000"/>
                </a:solidFill>
                <a:latin typeface="Calibri"/>
                <a:cs typeface="Calibri"/>
              </a:rPr>
              <a:t>shows how</a:t>
            </a:r>
            <a:r>
              <a:rPr sz="2000" spc="-18">
                <a:solidFill>
                  <a:srgbClr val="000000"/>
                </a:solidFill>
                <a:latin typeface="Calibri"/>
                <a:cs typeface="Calibri"/>
              </a:rPr>
              <a:t> </a:t>
            </a:r>
            <a:r>
              <a:rPr sz="2000" spc="-21">
                <a:solidFill>
                  <a:srgbClr val="000000"/>
                </a:solidFill>
                <a:latin typeface="Calibri"/>
                <a:cs typeface="Calibri"/>
              </a:rPr>
              <a:t>to</a:t>
            </a:r>
            <a:r>
              <a:rPr sz="2000" spc="27">
                <a:solidFill>
                  <a:srgbClr val="000000"/>
                </a:solidFill>
                <a:latin typeface="Calibri"/>
                <a:cs typeface="Calibri"/>
              </a:rPr>
              <a:t> </a:t>
            </a:r>
            <a:r>
              <a:rPr sz="2000" i="1">
                <a:solidFill>
                  <a:srgbClr val="000000"/>
                </a:solidFill>
                <a:latin typeface="Calibri"/>
                <a:cs typeface="Calibri"/>
              </a:rPr>
              <a:t>access</a:t>
            </a:r>
            <a:r>
              <a:rPr sz="2000">
                <a:solidFill>
                  <a:srgbClr val="000000"/>
                </a:solidFill>
                <a:latin typeface="Calibri"/>
                <a:cs typeface="Calibri"/>
              </a:rPr>
              <a:t>,</a:t>
            </a:r>
            <a:r>
              <a:rPr sz="2000" spc="-15">
                <a:solidFill>
                  <a:srgbClr val="000000"/>
                </a:solidFill>
                <a:latin typeface="Calibri"/>
                <a:cs typeface="Calibri"/>
              </a:rPr>
              <a:t> </a:t>
            </a:r>
            <a:r>
              <a:rPr sz="2000" i="1">
                <a:solidFill>
                  <a:srgbClr val="000000"/>
                </a:solidFill>
                <a:latin typeface="Calibri"/>
                <a:cs typeface="Calibri"/>
              </a:rPr>
              <a:t>update</a:t>
            </a:r>
            <a:r>
              <a:rPr sz="2000" i="1" spc="-23">
                <a:solidFill>
                  <a:srgbClr val="000000"/>
                </a:solidFill>
                <a:latin typeface="Calibri"/>
                <a:cs typeface="Calibri"/>
              </a:rPr>
              <a:t> </a:t>
            </a:r>
            <a:r>
              <a:rPr sz="2000">
                <a:solidFill>
                  <a:srgbClr val="000000"/>
                </a:solidFill>
                <a:latin typeface="Calibri"/>
                <a:cs typeface="Calibri"/>
              </a:rPr>
              <a:t>and </a:t>
            </a:r>
            <a:r>
              <a:rPr sz="2000" i="1">
                <a:solidFill>
                  <a:srgbClr val="000000"/>
                </a:solidFill>
                <a:latin typeface="Calibri"/>
                <a:cs typeface="Calibri"/>
              </a:rPr>
              <a:t>delete</a:t>
            </a:r>
            <a:r>
              <a:rPr sz="2000" i="1" spc="-23">
                <a:solidFill>
                  <a:srgbClr val="000000"/>
                </a:solidFill>
                <a:latin typeface="Calibri"/>
                <a:cs typeface="Calibri"/>
              </a:rPr>
              <a:t> </a:t>
            </a:r>
            <a:r>
              <a:rPr sz="2000">
                <a:solidFill>
                  <a:srgbClr val="000000"/>
                </a:solidFill>
                <a:latin typeface="Calibri"/>
                <a:cs typeface="Calibri"/>
              </a:rPr>
              <a:t>dictionary elements:</a:t>
            </a:r>
          </a:p>
        </p:txBody>
      </p:sp>
      <p:sp>
        <p:nvSpPr>
          <p:cNvPr id="5" name="object 5"/>
          <p:cNvSpPr txBox="1"/>
          <p:nvPr/>
        </p:nvSpPr>
        <p:spPr>
          <a:xfrm>
            <a:off x="1920494" y="4995404"/>
            <a:ext cx="1883952"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CC9A1A"/>
                </a:solidFill>
                <a:latin typeface="PKWSMD+Wingdings"/>
                <a:cs typeface="PKWSMD+Wingdings"/>
              </a:rPr>
              <a:t>.</a:t>
            </a:r>
            <a:r>
              <a:rPr sz="2000" spc="840">
                <a:solidFill>
                  <a:srgbClr val="CC9A1A"/>
                </a:solidFill>
                <a:latin typeface="Times New Roman"/>
                <a:cs typeface="Times New Roman"/>
              </a:rPr>
              <a:t> </a:t>
            </a:r>
            <a:r>
              <a:rPr sz="2000">
                <a:solidFill>
                  <a:srgbClr val="000000"/>
                </a:solidFill>
                <a:latin typeface="Calibri"/>
                <a:cs typeface="Calibri"/>
              </a:rPr>
              <a:t>The output: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810853" y="190235"/>
            <a:ext cx="4570294" cy="483466"/>
          </a:xfrm>
          <a:prstGeom prst="rect">
            <a:avLst/>
          </a:prstGeom>
        </p:spPr>
        <p:txBody>
          <a:bodyPr vert="horz" wrap="square" lIns="0" tIns="0" rIns="0" bIns="0" rtlCol="0">
            <a:spAutoFit/>
          </a:bodyPr>
          <a:lstStyle/>
          <a:p>
            <a:pPr marL="0" marR="0">
              <a:lnSpc>
                <a:spcPts val="3911"/>
              </a:lnSpc>
              <a:spcBef>
                <a:spcPts val="0"/>
              </a:spcBef>
              <a:spcAft>
                <a:spcPts val="0"/>
              </a:spcAft>
            </a:pPr>
            <a:r>
              <a:rPr lang="en-US" sz="3200" b="1">
                <a:solidFill>
                  <a:srgbClr val="CC9A1A"/>
                </a:solidFill>
                <a:latin typeface="Calibri"/>
                <a:cs typeface="Calibri"/>
              </a:rPr>
              <a:t>Tuesday Week 1 - Turtle</a:t>
            </a:r>
            <a:endParaRPr sz="3200" b="1">
              <a:solidFill>
                <a:srgbClr val="CC9A1A"/>
              </a:solidFill>
              <a:latin typeface="Calibri"/>
              <a:cs typeface="Calibri"/>
            </a:endParaRPr>
          </a:p>
        </p:txBody>
      </p:sp>
      <p:sp>
        <p:nvSpPr>
          <p:cNvPr id="4" name="object 4"/>
          <p:cNvSpPr txBox="1"/>
          <p:nvPr/>
        </p:nvSpPr>
        <p:spPr>
          <a:xfrm>
            <a:off x="1648289" y="1314151"/>
            <a:ext cx="8895421" cy="1811434"/>
          </a:xfrm>
          <a:prstGeom prst="rect">
            <a:avLst/>
          </a:prstGeom>
        </p:spPr>
        <p:txBody>
          <a:bodyPr vert="horz" wrap="square" lIns="0" tIns="0" rIns="0" bIns="0" rtlCol="0">
            <a:spAutoFit/>
          </a:bodyPr>
          <a:lstStyle/>
          <a:p>
            <a:pPr>
              <a:lnSpc>
                <a:spcPts val="3545"/>
              </a:lnSpc>
            </a:pPr>
            <a:r>
              <a:rPr sz="3200">
                <a:solidFill>
                  <a:srgbClr val="CC9A1A"/>
                </a:solidFill>
                <a:latin typeface="PKWSMD+Wingdings"/>
                <a:cs typeface="PKWSMD+Wingdings"/>
              </a:rPr>
              <a:t>.</a:t>
            </a:r>
            <a:r>
              <a:rPr sz="3200">
                <a:solidFill>
                  <a:srgbClr val="CC9A1A"/>
                </a:solidFill>
                <a:latin typeface="Times New Roman"/>
                <a:cs typeface="Times New Roman"/>
              </a:rPr>
              <a:t> </a:t>
            </a:r>
            <a:r>
              <a:rPr lang="en-US" sz="2200">
                <a:solidFill>
                  <a:srgbClr val="000000"/>
                </a:solidFill>
                <a:cs typeface="Calibri"/>
              </a:rPr>
              <a:t>turtle is a pre-installed Python library that enables users to create pictures and shapes by providing them with a virtual canvas.</a:t>
            </a:r>
          </a:p>
          <a:p>
            <a:pPr>
              <a:lnSpc>
                <a:spcPts val="3545"/>
              </a:lnSpc>
            </a:pPr>
            <a:r>
              <a:rPr lang="en-US" sz="2400">
                <a:solidFill>
                  <a:srgbClr val="CC9A1A"/>
                </a:solidFill>
                <a:latin typeface="PKWSMD+Wingdings"/>
                <a:cs typeface="PKWSMD+Wingdings"/>
              </a:rPr>
              <a:t>. </a:t>
            </a:r>
            <a:r>
              <a:rPr lang="en-US" sz="2200">
                <a:solidFill>
                  <a:srgbClr val="000000"/>
                </a:solidFill>
                <a:cs typeface="Calibri"/>
              </a:rPr>
              <a:t>The onscreen pen that you use for drawing is called the turtle and this is what gives the library its name.</a:t>
            </a:r>
          </a:p>
        </p:txBody>
      </p:sp>
      <p:pic>
        <p:nvPicPr>
          <p:cNvPr id="10" name="Picture 9" descr="A close up of a logo&#10;&#10;Description automatically generated">
            <a:extLst>
              <a:ext uri="{FF2B5EF4-FFF2-40B4-BE49-F238E27FC236}">
                <a16:creationId xmlns:a16="http://schemas.microsoft.com/office/drawing/2014/main" id="{750251AD-67F4-46AF-8DA4-6859DFA12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665" y="2955063"/>
            <a:ext cx="3258132" cy="3163103"/>
          </a:xfrm>
          <a:prstGeom prst="rect">
            <a:avLst/>
          </a:prstGeom>
        </p:spPr>
      </p:pic>
    </p:spTree>
    <p:extLst>
      <p:ext uri="{BB962C8B-B14F-4D97-AF65-F5344CB8AC3E}">
        <p14:creationId xmlns:p14="http://schemas.microsoft.com/office/powerpoint/2010/main" val="1159937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810853" y="190235"/>
            <a:ext cx="4570294" cy="483466"/>
          </a:xfrm>
          <a:prstGeom prst="rect">
            <a:avLst/>
          </a:prstGeom>
        </p:spPr>
        <p:txBody>
          <a:bodyPr vert="horz" wrap="square" lIns="0" tIns="0" rIns="0" bIns="0" rtlCol="0">
            <a:spAutoFit/>
          </a:bodyPr>
          <a:lstStyle/>
          <a:p>
            <a:pPr marL="0" marR="0">
              <a:lnSpc>
                <a:spcPts val="3911"/>
              </a:lnSpc>
              <a:spcBef>
                <a:spcPts val="0"/>
              </a:spcBef>
              <a:spcAft>
                <a:spcPts val="0"/>
              </a:spcAft>
            </a:pPr>
            <a:r>
              <a:rPr lang="en-US" sz="3200" b="1">
                <a:solidFill>
                  <a:srgbClr val="CC9A1A"/>
                </a:solidFill>
                <a:latin typeface="Calibri"/>
                <a:cs typeface="Calibri"/>
              </a:rPr>
              <a:t>Tuesday Week 1 - Turtle</a:t>
            </a:r>
            <a:endParaRPr sz="3200" b="1">
              <a:solidFill>
                <a:srgbClr val="CC9A1A"/>
              </a:solidFill>
              <a:latin typeface="Calibri"/>
              <a:cs typeface="Calibri"/>
            </a:endParaRPr>
          </a:p>
        </p:txBody>
      </p:sp>
      <p:sp>
        <p:nvSpPr>
          <p:cNvPr id="4" name="object 4"/>
          <p:cNvSpPr txBox="1"/>
          <p:nvPr/>
        </p:nvSpPr>
        <p:spPr>
          <a:xfrm>
            <a:off x="1648289" y="1314151"/>
            <a:ext cx="8895421" cy="1811434"/>
          </a:xfrm>
          <a:prstGeom prst="rect">
            <a:avLst/>
          </a:prstGeom>
        </p:spPr>
        <p:txBody>
          <a:bodyPr vert="horz" wrap="square" lIns="0" tIns="0" rIns="0" bIns="0" rtlCol="0">
            <a:spAutoFit/>
          </a:bodyPr>
          <a:lstStyle/>
          <a:p>
            <a:pPr>
              <a:lnSpc>
                <a:spcPts val="3545"/>
              </a:lnSpc>
            </a:pPr>
            <a:r>
              <a:rPr sz="3200">
                <a:solidFill>
                  <a:srgbClr val="CC9A1A"/>
                </a:solidFill>
                <a:latin typeface="PKWSMD+Wingdings"/>
                <a:cs typeface="PKWSMD+Wingdings"/>
              </a:rPr>
              <a:t>.</a:t>
            </a:r>
            <a:r>
              <a:rPr sz="3200">
                <a:solidFill>
                  <a:srgbClr val="CC9A1A"/>
                </a:solidFill>
                <a:latin typeface="Times New Roman"/>
                <a:cs typeface="Times New Roman"/>
              </a:rPr>
              <a:t> </a:t>
            </a:r>
            <a:r>
              <a:rPr lang="en-US"/>
              <a:t>You now have your screen and your turtle. The screen acts as a canvas, while the turtle acts like a pen. You can program the turtle to move around the screen. </a:t>
            </a:r>
          </a:p>
          <a:p>
            <a:pPr>
              <a:lnSpc>
                <a:spcPts val="3545"/>
              </a:lnSpc>
            </a:pPr>
            <a:r>
              <a:rPr lang="en-US">
                <a:solidFill>
                  <a:srgbClr val="CC9A1A"/>
                </a:solidFill>
                <a:latin typeface="PKWSMD+Wingdings"/>
                <a:cs typeface="PKWSMD+Wingdings"/>
              </a:rPr>
              <a:t>.</a:t>
            </a:r>
            <a:r>
              <a:rPr lang="en-US">
                <a:solidFill>
                  <a:srgbClr val="CC9A1A"/>
                </a:solidFill>
                <a:latin typeface="Times New Roman"/>
                <a:cs typeface="Times New Roman"/>
              </a:rPr>
              <a:t>  </a:t>
            </a:r>
            <a:r>
              <a:rPr lang="en-US"/>
              <a:t>The turtle has certain changeable characteristics, like size, color, and speed. It always points in a specific direction, and will move in that direction unless you tell it otherwise</a:t>
            </a:r>
            <a:endParaRPr lang="en-US" sz="2200">
              <a:solidFill>
                <a:srgbClr val="000000"/>
              </a:solidFill>
              <a:cs typeface="Calibri"/>
            </a:endParaRPr>
          </a:p>
        </p:txBody>
      </p:sp>
    </p:spTree>
    <p:extLst>
      <p:ext uri="{BB962C8B-B14F-4D97-AF65-F5344CB8AC3E}">
        <p14:creationId xmlns:p14="http://schemas.microsoft.com/office/powerpoint/2010/main" val="870090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810853" y="190235"/>
            <a:ext cx="4570294" cy="483466"/>
          </a:xfrm>
          <a:prstGeom prst="rect">
            <a:avLst/>
          </a:prstGeom>
        </p:spPr>
        <p:txBody>
          <a:bodyPr vert="horz" wrap="square" lIns="0" tIns="0" rIns="0" bIns="0" rtlCol="0">
            <a:spAutoFit/>
          </a:bodyPr>
          <a:lstStyle/>
          <a:p>
            <a:pPr marL="0" marR="0">
              <a:lnSpc>
                <a:spcPts val="3911"/>
              </a:lnSpc>
              <a:spcBef>
                <a:spcPts val="0"/>
              </a:spcBef>
              <a:spcAft>
                <a:spcPts val="0"/>
              </a:spcAft>
            </a:pPr>
            <a:r>
              <a:rPr lang="en-US" sz="3200" b="1">
                <a:solidFill>
                  <a:srgbClr val="CC9A1A"/>
                </a:solidFill>
                <a:latin typeface="Calibri"/>
                <a:cs typeface="Calibri"/>
              </a:rPr>
              <a:t>Tuesday Week 1 - Turtle</a:t>
            </a:r>
            <a:endParaRPr sz="3200" b="1">
              <a:solidFill>
                <a:srgbClr val="CC9A1A"/>
              </a:solidFill>
              <a:latin typeface="Calibri"/>
              <a:cs typeface="Calibri"/>
            </a:endParaRPr>
          </a:p>
        </p:txBody>
      </p:sp>
      <p:sp>
        <p:nvSpPr>
          <p:cNvPr id="4" name="object 4"/>
          <p:cNvSpPr txBox="1"/>
          <p:nvPr/>
        </p:nvSpPr>
        <p:spPr>
          <a:xfrm>
            <a:off x="1648289" y="1314151"/>
            <a:ext cx="8895421" cy="2192908"/>
          </a:xfrm>
          <a:prstGeom prst="rect">
            <a:avLst/>
          </a:prstGeom>
        </p:spPr>
        <p:txBody>
          <a:bodyPr vert="horz" wrap="square" lIns="0" tIns="0" rIns="0" bIns="0" rtlCol="0">
            <a:spAutoFit/>
          </a:bodyPr>
          <a:lstStyle/>
          <a:p>
            <a:pPr>
              <a:lnSpc>
                <a:spcPts val="3545"/>
              </a:lnSpc>
            </a:pPr>
            <a:r>
              <a:rPr sz="3200">
                <a:solidFill>
                  <a:srgbClr val="CC9A1A"/>
                </a:solidFill>
                <a:latin typeface="PKWSMD+Wingdings"/>
                <a:cs typeface="PKWSMD+Wingdings"/>
              </a:rPr>
              <a:t>.</a:t>
            </a:r>
            <a:r>
              <a:rPr sz="3200">
                <a:solidFill>
                  <a:srgbClr val="CC9A1A"/>
                </a:solidFill>
                <a:latin typeface="Times New Roman"/>
                <a:cs typeface="Times New Roman"/>
              </a:rPr>
              <a:t> </a:t>
            </a:r>
            <a:r>
              <a:rPr lang="en-US"/>
              <a:t>The first thing you’ll learn when it comes to programming with the Python turtle library is how to make the turtle move in the direction you want it to go. Next, you’ll learn how to customize your turtle and its environment. Finally, you’ll learn a couple of extra commands with which you can perform some special tasks.</a:t>
            </a:r>
          </a:p>
          <a:p>
            <a:pPr>
              <a:lnSpc>
                <a:spcPts val="3545"/>
              </a:lnSpc>
            </a:pPr>
            <a:endParaRPr lang="en-US"/>
          </a:p>
        </p:txBody>
      </p:sp>
      <p:pic>
        <p:nvPicPr>
          <p:cNvPr id="7" name="Picture 6" descr="A picture containing outdoor, person, baseball, game&#10;&#10;Description automatically generated">
            <a:extLst>
              <a:ext uri="{FF2B5EF4-FFF2-40B4-BE49-F238E27FC236}">
                <a16:creationId xmlns:a16="http://schemas.microsoft.com/office/drawing/2014/main" id="{34872FEB-E60C-48AF-80F4-6A8B035A9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613" y="2813488"/>
            <a:ext cx="3603937" cy="3603937"/>
          </a:xfrm>
          <a:prstGeom prst="rect">
            <a:avLst/>
          </a:prstGeom>
        </p:spPr>
      </p:pic>
    </p:spTree>
    <p:extLst>
      <p:ext uri="{BB962C8B-B14F-4D97-AF65-F5344CB8AC3E}">
        <p14:creationId xmlns:p14="http://schemas.microsoft.com/office/powerpoint/2010/main" val="4218049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1"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810853" y="190235"/>
            <a:ext cx="4570294" cy="483466"/>
          </a:xfrm>
          <a:prstGeom prst="rect">
            <a:avLst/>
          </a:prstGeom>
        </p:spPr>
        <p:txBody>
          <a:bodyPr vert="horz" wrap="square" lIns="0" tIns="0" rIns="0" bIns="0" rtlCol="0">
            <a:spAutoFit/>
          </a:bodyPr>
          <a:lstStyle/>
          <a:p>
            <a:pPr marL="0" marR="0">
              <a:lnSpc>
                <a:spcPts val="3911"/>
              </a:lnSpc>
              <a:spcBef>
                <a:spcPts val="0"/>
              </a:spcBef>
              <a:spcAft>
                <a:spcPts val="0"/>
              </a:spcAft>
            </a:pPr>
            <a:r>
              <a:rPr lang="en-US" sz="3200" b="1">
                <a:solidFill>
                  <a:srgbClr val="CC9A1A"/>
                </a:solidFill>
                <a:latin typeface="Calibri"/>
                <a:cs typeface="Calibri"/>
              </a:rPr>
              <a:t>Tuesday Week 1 - Turtle</a:t>
            </a:r>
            <a:endParaRPr sz="3200" b="1">
              <a:solidFill>
                <a:srgbClr val="CC9A1A"/>
              </a:solidFill>
              <a:latin typeface="Calibri"/>
              <a:cs typeface="Calibri"/>
            </a:endParaRPr>
          </a:p>
        </p:txBody>
      </p:sp>
      <p:sp>
        <p:nvSpPr>
          <p:cNvPr id="4" name="object 4"/>
          <p:cNvSpPr txBox="1"/>
          <p:nvPr/>
        </p:nvSpPr>
        <p:spPr>
          <a:xfrm>
            <a:off x="1648289" y="1314152"/>
            <a:ext cx="9299573" cy="2708434"/>
          </a:xfrm>
          <a:prstGeom prst="rect">
            <a:avLst/>
          </a:prstGeom>
        </p:spPr>
        <p:txBody>
          <a:bodyPr vert="horz" wrap="square" lIns="0" tIns="0" rIns="0" bIns="0" rtlCol="0">
            <a:spAutoFit/>
          </a:bodyPr>
          <a:lstStyle/>
          <a:p>
            <a:r>
              <a:rPr sz="3200">
                <a:solidFill>
                  <a:srgbClr val="CC9A1A"/>
                </a:solidFill>
                <a:latin typeface="PKWSMD+Wingdings"/>
                <a:cs typeface="PKWSMD+Wingdings"/>
              </a:rPr>
              <a:t>.</a:t>
            </a:r>
            <a:r>
              <a:rPr sz="3200">
                <a:solidFill>
                  <a:srgbClr val="CC9A1A"/>
                </a:solidFill>
                <a:latin typeface="Times New Roman"/>
                <a:cs typeface="Times New Roman"/>
              </a:rPr>
              <a:t> </a:t>
            </a:r>
            <a:r>
              <a:rPr lang="en-US"/>
              <a:t>You can also draw a line from your current position to any other arbitrary position on the screen. This is done with the help of coordinates.</a:t>
            </a:r>
          </a:p>
          <a:p>
            <a:endParaRPr lang="en-US"/>
          </a:p>
          <a:p>
            <a:r>
              <a:rPr lang="en-US">
                <a:solidFill>
                  <a:srgbClr val="CC9A1A"/>
                </a:solidFill>
                <a:latin typeface="PKWSMD+Wingdings"/>
                <a:cs typeface="PKWSMD+Wingdings"/>
              </a:rPr>
              <a:t>. </a:t>
            </a:r>
            <a:r>
              <a:rPr lang="en-US"/>
              <a:t>The screen is divided into four quadrants. The point where the turtle is initially positioned at the beginning of your program is (0,0). This is called Home. To move the turtle to any other area on the screen, you use .</a:t>
            </a:r>
            <a:r>
              <a:rPr lang="en-US" err="1"/>
              <a:t>goto</a:t>
            </a:r>
            <a:r>
              <a:rPr lang="en-US"/>
              <a:t>() and enter the coordinates like so</a:t>
            </a:r>
            <a:endParaRPr lang="en-US">
              <a:hlinkClick r:id="rId3"/>
            </a:endParaRPr>
          </a:p>
          <a:p>
            <a:endParaRPr lang="en-US">
              <a:hlinkClick r:id="rId3"/>
            </a:endParaRPr>
          </a:p>
          <a:p>
            <a:br>
              <a:rPr lang="en-US">
                <a:hlinkClick r:id="rId3"/>
              </a:rPr>
            </a:br>
            <a:endParaRPr lang="en-US"/>
          </a:p>
        </p:txBody>
      </p:sp>
      <p:pic>
        <p:nvPicPr>
          <p:cNvPr id="6" name="Picture 5" descr="A screenshot of a cell phone&#10;&#10;Description automatically generated">
            <a:extLst>
              <a:ext uri="{FF2B5EF4-FFF2-40B4-BE49-F238E27FC236}">
                <a16:creationId xmlns:a16="http://schemas.microsoft.com/office/drawing/2014/main" id="{2D8E3493-66C4-4751-B16E-802467CC5A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574" y="3271243"/>
            <a:ext cx="3906982" cy="3906982"/>
          </a:xfrm>
          <a:prstGeom prst="rect">
            <a:avLst/>
          </a:prstGeom>
        </p:spPr>
      </p:pic>
    </p:spTree>
    <p:extLst>
      <p:ext uri="{BB962C8B-B14F-4D97-AF65-F5344CB8AC3E}">
        <p14:creationId xmlns:p14="http://schemas.microsoft.com/office/powerpoint/2010/main" val="1689658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1"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235462" y="330549"/>
            <a:ext cx="5721074" cy="983603"/>
          </a:xfrm>
          <a:prstGeom prst="rect">
            <a:avLst/>
          </a:prstGeom>
        </p:spPr>
        <p:txBody>
          <a:bodyPr vert="horz" wrap="square" lIns="0" tIns="0" rIns="0" bIns="0" rtlCol="0">
            <a:spAutoFit/>
          </a:bodyPr>
          <a:lstStyle/>
          <a:p>
            <a:pPr>
              <a:lnSpc>
                <a:spcPts val="3911"/>
              </a:lnSpc>
            </a:pPr>
            <a:r>
              <a:rPr lang="en-US" sz="3200" b="1">
                <a:solidFill>
                  <a:srgbClr val="CC9A1A"/>
                </a:solidFill>
                <a:latin typeface="Calibri"/>
                <a:cs typeface="Calibri"/>
              </a:rPr>
              <a:t>Turtle </a:t>
            </a:r>
            <a:r>
              <a:rPr lang="en-US" sz="3200" b="1">
                <a:solidFill>
                  <a:srgbClr val="CC9A1A"/>
                </a:solidFill>
                <a:cs typeface="Calibri"/>
              </a:rPr>
              <a:t>- Drawing Preset Figures</a:t>
            </a:r>
          </a:p>
          <a:p>
            <a:pPr marL="0" marR="0">
              <a:lnSpc>
                <a:spcPts val="3911"/>
              </a:lnSpc>
              <a:spcBef>
                <a:spcPts val="0"/>
              </a:spcBef>
              <a:spcAft>
                <a:spcPts val="0"/>
              </a:spcAft>
            </a:pPr>
            <a:endParaRPr sz="3200" b="1">
              <a:solidFill>
                <a:srgbClr val="CC9A1A"/>
              </a:solidFill>
              <a:latin typeface="Calibri"/>
              <a:cs typeface="Calibri"/>
            </a:endParaRPr>
          </a:p>
        </p:txBody>
      </p:sp>
      <p:sp>
        <p:nvSpPr>
          <p:cNvPr id="4" name="object 4"/>
          <p:cNvSpPr txBox="1"/>
          <p:nvPr/>
        </p:nvSpPr>
        <p:spPr>
          <a:xfrm>
            <a:off x="1716375" y="893201"/>
            <a:ext cx="10187449" cy="1877437"/>
          </a:xfrm>
          <a:prstGeom prst="rect">
            <a:avLst/>
          </a:prstGeom>
        </p:spPr>
        <p:txBody>
          <a:bodyPr vert="horz" wrap="square" lIns="0" tIns="0" rIns="0" bIns="0" rtlCol="0">
            <a:spAutoFit/>
          </a:bodyPr>
          <a:lstStyle/>
          <a:p>
            <a:r>
              <a:rPr sz="3200">
                <a:solidFill>
                  <a:srgbClr val="CC9A1A"/>
                </a:solidFill>
                <a:latin typeface="PKWSMD+Wingdings"/>
                <a:cs typeface="PKWSMD+Wingdings"/>
              </a:rPr>
              <a:t>.</a:t>
            </a:r>
            <a:r>
              <a:rPr lang="en-US"/>
              <a:t>Suppose you want to draw a circle. If you attempt to draw it in the same way as you drew the square, then it would be extremely tedious, and you’d have to spend a lot of time just for that one shape. Thankfully, the Python turtle library provides a solution for this. You can use a single command to draw a circle:</a:t>
            </a:r>
          </a:p>
          <a:p>
            <a:endParaRPr lang="en-US"/>
          </a:p>
          <a:p>
            <a:r>
              <a:rPr lang="en-US"/>
              <a:t>The number within the brackets is the </a:t>
            </a:r>
            <a:r>
              <a:rPr lang="en-US" b="1"/>
              <a:t>radius</a:t>
            </a:r>
            <a:r>
              <a:rPr lang="en-US"/>
              <a:t> of the circle. You can increase or decrease the size of the circle by changing the value of its radius.</a:t>
            </a:r>
          </a:p>
        </p:txBody>
      </p:sp>
      <p:pic>
        <p:nvPicPr>
          <p:cNvPr id="7" name="Picture 6" descr="A screenshot of a cell phone&#10;&#10;Description automatically generated">
            <a:extLst>
              <a:ext uri="{FF2B5EF4-FFF2-40B4-BE49-F238E27FC236}">
                <a16:creationId xmlns:a16="http://schemas.microsoft.com/office/drawing/2014/main" id="{F542009A-08B7-4A4C-BD88-015B2B98D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111" y="3142211"/>
            <a:ext cx="3586529" cy="3496866"/>
          </a:xfrm>
          <a:prstGeom prst="rect">
            <a:avLst/>
          </a:prstGeom>
        </p:spPr>
      </p:pic>
      <p:sp>
        <p:nvSpPr>
          <p:cNvPr id="9" name="TextBox 8">
            <a:extLst>
              <a:ext uri="{FF2B5EF4-FFF2-40B4-BE49-F238E27FC236}">
                <a16:creationId xmlns:a16="http://schemas.microsoft.com/office/drawing/2014/main" id="{37791131-2E36-4948-ABC2-6989B234E586}"/>
              </a:ext>
            </a:extLst>
          </p:cNvPr>
          <p:cNvSpPr txBox="1"/>
          <p:nvPr/>
        </p:nvSpPr>
        <p:spPr>
          <a:xfrm>
            <a:off x="1672450" y="2828827"/>
            <a:ext cx="5047210" cy="1477328"/>
          </a:xfrm>
          <a:prstGeom prst="rect">
            <a:avLst/>
          </a:prstGeom>
          <a:noFill/>
        </p:spPr>
        <p:txBody>
          <a:bodyPr wrap="square" rtlCol="0">
            <a:spAutoFit/>
          </a:bodyPr>
          <a:lstStyle/>
          <a:p>
            <a:br>
              <a:rPr lang="en-US"/>
            </a:br>
            <a:r>
              <a:rPr lang="en-US"/>
              <a:t>In the same way, you can also draw a </a:t>
            </a:r>
            <a:r>
              <a:rPr lang="en-US" b="1"/>
              <a:t>dot</a:t>
            </a:r>
            <a:r>
              <a:rPr lang="en-US"/>
              <a:t>, which is nothing but a filled-in circle. Type in this command:</a:t>
            </a:r>
            <a:br>
              <a:rPr lang="en-US"/>
            </a:br>
            <a:endParaRPr lang="en-US">
              <a:hlinkClick r:id="rId4"/>
            </a:endParaRPr>
          </a:p>
          <a:p>
            <a:endParaRPr lang="en-US"/>
          </a:p>
        </p:txBody>
      </p:sp>
      <p:pic>
        <p:nvPicPr>
          <p:cNvPr id="11" name="Picture 10" descr="A screenshot of a cell phone&#10;&#10;Description automatically generated">
            <a:extLst>
              <a:ext uri="{FF2B5EF4-FFF2-40B4-BE49-F238E27FC236}">
                <a16:creationId xmlns:a16="http://schemas.microsoft.com/office/drawing/2014/main" id="{E7793F43-05EF-4052-9392-7A14C621E5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9808" y="3950254"/>
            <a:ext cx="2732723" cy="2641759"/>
          </a:xfrm>
          <a:prstGeom prst="rect">
            <a:avLst/>
          </a:prstGeom>
        </p:spPr>
      </p:pic>
    </p:spTree>
    <p:extLst>
      <p:ext uri="{BB962C8B-B14F-4D97-AF65-F5344CB8AC3E}">
        <p14:creationId xmlns:p14="http://schemas.microsoft.com/office/powerpoint/2010/main" val="720157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235462" y="330549"/>
            <a:ext cx="5721074" cy="1483740"/>
          </a:xfrm>
          <a:prstGeom prst="rect">
            <a:avLst/>
          </a:prstGeom>
        </p:spPr>
        <p:txBody>
          <a:bodyPr vert="horz" wrap="square" lIns="0" tIns="0" rIns="0" bIns="0" rtlCol="0">
            <a:spAutoFit/>
          </a:bodyPr>
          <a:lstStyle/>
          <a:p>
            <a:pPr>
              <a:lnSpc>
                <a:spcPts val="3911"/>
              </a:lnSpc>
            </a:pPr>
            <a:r>
              <a:rPr lang="en-US" sz="3200" b="1">
                <a:solidFill>
                  <a:srgbClr val="CC9A1A"/>
                </a:solidFill>
                <a:latin typeface="Calibri"/>
                <a:cs typeface="Calibri"/>
              </a:rPr>
              <a:t>Turtle </a:t>
            </a:r>
            <a:r>
              <a:rPr lang="en-US" sz="3200" b="1">
                <a:solidFill>
                  <a:srgbClr val="CC9A1A"/>
                </a:solidFill>
                <a:cs typeface="Calibri"/>
              </a:rPr>
              <a:t>- Changing the Screen Color</a:t>
            </a:r>
          </a:p>
          <a:p>
            <a:pPr>
              <a:lnSpc>
                <a:spcPts val="3911"/>
              </a:lnSpc>
            </a:pPr>
            <a:endParaRPr lang="en-US" sz="3200" b="1">
              <a:solidFill>
                <a:srgbClr val="CC9A1A"/>
              </a:solidFill>
              <a:cs typeface="Calibri"/>
            </a:endParaRPr>
          </a:p>
          <a:p>
            <a:pPr marL="0" marR="0">
              <a:lnSpc>
                <a:spcPts val="3911"/>
              </a:lnSpc>
              <a:spcBef>
                <a:spcPts val="0"/>
              </a:spcBef>
              <a:spcAft>
                <a:spcPts val="0"/>
              </a:spcAft>
            </a:pPr>
            <a:endParaRPr sz="3200" b="1">
              <a:solidFill>
                <a:srgbClr val="CC9A1A"/>
              </a:solidFill>
              <a:latin typeface="Calibri"/>
              <a:cs typeface="Calibri"/>
            </a:endParaRPr>
          </a:p>
        </p:txBody>
      </p:sp>
      <p:sp>
        <p:nvSpPr>
          <p:cNvPr id="4" name="object 4"/>
          <p:cNvSpPr txBox="1"/>
          <p:nvPr/>
        </p:nvSpPr>
        <p:spPr>
          <a:xfrm>
            <a:off x="1716375" y="893201"/>
            <a:ext cx="10187449" cy="1600438"/>
          </a:xfrm>
          <a:prstGeom prst="rect">
            <a:avLst/>
          </a:prstGeom>
        </p:spPr>
        <p:txBody>
          <a:bodyPr vert="horz" wrap="square" lIns="0" tIns="0" rIns="0" bIns="0" rtlCol="0">
            <a:spAutoFit/>
          </a:bodyPr>
          <a:lstStyle/>
          <a:p>
            <a:r>
              <a:rPr sz="3200">
                <a:solidFill>
                  <a:srgbClr val="CC9A1A"/>
                </a:solidFill>
                <a:latin typeface="PKWSMD+Wingdings"/>
                <a:cs typeface="PKWSMD+Wingdings"/>
              </a:rPr>
              <a:t>.</a:t>
            </a:r>
            <a:r>
              <a:rPr lang="en-US"/>
              <a:t> By default, turtle always opens up a screen with a white background. However, you can change the color of the screen at any time</a:t>
            </a:r>
          </a:p>
          <a:p>
            <a:endParaRPr lang="en-US"/>
          </a:p>
          <a:p>
            <a:r>
              <a:rPr lang="en-US"/>
              <a:t>You can replace "blue" with any other color. Try "green" or "red". You’ll get a result like this…You can use a variety of colors for your screen just by typing in their hex code number.</a:t>
            </a:r>
          </a:p>
        </p:txBody>
      </p:sp>
      <p:pic>
        <p:nvPicPr>
          <p:cNvPr id="8" name="Picture 7" descr="A close up of a logo&#10;&#10;Description automatically generated">
            <a:extLst>
              <a:ext uri="{FF2B5EF4-FFF2-40B4-BE49-F238E27FC236}">
                <a16:creationId xmlns:a16="http://schemas.microsoft.com/office/drawing/2014/main" id="{AA397FC5-AEFD-4F69-9EB2-7D67EEED3B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2109" y="3262956"/>
            <a:ext cx="3492085" cy="3375195"/>
          </a:xfrm>
          <a:prstGeom prst="rect">
            <a:avLst/>
          </a:prstGeom>
        </p:spPr>
      </p:pic>
      <p:sp>
        <p:nvSpPr>
          <p:cNvPr id="10" name="TextBox 9">
            <a:extLst>
              <a:ext uri="{FF2B5EF4-FFF2-40B4-BE49-F238E27FC236}">
                <a16:creationId xmlns:a16="http://schemas.microsoft.com/office/drawing/2014/main" id="{CB0BE306-E262-4F20-8FEA-F1717D5281BA}"/>
              </a:ext>
            </a:extLst>
          </p:cNvPr>
          <p:cNvSpPr txBox="1"/>
          <p:nvPr/>
        </p:nvSpPr>
        <p:spPr>
          <a:xfrm>
            <a:off x="1599999" y="2785532"/>
            <a:ext cx="6962110" cy="1477328"/>
          </a:xfrm>
          <a:prstGeom prst="rect">
            <a:avLst/>
          </a:prstGeom>
          <a:noFill/>
        </p:spPr>
        <p:txBody>
          <a:bodyPr wrap="square" rtlCol="0">
            <a:spAutoFit/>
          </a:bodyPr>
          <a:lstStyle/>
          <a:p>
            <a:r>
              <a:rPr lang="en-US"/>
              <a:t>Sometimes, you may want to change the title of your screen. You can make it more personal, like "My Turtle Program", or more suitable to what you’re working on, like "Drawing Shapes With Turtle". You can change the title of your screen with the help of this command..</a:t>
            </a:r>
          </a:p>
          <a:p>
            <a:endParaRPr lang="en-US"/>
          </a:p>
        </p:txBody>
      </p:sp>
    </p:spTree>
    <p:extLst>
      <p:ext uri="{BB962C8B-B14F-4D97-AF65-F5344CB8AC3E}">
        <p14:creationId xmlns:p14="http://schemas.microsoft.com/office/powerpoint/2010/main" val="559985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235462" y="330549"/>
            <a:ext cx="5721074" cy="1483740"/>
          </a:xfrm>
          <a:prstGeom prst="rect">
            <a:avLst/>
          </a:prstGeom>
        </p:spPr>
        <p:txBody>
          <a:bodyPr vert="horz" wrap="square" lIns="0" tIns="0" rIns="0" bIns="0" rtlCol="0">
            <a:spAutoFit/>
          </a:bodyPr>
          <a:lstStyle/>
          <a:p>
            <a:pPr>
              <a:lnSpc>
                <a:spcPts val="3911"/>
              </a:lnSpc>
            </a:pPr>
            <a:r>
              <a:rPr lang="en-US" sz="3200" b="1">
                <a:solidFill>
                  <a:srgbClr val="CC9A1A"/>
                </a:solidFill>
                <a:latin typeface="Calibri"/>
                <a:cs typeface="Calibri"/>
              </a:rPr>
              <a:t>Turtle </a:t>
            </a:r>
            <a:r>
              <a:rPr lang="en-US" sz="3200" b="1">
                <a:solidFill>
                  <a:srgbClr val="CC9A1A"/>
                </a:solidFill>
                <a:cs typeface="Calibri"/>
              </a:rPr>
              <a:t>- Changing the Turtle Size</a:t>
            </a:r>
          </a:p>
          <a:p>
            <a:pPr>
              <a:lnSpc>
                <a:spcPts val="3911"/>
              </a:lnSpc>
            </a:pPr>
            <a:endParaRPr lang="en-US" sz="3200" b="1">
              <a:solidFill>
                <a:srgbClr val="CC9A1A"/>
              </a:solidFill>
              <a:cs typeface="Calibri"/>
            </a:endParaRPr>
          </a:p>
          <a:p>
            <a:pPr marL="0" marR="0">
              <a:lnSpc>
                <a:spcPts val="3911"/>
              </a:lnSpc>
              <a:spcBef>
                <a:spcPts val="0"/>
              </a:spcBef>
              <a:spcAft>
                <a:spcPts val="0"/>
              </a:spcAft>
            </a:pPr>
            <a:endParaRPr sz="3200" b="1">
              <a:solidFill>
                <a:srgbClr val="CC9A1A"/>
              </a:solidFill>
              <a:latin typeface="Calibri"/>
              <a:cs typeface="Calibri"/>
            </a:endParaRPr>
          </a:p>
        </p:txBody>
      </p:sp>
      <p:sp>
        <p:nvSpPr>
          <p:cNvPr id="4" name="object 4"/>
          <p:cNvSpPr txBox="1"/>
          <p:nvPr/>
        </p:nvSpPr>
        <p:spPr>
          <a:xfrm>
            <a:off x="1716375" y="893201"/>
            <a:ext cx="10187449" cy="1323439"/>
          </a:xfrm>
          <a:prstGeom prst="rect">
            <a:avLst/>
          </a:prstGeom>
        </p:spPr>
        <p:txBody>
          <a:bodyPr vert="horz" wrap="square" lIns="0" tIns="0" rIns="0" bIns="0" rtlCol="0">
            <a:spAutoFit/>
          </a:bodyPr>
          <a:lstStyle/>
          <a:p>
            <a:r>
              <a:rPr sz="3200">
                <a:solidFill>
                  <a:srgbClr val="CC9A1A"/>
                </a:solidFill>
                <a:latin typeface="PKWSMD+Wingdings"/>
                <a:cs typeface="PKWSMD+Wingdings"/>
              </a:rPr>
              <a:t>.</a:t>
            </a:r>
            <a:r>
              <a:rPr lang="en-US"/>
              <a:t> You can increase or decrease the </a:t>
            </a:r>
            <a:r>
              <a:rPr lang="en-US" b="1"/>
              <a:t>size</a:t>
            </a:r>
            <a:r>
              <a:rPr lang="en-US"/>
              <a:t> of the onscreen turtle to make it bigger or smaller. This changes only the size of the shape without affecting the output of the pen as it draws on the screen. Try typing in the following commands…</a:t>
            </a:r>
            <a:br>
              <a:rPr lang="en-US"/>
            </a:br>
            <a:endParaRPr lang="en-US"/>
          </a:p>
        </p:txBody>
      </p:sp>
      <p:sp>
        <p:nvSpPr>
          <p:cNvPr id="10" name="TextBox 9">
            <a:extLst>
              <a:ext uri="{FF2B5EF4-FFF2-40B4-BE49-F238E27FC236}">
                <a16:creationId xmlns:a16="http://schemas.microsoft.com/office/drawing/2014/main" id="{CB0BE306-E262-4F20-8FEA-F1717D5281BA}"/>
              </a:ext>
            </a:extLst>
          </p:cNvPr>
          <p:cNvSpPr txBox="1"/>
          <p:nvPr/>
        </p:nvSpPr>
        <p:spPr>
          <a:xfrm>
            <a:off x="1647091" y="2114428"/>
            <a:ext cx="6732138" cy="1754326"/>
          </a:xfrm>
          <a:prstGeom prst="rect">
            <a:avLst/>
          </a:prstGeom>
          <a:noFill/>
        </p:spPr>
        <p:txBody>
          <a:bodyPr wrap="square" rtlCol="0">
            <a:spAutoFit/>
          </a:bodyPr>
          <a:lstStyle/>
          <a:p>
            <a:r>
              <a:rPr lang="en-US"/>
              <a:t>The numbers given are the </a:t>
            </a:r>
            <a:r>
              <a:rPr lang="en-US" b="1"/>
              <a:t>parameters</a:t>
            </a:r>
            <a:r>
              <a:rPr lang="en-US"/>
              <a:t> for the size of the turtle:</a:t>
            </a:r>
          </a:p>
          <a:p>
            <a:pPr marL="285750" indent="-285750">
              <a:buFont typeface="Arial" panose="020B0604020202020204" pitchFamily="34" charset="0"/>
              <a:buChar char="•"/>
            </a:pPr>
            <a:r>
              <a:rPr lang="en-US"/>
              <a:t>Stretch length</a:t>
            </a:r>
          </a:p>
          <a:p>
            <a:pPr marL="285750" indent="-285750">
              <a:buFont typeface="Arial" panose="020B0604020202020204" pitchFamily="34" charset="0"/>
              <a:buChar char="•"/>
            </a:pPr>
            <a:r>
              <a:rPr lang="en-US"/>
              <a:t>Stretch width</a:t>
            </a:r>
          </a:p>
          <a:p>
            <a:pPr marL="285750" indent="-285750">
              <a:buFont typeface="Arial" panose="020B0604020202020204" pitchFamily="34" charset="0"/>
              <a:buChar char="•"/>
            </a:pPr>
            <a:r>
              <a:rPr lang="en-US"/>
              <a:t>Outline width</a:t>
            </a:r>
          </a:p>
          <a:p>
            <a:br>
              <a:rPr lang="en-US"/>
            </a:br>
            <a:endParaRPr lang="en-US"/>
          </a:p>
        </p:txBody>
      </p:sp>
      <p:pic>
        <p:nvPicPr>
          <p:cNvPr id="6" name="Picture 5" descr="A picture containing screenshot&#10;&#10;Description automatically generated">
            <a:extLst>
              <a:ext uri="{FF2B5EF4-FFF2-40B4-BE49-F238E27FC236}">
                <a16:creationId xmlns:a16="http://schemas.microsoft.com/office/drawing/2014/main" id="{B2C749AF-CB75-4808-A7F7-C4F281BD2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0669" y="3259432"/>
            <a:ext cx="3517842" cy="3400090"/>
          </a:xfrm>
          <a:prstGeom prst="rect">
            <a:avLst/>
          </a:prstGeom>
        </p:spPr>
      </p:pic>
      <p:sp>
        <p:nvSpPr>
          <p:cNvPr id="7" name="TextBox 6">
            <a:extLst>
              <a:ext uri="{FF2B5EF4-FFF2-40B4-BE49-F238E27FC236}">
                <a16:creationId xmlns:a16="http://schemas.microsoft.com/office/drawing/2014/main" id="{3A2DF70A-7DAE-4BC0-B0EA-5FD9DC90A882}"/>
              </a:ext>
            </a:extLst>
          </p:cNvPr>
          <p:cNvSpPr txBox="1"/>
          <p:nvPr/>
        </p:nvSpPr>
        <p:spPr>
          <a:xfrm>
            <a:off x="1555651" y="3534804"/>
            <a:ext cx="5120640" cy="1200329"/>
          </a:xfrm>
          <a:prstGeom prst="rect">
            <a:avLst/>
          </a:prstGeom>
          <a:noFill/>
        </p:spPr>
        <p:txBody>
          <a:bodyPr wrap="square" rtlCol="0">
            <a:spAutoFit/>
          </a:bodyPr>
          <a:lstStyle/>
          <a:p>
            <a:r>
              <a:rPr lang="en-US"/>
              <a:t>The previous command changed the size of the turtle’s shape only. However, sometimes, you may need to increase or decrease the </a:t>
            </a:r>
            <a:r>
              <a:rPr lang="en-US" b="1"/>
              <a:t>thickness</a:t>
            </a:r>
            <a:r>
              <a:rPr lang="en-US"/>
              <a:t> of your pen. You can do this using the following command..</a:t>
            </a:r>
          </a:p>
        </p:txBody>
      </p:sp>
    </p:spTree>
    <p:extLst>
      <p:ext uri="{BB962C8B-B14F-4D97-AF65-F5344CB8AC3E}">
        <p14:creationId xmlns:p14="http://schemas.microsoft.com/office/powerpoint/2010/main" val="320060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190746" y="263565"/>
            <a:ext cx="5426926"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What is Scripting</a:t>
            </a:r>
            <a:r>
              <a:rPr sz="3200" b="1" spc="-30">
                <a:solidFill>
                  <a:srgbClr val="CC9A1A"/>
                </a:solidFill>
                <a:latin typeface="Calibri"/>
                <a:cs typeface="Calibri"/>
              </a:rPr>
              <a:t> </a:t>
            </a:r>
            <a:r>
              <a:rPr sz="3200" b="1">
                <a:solidFill>
                  <a:srgbClr val="CC9A1A"/>
                </a:solidFill>
                <a:latin typeface="Calibri"/>
                <a:cs typeface="Calibri"/>
              </a:rPr>
              <a:t>Language?</a:t>
            </a:r>
          </a:p>
        </p:txBody>
      </p:sp>
      <p:sp>
        <p:nvSpPr>
          <p:cNvPr id="4" name="object 4"/>
          <p:cNvSpPr txBox="1"/>
          <p:nvPr/>
        </p:nvSpPr>
        <p:spPr>
          <a:xfrm>
            <a:off x="1715135" y="1658355"/>
            <a:ext cx="9088652" cy="796005"/>
          </a:xfrm>
          <a:prstGeom prst="rect">
            <a:avLst/>
          </a:prstGeom>
        </p:spPr>
        <p:txBody>
          <a:bodyPr vert="horz" wrap="square" lIns="0" tIns="0" rIns="0" bIns="0" rtlCol="0">
            <a:spAutoFit/>
          </a:bodyPr>
          <a:lstStyle/>
          <a:p>
            <a:pPr marL="0" marR="0">
              <a:lnSpc>
                <a:spcPts val="3246"/>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A scripting language</a:t>
            </a:r>
            <a:r>
              <a:rPr sz="2000" spc="-28">
                <a:solidFill>
                  <a:srgbClr val="000000"/>
                </a:solidFill>
                <a:latin typeface="Calibri"/>
                <a:cs typeface="Calibri"/>
              </a:rPr>
              <a:t> </a:t>
            </a:r>
            <a:r>
              <a:rPr sz="2000">
                <a:solidFill>
                  <a:srgbClr val="000000"/>
                </a:solidFill>
                <a:latin typeface="Calibri"/>
                <a:cs typeface="Calibri"/>
              </a:rPr>
              <a:t>is a “wrapper”</a:t>
            </a:r>
            <a:r>
              <a:rPr sz="2000" spc="-11">
                <a:solidFill>
                  <a:srgbClr val="000000"/>
                </a:solidFill>
                <a:latin typeface="Calibri"/>
                <a:cs typeface="Calibri"/>
              </a:rPr>
              <a:t> </a:t>
            </a:r>
            <a:r>
              <a:rPr sz="2000">
                <a:solidFill>
                  <a:srgbClr val="000000"/>
                </a:solidFill>
                <a:latin typeface="Calibri"/>
                <a:cs typeface="Calibri"/>
              </a:rPr>
              <a:t>language</a:t>
            </a:r>
            <a:r>
              <a:rPr sz="2000" spc="-20">
                <a:solidFill>
                  <a:srgbClr val="000000"/>
                </a:solidFill>
                <a:latin typeface="Calibri"/>
                <a:cs typeface="Calibri"/>
              </a:rPr>
              <a:t> </a:t>
            </a:r>
            <a:r>
              <a:rPr sz="2000">
                <a:solidFill>
                  <a:srgbClr val="000000"/>
                </a:solidFill>
                <a:latin typeface="Calibri"/>
                <a:cs typeface="Calibri"/>
              </a:rPr>
              <a:t>that </a:t>
            </a:r>
            <a:r>
              <a:rPr sz="2000" spc="-11">
                <a:solidFill>
                  <a:srgbClr val="000000"/>
                </a:solidFill>
                <a:latin typeface="Calibri"/>
                <a:cs typeface="Calibri"/>
              </a:rPr>
              <a:t>integrates</a:t>
            </a:r>
            <a:r>
              <a:rPr sz="2000" spc="31">
                <a:solidFill>
                  <a:srgbClr val="000000"/>
                </a:solidFill>
                <a:latin typeface="Calibri"/>
                <a:cs typeface="Calibri"/>
              </a:rPr>
              <a:t> </a:t>
            </a:r>
            <a:r>
              <a:rPr sz="2000">
                <a:solidFill>
                  <a:srgbClr val="000000"/>
                </a:solidFill>
                <a:latin typeface="Calibri"/>
                <a:cs typeface="Calibri"/>
              </a:rPr>
              <a:t>OS</a:t>
            </a:r>
            <a:r>
              <a:rPr sz="2000" spc="10">
                <a:solidFill>
                  <a:srgbClr val="000000"/>
                </a:solidFill>
                <a:latin typeface="Calibri"/>
                <a:cs typeface="Calibri"/>
              </a:rPr>
              <a:t> </a:t>
            </a:r>
            <a:r>
              <a:rPr sz="2000">
                <a:solidFill>
                  <a:srgbClr val="000000"/>
                </a:solidFill>
                <a:latin typeface="Calibri"/>
                <a:cs typeface="Calibri"/>
              </a:rPr>
              <a:t>functions.</a:t>
            </a:r>
          </a:p>
        </p:txBody>
      </p:sp>
      <p:sp>
        <p:nvSpPr>
          <p:cNvPr id="5" name="object 5"/>
          <p:cNvSpPr txBox="1"/>
          <p:nvPr/>
        </p:nvSpPr>
        <p:spPr>
          <a:xfrm>
            <a:off x="1715135" y="2100590"/>
            <a:ext cx="9832406" cy="795586"/>
          </a:xfrm>
          <a:prstGeom prst="rect">
            <a:avLst/>
          </a:prstGeom>
        </p:spPr>
        <p:txBody>
          <a:bodyPr vert="horz" wrap="square" lIns="0" tIns="0" rIns="0" bIns="0" rtlCol="0">
            <a:spAutoFit/>
          </a:bodyPr>
          <a:lstStyle/>
          <a:p>
            <a:pPr marL="0" marR="0">
              <a:lnSpc>
                <a:spcPts val="3244"/>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The interpreter</a:t>
            </a:r>
            <a:r>
              <a:rPr sz="2000" spc="31">
                <a:solidFill>
                  <a:srgbClr val="000000"/>
                </a:solidFill>
                <a:latin typeface="Calibri"/>
                <a:cs typeface="Calibri"/>
              </a:rPr>
              <a:t> </a:t>
            </a:r>
            <a:r>
              <a:rPr sz="2000">
                <a:solidFill>
                  <a:srgbClr val="000000"/>
                </a:solidFill>
                <a:latin typeface="Calibri"/>
                <a:cs typeface="Calibri"/>
              </a:rPr>
              <a:t>is a </a:t>
            </a:r>
            <a:r>
              <a:rPr sz="2000" spc="-12">
                <a:solidFill>
                  <a:srgbClr val="000000"/>
                </a:solidFill>
                <a:latin typeface="Calibri"/>
                <a:cs typeface="Calibri"/>
              </a:rPr>
              <a:t>layer</a:t>
            </a:r>
            <a:r>
              <a:rPr sz="2000" spc="15">
                <a:solidFill>
                  <a:srgbClr val="000000"/>
                </a:solidFill>
                <a:latin typeface="Calibri"/>
                <a:cs typeface="Calibri"/>
              </a:rPr>
              <a:t> </a:t>
            </a:r>
            <a:r>
              <a:rPr sz="2000">
                <a:solidFill>
                  <a:srgbClr val="000000"/>
                </a:solidFill>
                <a:latin typeface="Calibri"/>
                <a:cs typeface="Calibri"/>
              </a:rPr>
              <a:t>of</a:t>
            </a:r>
            <a:r>
              <a:rPr sz="2000" spc="-10">
                <a:solidFill>
                  <a:srgbClr val="000000"/>
                </a:solidFill>
                <a:latin typeface="Calibri"/>
                <a:cs typeface="Calibri"/>
              </a:rPr>
              <a:t> </a:t>
            </a:r>
            <a:r>
              <a:rPr sz="2000">
                <a:solidFill>
                  <a:srgbClr val="000000"/>
                </a:solidFill>
                <a:latin typeface="Calibri"/>
                <a:cs typeface="Calibri"/>
              </a:rPr>
              <a:t>software</a:t>
            </a:r>
            <a:r>
              <a:rPr sz="2000" spc="21">
                <a:solidFill>
                  <a:srgbClr val="000000"/>
                </a:solidFill>
                <a:latin typeface="Calibri"/>
                <a:cs typeface="Calibri"/>
              </a:rPr>
              <a:t> </a:t>
            </a:r>
            <a:r>
              <a:rPr sz="2000">
                <a:solidFill>
                  <a:srgbClr val="000000"/>
                </a:solidFill>
                <a:latin typeface="Calibri"/>
                <a:cs typeface="Calibri"/>
              </a:rPr>
              <a:t>logic between your</a:t>
            </a:r>
            <a:r>
              <a:rPr sz="2000" spc="-11">
                <a:solidFill>
                  <a:srgbClr val="000000"/>
                </a:solidFill>
                <a:latin typeface="Calibri"/>
                <a:cs typeface="Calibri"/>
              </a:rPr>
              <a:t> </a:t>
            </a:r>
            <a:r>
              <a:rPr sz="2000">
                <a:solidFill>
                  <a:srgbClr val="000000"/>
                </a:solidFill>
                <a:latin typeface="Calibri"/>
                <a:cs typeface="Calibri"/>
              </a:rPr>
              <a:t>code</a:t>
            </a:r>
            <a:r>
              <a:rPr sz="2000" spc="-15">
                <a:solidFill>
                  <a:srgbClr val="000000"/>
                </a:solidFill>
                <a:latin typeface="Calibri"/>
                <a:cs typeface="Calibri"/>
              </a:rPr>
              <a:t> </a:t>
            </a:r>
            <a:r>
              <a:rPr sz="2000">
                <a:solidFill>
                  <a:srgbClr val="000000"/>
                </a:solidFill>
                <a:latin typeface="Calibri"/>
                <a:cs typeface="Calibri"/>
              </a:rPr>
              <a:t>and the computer</a:t>
            </a:r>
          </a:p>
        </p:txBody>
      </p:sp>
      <p:sp>
        <p:nvSpPr>
          <p:cNvPr id="6" name="object 6"/>
          <p:cNvSpPr txBox="1"/>
          <p:nvPr/>
        </p:nvSpPr>
        <p:spPr>
          <a:xfrm>
            <a:off x="2001647" y="2496933"/>
            <a:ext cx="3269119"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000000"/>
                </a:solidFill>
                <a:latin typeface="Calibri"/>
                <a:cs typeface="Calibri"/>
              </a:rPr>
              <a:t>hardware on your</a:t>
            </a:r>
            <a:r>
              <a:rPr sz="2000" spc="-10">
                <a:solidFill>
                  <a:srgbClr val="000000"/>
                </a:solidFill>
                <a:latin typeface="Calibri"/>
                <a:cs typeface="Calibri"/>
              </a:rPr>
              <a:t> </a:t>
            </a:r>
            <a:r>
              <a:rPr sz="2000">
                <a:solidFill>
                  <a:srgbClr val="000000"/>
                </a:solidFill>
                <a:latin typeface="Calibri"/>
                <a:cs typeface="Calibri"/>
              </a:rPr>
              <a:t>machine.</a:t>
            </a:r>
          </a:p>
        </p:txBody>
      </p:sp>
      <p:sp>
        <p:nvSpPr>
          <p:cNvPr id="7" name="object 7"/>
          <p:cNvSpPr txBox="1"/>
          <p:nvPr/>
        </p:nvSpPr>
        <p:spPr>
          <a:xfrm>
            <a:off x="1715135" y="2938857"/>
            <a:ext cx="1412350" cy="692050"/>
          </a:xfrm>
          <a:prstGeom prst="rect">
            <a:avLst/>
          </a:prstGeom>
        </p:spPr>
        <p:txBody>
          <a:bodyPr vert="horz" wrap="square" lIns="0" tIns="0" rIns="0" bIns="0" rtlCol="0">
            <a:spAutoFit/>
          </a:bodyPr>
          <a:lstStyle/>
          <a:p>
            <a:pPr marL="0" marR="0">
              <a:lnSpc>
                <a:spcPts val="2449"/>
              </a:lnSpc>
              <a:spcBef>
                <a:spcPts val="0"/>
              </a:spcBef>
              <a:spcAft>
                <a:spcPts val="0"/>
              </a:spcAft>
            </a:pPr>
            <a:r>
              <a:rPr sz="2000">
                <a:solidFill>
                  <a:srgbClr val="000000"/>
                </a:solidFill>
                <a:latin typeface="Calibri"/>
                <a:cs typeface="Calibri"/>
              </a:rPr>
              <a:t>Wiki </a:t>
            </a:r>
            <a:r>
              <a:rPr sz="2000" spc="-11">
                <a:solidFill>
                  <a:srgbClr val="000000"/>
                </a:solidFill>
                <a:latin typeface="Calibri"/>
                <a:cs typeface="Calibri"/>
              </a:rPr>
              <a:t>Says:</a:t>
            </a:r>
          </a:p>
        </p:txBody>
      </p:sp>
      <p:sp>
        <p:nvSpPr>
          <p:cNvPr id="8" name="object 8"/>
          <p:cNvSpPr txBox="1"/>
          <p:nvPr/>
        </p:nvSpPr>
        <p:spPr>
          <a:xfrm>
            <a:off x="1715135" y="3289564"/>
            <a:ext cx="10377363" cy="795476"/>
          </a:xfrm>
          <a:prstGeom prst="rect">
            <a:avLst/>
          </a:prstGeom>
        </p:spPr>
        <p:txBody>
          <a:bodyPr vert="horz" wrap="square" lIns="0" tIns="0" rIns="0" bIns="0" rtlCol="0">
            <a:spAutoFit/>
          </a:bodyPr>
          <a:lstStyle/>
          <a:p>
            <a:pPr marL="0" marR="0">
              <a:lnSpc>
                <a:spcPts val="3244"/>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The “program”</a:t>
            </a:r>
            <a:r>
              <a:rPr sz="2000" spc="-15">
                <a:solidFill>
                  <a:srgbClr val="000000"/>
                </a:solidFill>
                <a:latin typeface="Calibri"/>
                <a:cs typeface="Calibri"/>
              </a:rPr>
              <a:t> </a:t>
            </a:r>
            <a:r>
              <a:rPr sz="2000">
                <a:solidFill>
                  <a:srgbClr val="000000"/>
                </a:solidFill>
                <a:latin typeface="Calibri"/>
                <a:cs typeface="Calibri"/>
              </a:rPr>
              <a:t>has an </a:t>
            </a:r>
            <a:r>
              <a:rPr sz="2000" spc="-10">
                <a:solidFill>
                  <a:srgbClr val="000000"/>
                </a:solidFill>
                <a:latin typeface="Calibri"/>
                <a:cs typeface="Calibri"/>
              </a:rPr>
              <a:t>executable</a:t>
            </a:r>
            <a:r>
              <a:rPr sz="2000" spc="14">
                <a:solidFill>
                  <a:srgbClr val="000000"/>
                </a:solidFill>
                <a:latin typeface="Calibri"/>
                <a:cs typeface="Calibri"/>
              </a:rPr>
              <a:t> </a:t>
            </a:r>
            <a:r>
              <a:rPr sz="2000" spc="-10">
                <a:solidFill>
                  <a:srgbClr val="000000"/>
                </a:solidFill>
                <a:latin typeface="Calibri"/>
                <a:cs typeface="Calibri"/>
              </a:rPr>
              <a:t>form</a:t>
            </a:r>
            <a:r>
              <a:rPr sz="2000">
                <a:solidFill>
                  <a:srgbClr val="000000"/>
                </a:solidFill>
                <a:latin typeface="Calibri"/>
                <a:cs typeface="Calibri"/>
              </a:rPr>
              <a:t> that</a:t>
            </a:r>
            <a:r>
              <a:rPr sz="2000" spc="20">
                <a:solidFill>
                  <a:srgbClr val="000000"/>
                </a:solidFill>
                <a:latin typeface="Calibri"/>
                <a:cs typeface="Calibri"/>
              </a:rPr>
              <a:t> </a:t>
            </a:r>
            <a:r>
              <a:rPr sz="2000">
                <a:solidFill>
                  <a:srgbClr val="000000"/>
                </a:solidFill>
                <a:latin typeface="Calibri"/>
                <a:cs typeface="Calibri"/>
              </a:rPr>
              <a:t>the computer can use directly </a:t>
            </a:r>
            <a:r>
              <a:rPr sz="2000" spc="-23">
                <a:solidFill>
                  <a:srgbClr val="000000"/>
                </a:solidFill>
                <a:latin typeface="Calibri"/>
                <a:cs typeface="Calibri"/>
              </a:rPr>
              <a:t>to</a:t>
            </a:r>
            <a:r>
              <a:rPr sz="2000" spc="25">
                <a:solidFill>
                  <a:srgbClr val="000000"/>
                </a:solidFill>
                <a:latin typeface="Calibri"/>
                <a:cs typeface="Calibri"/>
              </a:rPr>
              <a:t> </a:t>
            </a:r>
            <a:r>
              <a:rPr sz="2000" spc="-15">
                <a:solidFill>
                  <a:srgbClr val="000000"/>
                </a:solidFill>
                <a:latin typeface="Calibri"/>
                <a:cs typeface="Calibri"/>
              </a:rPr>
              <a:t>execute</a:t>
            </a:r>
          </a:p>
        </p:txBody>
      </p:sp>
      <p:sp>
        <p:nvSpPr>
          <p:cNvPr id="9" name="object 9"/>
          <p:cNvSpPr txBox="1"/>
          <p:nvPr/>
        </p:nvSpPr>
        <p:spPr>
          <a:xfrm>
            <a:off x="2001647" y="3685907"/>
            <a:ext cx="2064173" cy="691678"/>
          </a:xfrm>
          <a:prstGeom prst="rect">
            <a:avLst/>
          </a:prstGeom>
        </p:spPr>
        <p:txBody>
          <a:bodyPr vert="horz" wrap="square" lIns="0" tIns="0" rIns="0" bIns="0" rtlCol="0">
            <a:spAutoFit/>
          </a:bodyPr>
          <a:lstStyle/>
          <a:p>
            <a:pPr marL="0" marR="0">
              <a:lnSpc>
                <a:spcPts val="2446"/>
              </a:lnSpc>
              <a:spcBef>
                <a:spcPts val="0"/>
              </a:spcBef>
              <a:spcAft>
                <a:spcPts val="0"/>
              </a:spcAft>
            </a:pPr>
            <a:r>
              <a:rPr sz="2000">
                <a:solidFill>
                  <a:srgbClr val="000000"/>
                </a:solidFill>
                <a:latin typeface="Calibri"/>
                <a:cs typeface="Calibri"/>
              </a:rPr>
              <a:t>the instructions.</a:t>
            </a:r>
          </a:p>
        </p:txBody>
      </p:sp>
      <p:sp>
        <p:nvSpPr>
          <p:cNvPr id="10" name="object 10"/>
          <p:cNvSpPr txBox="1"/>
          <p:nvPr/>
        </p:nvSpPr>
        <p:spPr>
          <a:xfrm>
            <a:off x="1715135" y="4036324"/>
            <a:ext cx="10187906" cy="1542370"/>
          </a:xfrm>
          <a:prstGeom prst="rect">
            <a:avLst/>
          </a:prstGeom>
        </p:spPr>
        <p:txBody>
          <a:bodyPr vert="horz" wrap="square" lIns="0" tIns="0" rIns="0" bIns="0" rtlCol="0">
            <a:spAutoFit/>
          </a:bodyPr>
          <a:lstStyle/>
          <a:p>
            <a:pPr marL="0" marR="0">
              <a:lnSpc>
                <a:spcPts val="3244"/>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The same</a:t>
            </a:r>
            <a:r>
              <a:rPr sz="2000" spc="15">
                <a:solidFill>
                  <a:srgbClr val="000000"/>
                </a:solidFill>
                <a:latin typeface="Calibri"/>
                <a:cs typeface="Calibri"/>
              </a:rPr>
              <a:t> </a:t>
            </a:r>
            <a:r>
              <a:rPr sz="2000" spc="-10">
                <a:solidFill>
                  <a:srgbClr val="000000"/>
                </a:solidFill>
                <a:latin typeface="Calibri"/>
                <a:cs typeface="Calibri"/>
              </a:rPr>
              <a:t>program</a:t>
            </a:r>
            <a:r>
              <a:rPr sz="2000" spc="-11">
                <a:solidFill>
                  <a:srgbClr val="000000"/>
                </a:solidFill>
                <a:latin typeface="Calibri"/>
                <a:cs typeface="Calibri"/>
              </a:rPr>
              <a:t> </a:t>
            </a:r>
            <a:r>
              <a:rPr sz="2000">
                <a:solidFill>
                  <a:srgbClr val="000000"/>
                </a:solidFill>
                <a:latin typeface="Calibri"/>
                <a:cs typeface="Calibri"/>
              </a:rPr>
              <a:t>in its human-readable source code form, </a:t>
            </a:r>
            <a:r>
              <a:rPr sz="2000" spc="-10">
                <a:solidFill>
                  <a:srgbClr val="000000"/>
                </a:solidFill>
                <a:latin typeface="Calibri"/>
                <a:cs typeface="Calibri"/>
              </a:rPr>
              <a:t>from</a:t>
            </a:r>
            <a:r>
              <a:rPr sz="2000" spc="23">
                <a:solidFill>
                  <a:srgbClr val="000000"/>
                </a:solidFill>
                <a:latin typeface="Calibri"/>
                <a:cs typeface="Calibri"/>
              </a:rPr>
              <a:t> </a:t>
            </a:r>
            <a:r>
              <a:rPr sz="2000">
                <a:solidFill>
                  <a:srgbClr val="000000"/>
                </a:solidFill>
                <a:latin typeface="Calibri"/>
                <a:cs typeface="Calibri"/>
              </a:rPr>
              <a:t>which</a:t>
            </a:r>
            <a:r>
              <a:rPr sz="2000" spc="-18">
                <a:solidFill>
                  <a:srgbClr val="000000"/>
                </a:solidFill>
                <a:latin typeface="Calibri"/>
                <a:cs typeface="Calibri"/>
              </a:rPr>
              <a:t> </a:t>
            </a:r>
            <a:r>
              <a:rPr sz="2000" spc="-10">
                <a:solidFill>
                  <a:srgbClr val="000000"/>
                </a:solidFill>
                <a:latin typeface="Calibri"/>
                <a:cs typeface="Calibri"/>
              </a:rPr>
              <a:t>executable</a:t>
            </a:r>
          </a:p>
          <a:p>
            <a:pPr marL="286511" marR="0">
              <a:lnSpc>
                <a:spcPts val="2403"/>
              </a:lnSpc>
              <a:spcBef>
                <a:spcPts val="0"/>
              </a:spcBef>
              <a:spcAft>
                <a:spcPts val="0"/>
              </a:spcAft>
            </a:pPr>
            <a:r>
              <a:rPr sz="2000">
                <a:solidFill>
                  <a:srgbClr val="000000"/>
                </a:solidFill>
                <a:latin typeface="Calibri"/>
                <a:cs typeface="Calibri"/>
              </a:rPr>
              <a:t>programs </a:t>
            </a:r>
            <a:r>
              <a:rPr sz="2000" spc="-11">
                <a:solidFill>
                  <a:srgbClr val="000000"/>
                </a:solidFill>
                <a:latin typeface="Calibri"/>
                <a:cs typeface="Calibri"/>
              </a:rPr>
              <a:t>are</a:t>
            </a:r>
            <a:r>
              <a:rPr sz="2000" spc="27">
                <a:solidFill>
                  <a:srgbClr val="000000"/>
                </a:solidFill>
                <a:latin typeface="Calibri"/>
                <a:cs typeface="Calibri"/>
              </a:rPr>
              <a:t> </a:t>
            </a:r>
            <a:r>
              <a:rPr sz="2000">
                <a:solidFill>
                  <a:srgbClr val="000000"/>
                </a:solidFill>
                <a:latin typeface="Calibri"/>
                <a:cs typeface="Calibri"/>
              </a:rPr>
              <a:t>derived</a:t>
            </a:r>
            <a:r>
              <a:rPr sz="2000" spc="11">
                <a:solidFill>
                  <a:srgbClr val="000000"/>
                </a:solidFill>
                <a:latin typeface="Calibri"/>
                <a:cs typeface="Calibri"/>
              </a:rPr>
              <a:t> </a:t>
            </a:r>
            <a:r>
              <a:rPr sz="2000" i="1">
                <a:solidFill>
                  <a:srgbClr val="000000"/>
                </a:solidFill>
                <a:latin typeface="Calibri"/>
                <a:cs typeface="Calibri"/>
              </a:rPr>
              <a:t>(e.g.,</a:t>
            </a:r>
            <a:r>
              <a:rPr sz="2000" i="1" spc="-25">
                <a:solidFill>
                  <a:srgbClr val="000000"/>
                </a:solidFill>
                <a:latin typeface="Calibri"/>
                <a:cs typeface="Calibri"/>
              </a:rPr>
              <a:t> </a:t>
            </a:r>
            <a:r>
              <a:rPr sz="2000" i="1">
                <a:solidFill>
                  <a:srgbClr val="000000"/>
                </a:solidFill>
                <a:latin typeface="Calibri"/>
                <a:cs typeface="Calibri"/>
              </a:rPr>
              <a:t>compiled)</a:t>
            </a:r>
          </a:p>
          <a:p>
            <a:pPr marL="0" marR="0">
              <a:lnSpc>
                <a:spcPts val="3244"/>
              </a:lnSpc>
              <a:spcBef>
                <a:spcPts val="285"/>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alibri"/>
                <a:cs typeface="Calibri"/>
              </a:rPr>
              <a:t>Python</a:t>
            </a:r>
            <a:r>
              <a:rPr sz="2000" spc="-30">
                <a:solidFill>
                  <a:srgbClr val="000000"/>
                </a:solidFill>
                <a:latin typeface="Calibri"/>
                <a:cs typeface="Calibri"/>
              </a:rPr>
              <a:t> </a:t>
            </a:r>
            <a:r>
              <a:rPr sz="2000">
                <a:solidFill>
                  <a:srgbClr val="000000"/>
                </a:solidFill>
                <a:latin typeface="Calibri"/>
                <a:cs typeface="Calibri"/>
              </a:rPr>
              <a:t>is scripting language,</a:t>
            </a:r>
            <a:r>
              <a:rPr sz="2000" spc="-18">
                <a:solidFill>
                  <a:srgbClr val="000000"/>
                </a:solidFill>
                <a:latin typeface="Calibri"/>
                <a:cs typeface="Calibri"/>
              </a:rPr>
              <a:t> </a:t>
            </a:r>
            <a:r>
              <a:rPr sz="2000" spc="-20">
                <a:solidFill>
                  <a:srgbClr val="000000"/>
                </a:solidFill>
                <a:latin typeface="Calibri"/>
                <a:cs typeface="Calibri"/>
              </a:rPr>
              <a:t>fast</a:t>
            </a:r>
            <a:r>
              <a:rPr sz="2000" spc="21">
                <a:solidFill>
                  <a:srgbClr val="000000"/>
                </a:solidFill>
                <a:latin typeface="Calibri"/>
                <a:cs typeface="Calibri"/>
              </a:rPr>
              <a:t> </a:t>
            </a:r>
            <a:r>
              <a:rPr sz="2000">
                <a:solidFill>
                  <a:srgbClr val="000000"/>
                </a:solidFill>
                <a:latin typeface="Calibri"/>
                <a:cs typeface="Calibri"/>
              </a:rPr>
              <a:t>and dynamic.</a:t>
            </a:r>
          </a:p>
        </p:txBody>
      </p:sp>
      <p:sp>
        <p:nvSpPr>
          <p:cNvPr id="11" name="object 11"/>
          <p:cNvSpPr txBox="1"/>
          <p:nvPr/>
        </p:nvSpPr>
        <p:spPr>
          <a:xfrm>
            <a:off x="1715135" y="5225425"/>
            <a:ext cx="10532511" cy="795170"/>
          </a:xfrm>
          <a:prstGeom prst="rect">
            <a:avLst/>
          </a:prstGeom>
        </p:spPr>
        <p:txBody>
          <a:bodyPr vert="horz" wrap="square" lIns="0" tIns="0" rIns="0" bIns="0" rtlCol="0">
            <a:spAutoFit/>
          </a:bodyPr>
          <a:lstStyle/>
          <a:p>
            <a:pPr marL="0" marR="0">
              <a:lnSpc>
                <a:spcPts val="3244"/>
              </a:lnSpc>
              <a:spcBef>
                <a:spcPts val="0"/>
              </a:spcBef>
              <a:spcAft>
                <a:spcPts val="0"/>
              </a:spcAft>
            </a:pPr>
            <a:r>
              <a:rPr sz="2900">
                <a:solidFill>
                  <a:srgbClr val="CC9A1A"/>
                </a:solidFill>
                <a:latin typeface="Arial"/>
                <a:cs typeface="Arial"/>
              </a:rPr>
              <a:t>•</a:t>
            </a:r>
            <a:r>
              <a:rPr sz="2900" spc="515">
                <a:solidFill>
                  <a:srgbClr val="CC9A1A"/>
                </a:solidFill>
                <a:latin typeface="Times New Roman"/>
                <a:cs typeface="Times New Roman"/>
              </a:rPr>
              <a:t> </a:t>
            </a:r>
            <a:r>
              <a:rPr sz="2000">
                <a:solidFill>
                  <a:srgbClr val="000000"/>
                </a:solidFill>
                <a:latin typeface="Corbel"/>
                <a:cs typeface="Corbel"/>
              </a:rPr>
              <a:t>Python</a:t>
            </a:r>
            <a:r>
              <a:rPr sz="2000" spc="-18">
                <a:solidFill>
                  <a:srgbClr val="000000"/>
                </a:solidFill>
                <a:latin typeface="Corbel"/>
                <a:cs typeface="Corbel"/>
              </a:rPr>
              <a:t> </a:t>
            </a:r>
            <a:r>
              <a:rPr sz="2000">
                <a:solidFill>
                  <a:srgbClr val="000000"/>
                </a:solidFill>
                <a:latin typeface="Corbel"/>
                <a:cs typeface="Corbel"/>
              </a:rPr>
              <a:t>is called</a:t>
            </a:r>
            <a:r>
              <a:rPr sz="2000" spc="-21">
                <a:solidFill>
                  <a:srgbClr val="000000"/>
                </a:solidFill>
                <a:latin typeface="Corbel"/>
                <a:cs typeface="Corbel"/>
              </a:rPr>
              <a:t> </a:t>
            </a:r>
            <a:r>
              <a:rPr sz="2000">
                <a:solidFill>
                  <a:srgbClr val="000000"/>
                </a:solidFill>
                <a:latin typeface="Corbel"/>
                <a:cs typeface="Corbel"/>
              </a:rPr>
              <a:t>‘scripting</a:t>
            </a:r>
            <a:r>
              <a:rPr sz="2000" spc="-23">
                <a:solidFill>
                  <a:srgbClr val="000000"/>
                </a:solidFill>
                <a:latin typeface="Corbel"/>
                <a:cs typeface="Corbel"/>
              </a:rPr>
              <a:t> </a:t>
            </a:r>
            <a:r>
              <a:rPr sz="2000">
                <a:solidFill>
                  <a:srgbClr val="000000"/>
                </a:solidFill>
                <a:latin typeface="Corbel"/>
                <a:cs typeface="Corbel"/>
              </a:rPr>
              <a:t>language’</a:t>
            </a:r>
            <a:r>
              <a:rPr sz="2000" spc="-34">
                <a:solidFill>
                  <a:srgbClr val="000000"/>
                </a:solidFill>
                <a:latin typeface="Corbel"/>
                <a:cs typeface="Corbel"/>
              </a:rPr>
              <a:t> </a:t>
            </a:r>
            <a:r>
              <a:rPr sz="2000">
                <a:solidFill>
                  <a:srgbClr val="000000"/>
                </a:solidFill>
                <a:latin typeface="Corbel"/>
                <a:cs typeface="Corbel"/>
              </a:rPr>
              <a:t>because of </a:t>
            </a:r>
            <a:r>
              <a:rPr sz="2000" spc="-17">
                <a:solidFill>
                  <a:srgbClr val="000000"/>
                </a:solidFill>
                <a:latin typeface="Corbel"/>
                <a:cs typeface="Corbel"/>
              </a:rPr>
              <a:t>it’s</a:t>
            </a:r>
            <a:r>
              <a:rPr sz="2000" spc="21">
                <a:solidFill>
                  <a:srgbClr val="000000"/>
                </a:solidFill>
                <a:latin typeface="Corbel"/>
                <a:cs typeface="Corbel"/>
              </a:rPr>
              <a:t> </a:t>
            </a:r>
            <a:r>
              <a:rPr sz="2000">
                <a:solidFill>
                  <a:srgbClr val="000000"/>
                </a:solidFill>
                <a:latin typeface="Corbel"/>
                <a:cs typeface="Corbel"/>
              </a:rPr>
              <a:t>scalable</a:t>
            </a:r>
            <a:r>
              <a:rPr sz="2000" spc="-25">
                <a:solidFill>
                  <a:srgbClr val="000000"/>
                </a:solidFill>
                <a:latin typeface="Corbel"/>
                <a:cs typeface="Corbel"/>
              </a:rPr>
              <a:t> </a:t>
            </a:r>
            <a:r>
              <a:rPr sz="2000">
                <a:solidFill>
                  <a:srgbClr val="000000"/>
                </a:solidFill>
                <a:latin typeface="Corbel"/>
                <a:cs typeface="Corbel"/>
              </a:rPr>
              <a:t>interpreter,</a:t>
            </a:r>
            <a:r>
              <a:rPr sz="2000" spc="12">
                <a:solidFill>
                  <a:srgbClr val="000000"/>
                </a:solidFill>
                <a:latin typeface="Corbel"/>
                <a:cs typeface="Corbel"/>
              </a:rPr>
              <a:t> </a:t>
            </a:r>
            <a:r>
              <a:rPr sz="2000">
                <a:solidFill>
                  <a:srgbClr val="000000"/>
                </a:solidFill>
                <a:latin typeface="Corbel"/>
                <a:cs typeface="Corbel"/>
              </a:rPr>
              <a:t>but</a:t>
            </a:r>
            <a:r>
              <a:rPr sz="2000" spc="23">
                <a:solidFill>
                  <a:srgbClr val="000000"/>
                </a:solidFill>
                <a:latin typeface="Corbel"/>
                <a:cs typeface="Corbel"/>
              </a:rPr>
              <a:t> </a:t>
            </a:r>
            <a:r>
              <a:rPr sz="2000">
                <a:solidFill>
                  <a:srgbClr val="000000"/>
                </a:solidFill>
                <a:latin typeface="Corbel"/>
                <a:cs typeface="Corbel"/>
              </a:rPr>
              <a:t>actually</a:t>
            </a:r>
            <a:r>
              <a:rPr sz="2000" spc="-14">
                <a:solidFill>
                  <a:srgbClr val="000000"/>
                </a:solidFill>
                <a:latin typeface="Corbel"/>
                <a:cs typeface="Corbel"/>
              </a:rPr>
              <a:t> </a:t>
            </a:r>
            <a:r>
              <a:rPr sz="2000">
                <a:solidFill>
                  <a:srgbClr val="000000"/>
                </a:solidFill>
                <a:latin typeface="Corbel"/>
                <a:cs typeface="Corbel"/>
              </a:rPr>
              <a:t>it</a:t>
            </a:r>
          </a:p>
        </p:txBody>
      </p:sp>
      <p:sp>
        <p:nvSpPr>
          <p:cNvPr id="12" name="object 12"/>
          <p:cNvSpPr txBox="1"/>
          <p:nvPr/>
        </p:nvSpPr>
        <p:spPr>
          <a:xfrm>
            <a:off x="2001647" y="5621732"/>
            <a:ext cx="2811192" cy="692050"/>
          </a:xfrm>
          <a:prstGeom prst="rect">
            <a:avLst/>
          </a:prstGeom>
        </p:spPr>
        <p:txBody>
          <a:bodyPr vert="horz" wrap="square" lIns="0" tIns="0" rIns="0" bIns="0" rtlCol="0">
            <a:spAutoFit/>
          </a:bodyPr>
          <a:lstStyle/>
          <a:p>
            <a:pPr marL="0" marR="0">
              <a:lnSpc>
                <a:spcPts val="2449"/>
              </a:lnSpc>
              <a:spcBef>
                <a:spcPts val="0"/>
              </a:spcBef>
              <a:spcAft>
                <a:spcPts val="0"/>
              </a:spcAft>
            </a:pPr>
            <a:r>
              <a:rPr sz="2000">
                <a:solidFill>
                  <a:srgbClr val="000000"/>
                </a:solidFill>
                <a:latin typeface="Corbel"/>
                <a:cs typeface="Corbel"/>
              </a:rPr>
              <a:t>is much more than</a:t>
            </a:r>
            <a:r>
              <a:rPr sz="2000" spc="-15">
                <a:solidFill>
                  <a:srgbClr val="000000"/>
                </a:solidFill>
                <a:latin typeface="Corbel"/>
                <a:cs typeface="Corbel"/>
              </a:rPr>
              <a:t> </a:t>
            </a:r>
            <a:r>
              <a:rPr sz="2000">
                <a:solidFill>
                  <a:srgbClr val="000000"/>
                </a:solidFill>
                <a:latin typeface="Corbel"/>
                <a:cs typeface="Corbel"/>
              </a:rPr>
              <a:t>that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829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120385" y="263565"/>
            <a:ext cx="3377542"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What</a:t>
            </a:r>
            <a:r>
              <a:rPr sz="3200" b="1" spc="-14">
                <a:solidFill>
                  <a:srgbClr val="CC9A1A"/>
                </a:solidFill>
                <a:latin typeface="Calibri"/>
                <a:cs typeface="Calibri"/>
              </a:rPr>
              <a:t> </a:t>
            </a:r>
            <a:r>
              <a:rPr sz="3200" b="1">
                <a:solidFill>
                  <a:srgbClr val="CC9A1A"/>
                </a:solidFill>
                <a:latin typeface="Calibri"/>
                <a:cs typeface="Calibri"/>
              </a:rPr>
              <a:t>is Python?</a:t>
            </a:r>
          </a:p>
        </p:txBody>
      </p:sp>
      <p:sp>
        <p:nvSpPr>
          <p:cNvPr id="4" name="object 4"/>
          <p:cNvSpPr txBox="1"/>
          <p:nvPr/>
        </p:nvSpPr>
        <p:spPr>
          <a:xfrm>
            <a:off x="1715135" y="1967427"/>
            <a:ext cx="10734338" cy="3060832"/>
          </a:xfrm>
          <a:prstGeom prst="rect">
            <a:avLst/>
          </a:prstGeom>
        </p:spPr>
        <p:txBody>
          <a:bodyPr vert="horz" wrap="square" lIns="0" tIns="0" rIns="0" bIns="0" rtlCol="0">
            <a:spAutoFit/>
          </a:bodyPr>
          <a:lstStyle/>
          <a:p>
            <a:pPr marL="0" marR="0">
              <a:lnSpc>
                <a:spcPts val="2932"/>
              </a:lnSpc>
              <a:spcBef>
                <a:spcPts val="0"/>
              </a:spcBef>
              <a:spcAft>
                <a:spcPts val="0"/>
              </a:spcAft>
            </a:pPr>
            <a:r>
              <a:rPr sz="2400">
                <a:solidFill>
                  <a:srgbClr val="000000"/>
                </a:solidFill>
                <a:latin typeface="Calibri"/>
                <a:cs typeface="Calibri"/>
              </a:rPr>
              <a:t>Python is a</a:t>
            </a:r>
            <a:r>
              <a:rPr sz="2400" spc="-10">
                <a:solidFill>
                  <a:srgbClr val="000000"/>
                </a:solidFill>
                <a:latin typeface="Calibri"/>
                <a:cs typeface="Calibri"/>
              </a:rPr>
              <a:t> </a:t>
            </a:r>
            <a:r>
              <a:rPr sz="2400">
                <a:solidFill>
                  <a:srgbClr val="000000"/>
                </a:solidFill>
                <a:latin typeface="Calibri"/>
                <a:cs typeface="Calibri"/>
              </a:rPr>
              <a:t>high-level</a:t>
            </a:r>
            <a:r>
              <a:rPr sz="2400" spc="18">
                <a:solidFill>
                  <a:srgbClr val="000000"/>
                </a:solidFill>
                <a:latin typeface="Calibri"/>
                <a:cs typeface="Calibri"/>
              </a:rPr>
              <a:t> </a:t>
            </a:r>
            <a:r>
              <a:rPr sz="2400">
                <a:solidFill>
                  <a:srgbClr val="000000"/>
                </a:solidFill>
                <a:latin typeface="Calibri"/>
                <a:cs typeface="Calibri"/>
              </a:rPr>
              <a:t>programming</a:t>
            </a:r>
            <a:r>
              <a:rPr sz="2400" spc="-18">
                <a:solidFill>
                  <a:srgbClr val="000000"/>
                </a:solidFill>
                <a:latin typeface="Calibri"/>
                <a:cs typeface="Calibri"/>
              </a:rPr>
              <a:t> </a:t>
            </a:r>
            <a:r>
              <a:rPr sz="2400">
                <a:solidFill>
                  <a:srgbClr val="000000"/>
                </a:solidFill>
                <a:latin typeface="Calibri"/>
                <a:cs typeface="Calibri"/>
              </a:rPr>
              <a:t>language which</a:t>
            </a:r>
            <a:r>
              <a:rPr sz="2400" spc="-15">
                <a:solidFill>
                  <a:srgbClr val="000000"/>
                </a:solidFill>
                <a:latin typeface="Calibri"/>
                <a:cs typeface="Calibri"/>
              </a:rPr>
              <a:t> </a:t>
            </a:r>
            <a:r>
              <a:rPr sz="2400">
                <a:solidFill>
                  <a:srgbClr val="000000"/>
                </a:solidFill>
                <a:latin typeface="Calibri"/>
                <a:cs typeface="Calibri"/>
              </a:rPr>
              <a:t>is:</a:t>
            </a:r>
          </a:p>
          <a:p>
            <a:pPr marL="0" marR="0">
              <a:lnSpc>
                <a:spcPts val="3542"/>
              </a:lnSpc>
              <a:spcBef>
                <a:spcPts val="33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spc="-12">
                <a:solidFill>
                  <a:srgbClr val="CC9A1A"/>
                </a:solidFill>
                <a:latin typeface="Calibri"/>
                <a:cs typeface="Calibri"/>
              </a:rPr>
              <a:t>Interpreted:</a:t>
            </a:r>
            <a:r>
              <a:rPr sz="2200" b="1" spc="61">
                <a:solidFill>
                  <a:srgbClr val="CC9A1A"/>
                </a:solidFill>
                <a:latin typeface="Calibri"/>
                <a:cs typeface="Calibri"/>
              </a:rPr>
              <a:t> </a:t>
            </a:r>
            <a:r>
              <a:rPr sz="2200">
                <a:solidFill>
                  <a:srgbClr val="000000"/>
                </a:solidFill>
                <a:latin typeface="Calibri"/>
                <a:cs typeface="Calibri"/>
              </a:rPr>
              <a:t>Python is processed</a:t>
            </a:r>
            <a:r>
              <a:rPr sz="2200" spc="15">
                <a:solidFill>
                  <a:srgbClr val="000000"/>
                </a:solidFill>
                <a:latin typeface="Calibri"/>
                <a:cs typeface="Calibri"/>
              </a:rPr>
              <a:t> </a:t>
            </a:r>
            <a:r>
              <a:rPr sz="2200" spc="-21">
                <a:solidFill>
                  <a:srgbClr val="000000"/>
                </a:solidFill>
                <a:latin typeface="Calibri"/>
                <a:cs typeface="Calibri"/>
              </a:rPr>
              <a:t>at</a:t>
            </a:r>
            <a:r>
              <a:rPr sz="2200" spc="23">
                <a:solidFill>
                  <a:srgbClr val="000000"/>
                </a:solidFill>
                <a:latin typeface="Calibri"/>
                <a:cs typeface="Calibri"/>
              </a:rPr>
              <a:t> </a:t>
            </a:r>
            <a:r>
              <a:rPr sz="2200">
                <a:solidFill>
                  <a:srgbClr val="000000"/>
                </a:solidFill>
                <a:latin typeface="Calibri"/>
                <a:cs typeface="Calibri"/>
              </a:rPr>
              <a:t>runtime</a:t>
            </a:r>
            <a:r>
              <a:rPr sz="2200" spc="21">
                <a:solidFill>
                  <a:srgbClr val="000000"/>
                </a:solidFill>
                <a:latin typeface="Calibri"/>
                <a:cs typeface="Calibri"/>
              </a:rPr>
              <a:t> </a:t>
            </a:r>
            <a:r>
              <a:rPr sz="2200" spc="-15">
                <a:solidFill>
                  <a:srgbClr val="000000"/>
                </a:solidFill>
                <a:latin typeface="Calibri"/>
                <a:cs typeface="Calibri"/>
              </a:rPr>
              <a:t>by</a:t>
            </a:r>
            <a:r>
              <a:rPr sz="2200" spc="23">
                <a:solidFill>
                  <a:srgbClr val="000000"/>
                </a:solidFill>
                <a:latin typeface="Calibri"/>
                <a:cs typeface="Calibri"/>
              </a:rPr>
              <a:t> </a:t>
            </a:r>
            <a:r>
              <a:rPr sz="2200">
                <a:solidFill>
                  <a:srgbClr val="000000"/>
                </a:solidFill>
                <a:latin typeface="Calibri"/>
                <a:cs typeface="Calibri"/>
              </a:rPr>
              <a:t>the</a:t>
            </a:r>
            <a:r>
              <a:rPr sz="2200" spc="15">
                <a:solidFill>
                  <a:srgbClr val="000000"/>
                </a:solidFill>
                <a:latin typeface="Calibri"/>
                <a:cs typeface="Calibri"/>
              </a:rPr>
              <a:t> </a:t>
            </a:r>
            <a:r>
              <a:rPr sz="2200" spc="-11">
                <a:solidFill>
                  <a:srgbClr val="000000"/>
                </a:solidFill>
                <a:latin typeface="Calibri"/>
                <a:cs typeface="Calibri"/>
              </a:rPr>
              <a:t>interpreter</a:t>
            </a:r>
            <a:r>
              <a:rPr sz="2200">
                <a:solidFill>
                  <a:srgbClr val="FF0000"/>
                </a:solidFill>
                <a:latin typeface="Calibri"/>
                <a:cs typeface="Calibri"/>
              </a:rPr>
              <a:t>. </a:t>
            </a:r>
            <a:r>
              <a:rPr sz="2200" spc="-10">
                <a:solidFill>
                  <a:srgbClr val="FF0000"/>
                </a:solidFill>
                <a:latin typeface="Calibri"/>
                <a:cs typeface="Calibri"/>
              </a:rPr>
              <a:t>(Next</a:t>
            </a:r>
            <a:r>
              <a:rPr sz="2200" spc="30">
                <a:solidFill>
                  <a:srgbClr val="FF0000"/>
                </a:solidFill>
                <a:latin typeface="Calibri"/>
                <a:cs typeface="Calibri"/>
              </a:rPr>
              <a:t> </a:t>
            </a:r>
            <a:r>
              <a:rPr sz="2200">
                <a:solidFill>
                  <a:srgbClr val="FF0000"/>
                </a:solidFill>
                <a:latin typeface="Calibri"/>
                <a:cs typeface="Calibri"/>
              </a:rPr>
              <a:t>Slide)</a:t>
            </a:r>
          </a:p>
          <a:p>
            <a:pPr marL="0" marR="0">
              <a:lnSpc>
                <a:spcPts val="3542"/>
              </a:lnSpc>
              <a:spcBef>
                <a:spcPts val="22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spc="-10">
                <a:solidFill>
                  <a:srgbClr val="CC9A1A"/>
                </a:solidFill>
                <a:latin typeface="Calibri"/>
                <a:cs typeface="Calibri"/>
              </a:rPr>
              <a:t>Interactive:</a:t>
            </a:r>
            <a:r>
              <a:rPr sz="2200" b="1" spc="465">
                <a:solidFill>
                  <a:srgbClr val="CC9A1A"/>
                </a:solidFill>
                <a:latin typeface="Calibri"/>
                <a:cs typeface="Calibri"/>
              </a:rPr>
              <a:t> </a:t>
            </a:r>
            <a:r>
              <a:rPr sz="2200" spc="-52">
                <a:solidFill>
                  <a:srgbClr val="000000"/>
                </a:solidFill>
                <a:latin typeface="Calibri"/>
                <a:cs typeface="Calibri"/>
              </a:rPr>
              <a:t>You</a:t>
            </a:r>
            <a:r>
              <a:rPr sz="2200" spc="490">
                <a:solidFill>
                  <a:srgbClr val="000000"/>
                </a:solidFill>
                <a:latin typeface="Calibri"/>
                <a:cs typeface="Calibri"/>
              </a:rPr>
              <a:t> </a:t>
            </a:r>
            <a:r>
              <a:rPr sz="2200" spc="-15">
                <a:solidFill>
                  <a:srgbClr val="000000"/>
                </a:solidFill>
                <a:latin typeface="Calibri"/>
                <a:cs typeface="Calibri"/>
              </a:rPr>
              <a:t>can</a:t>
            </a:r>
            <a:r>
              <a:rPr sz="2200" spc="453">
                <a:solidFill>
                  <a:srgbClr val="000000"/>
                </a:solidFill>
                <a:latin typeface="Calibri"/>
                <a:cs typeface="Calibri"/>
              </a:rPr>
              <a:t> </a:t>
            </a:r>
            <a:r>
              <a:rPr sz="2200">
                <a:solidFill>
                  <a:srgbClr val="000000"/>
                </a:solidFill>
                <a:latin typeface="Calibri"/>
                <a:cs typeface="Calibri"/>
              </a:rPr>
              <a:t>use</a:t>
            </a:r>
            <a:r>
              <a:rPr sz="2200" spc="467">
                <a:solidFill>
                  <a:srgbClr val="000000"/>
                </a:solidFill>
                <a:latin typeface="Calibri"/>
                <a:cs typeface="Calibri"/>
              </a:rPr>
              <a:t> </a:t>
            </a:r>
            <a:r>
              <a:rPr sz="2200">
                <a:solidFill>
                  <a:srgbClr val="000000"/>
                </a:solidFill>
                <a:latin typeface="Calibri"/>
                <a:cs typeface="Calibri"/>
              </a:rPr>
              <a:t>a</a:t>
            </a:r>
            <a:r>
              <a:rPr sz="2200" spc="444">
                <a:solidFill>
                  <a:srgbClr val="000000"/>
                </a:solidFill>
                <a:latin typeface="Calibri"/>
                <a:cs typeface="Calibri"/>
              </a:rPr>
              <a:t> </a:t>
            </a:r>
            <a:r>
              <a:rPr sz="2200">
                <a:solidFill>
                  <a:srgbClr val="000000"/>
                </a:solidFill>
                <a:latin typeface="Calibri"/>
                <a:cs typeface="Calibri"/>
              </a:rPr>
              <a:t>Python</a:t>
            </a:r>
            <a:r>
              <a:rPr sz="2200" spc="436">
                <a:solidFill>
                  <a:srgbClr val="000000"/>
                </a:solidFill>
                <a:latin typeface="Calibri"/>
                <a:cs typeface="Calibri"/>
              </a:rPr>
              <a:t> </a:t>
            </a:r>
            <a:r>
              <a:rPr sz="2200" spc="-11">
                <a:solidFill>
                  <a:srgbClr val="000000"/>
                </a:solidFill>
                <a:latin typeface="Calibri"/>
                <a:cs typeface="Calibri"/>
              </a:rPr>
              <a:t>prompt</a:t>
            </a:r>
            <a:r>
              <a:rPr sz="2200" spc="459">
                <a:solidFill>
                  <a:srgbClr val="000000"/>
                </a:solidFill>
                <a:latin typeface="Calibri"/>
                <a:cs typeface="Calibri"/>
              </a:rPr>
              <a:t> </a:t>
            </a:r>
            <a:r>
              <a:rPr sz="2200">
                <a:solidFill>
                  <a:srgbClr val="000000"/>
                </a:solidFill>
                <a:latin typeface="Calibri"/>
                <a:cs typeface="Calibri"/>
              </a:rPr>
              <a:t>and</a:t>
            </a:r>
            <a:r>
              <a:rPr sz="2200" spc="442">
                <a:solidFill>
                  <a:srgbClr val="000000"/>
                </a:solidFill>
                <a:latin typeface="Calibri"/>
                <a:cs typeface="Calibri"/>
              </a:rPr>
              <a:t> </a:t>
            </a:r>
            <a:r>
              <a:rPr sz="2200" spc="-14">
                <a:solidFill>
                  <a:srgbClr val="000000"/>
                </a:solidFill>
                <a:latin typeface="Calibri"/>
                <a:cs typeface="Calibri"/>
              </a:rPr>
              <a:t>interact</a:t>
            </a:r>
            <a:r>
              <a:rPr sz="2200" spc="459">
                <a:solidFill>
                  <a:srgbClr val="000000"/>
                </a:solidFill>
                <a:latin typeface="Calibri"/>
                <a:cs typeface="Calibri"/>
              </a:rPr>
              <a:t> </a:t>
            </a:r>
            <a:r>
              <a:rPr sz="2200">
                <a:solidFill>
                  <a:srgbClr val="000000"/>
                </a:solidFill>
                <a:latin typeface="Calibri"/>
                <a:cs typeface="Calibri"/>
              </a:rPr>
              <a:t>with</a:t>
            </a:r>
            <a:r>
              <a:rPr sz="2200" spc="444">
                <a:solidFill>
                  <a:srgbClr val="000000"/>
                </a:solidFill>
                <a:latin typeface="Calibri"/>
                <a:cs typeface="Calibri"/>
              </a:rPr>
              <a:t> </a:t>
            </a:r>
            <a:r>
              <a:rPr sz="2200">
                <a:solidFill>
                  <a:srgbClr val="000000"/>
                </a:solidFill>
                <a:latin typeface="Calibri"/>
                <a:cs typeface="Calibri"/>
              </a:rPr>
              <a:t>the</a:t>
            </a:r>
            <a:r>
              <a:rPr sz="2200" spc="438">
                <a:solidFill>
                  <a:srgbClr val="000000"/>
                </a:solidFill>
                <a:latin typeface="Calibri"/>
                <a:cs typeface="Calibri"/>
              </a:rPr>
              <a:t> </a:t>
            </a:r>
            <a:r>
              <a:rPr sz="2200" spc="-10">
                <a:solidFill>
                  <a:srgbClr val="000000"/>
                </a:solidFill>
                <a:latin typeface="Calibri"/>
                <a:cs typeface="Calibri"/>
              </a:rPr>
              <a:t>interpreter</a:t>
            </a:r>
          </a:p>
          <a:p>
            <a:pPr marL="286511" marR="0">
              <a:lnSpc>
                <a:spcPts val="2642"/>
              </a:lnSpc>
              <a:spcBef>
                <a:spcPts val="0"/>
              </a:spcBef>
              <a:spcAft>
                <a:spcPts val="0"/>
              </a:spcAft>
            </a:pPr>
            <a:r>
              <a:rPr sz="2200">
                <a:solidFill>
                  <a:srgbClr val="000000"/>
                </a:solidFill>
                <a:latin typeface="Calibri"/>
                <a:cs typeface="Calibri"/>
              </a:rPr>
              <a:t>directly </a:t>
            </a:r>
            <a:r>
              <a:rPr sz="2200" spc="-28">
                <a:solidFill>
                  <a:srgbClr val="000000"/>
                </a:solidFill>
                <a:latin typeface="Calibri"/>
                <a:cs typeface="Calibri"/>
              </a:rPr>
              <a:t>to</a:t>
            </a:r>
            <a:r>
              <a:rPr sz="2200" spc="52">
                <a:solidFill>
                  <a:srgbClr val="000000"/>
                </a:solidFill>
                <a:latin typeface="Calibri"/>
                <a:cs typeface="Calibri"/>
              </a:rPr>
              <a:t> </a:t>
            </a:r>
            <a:r>
              <a:rPr sz="2200">
                <a:solidFill>
                  <a:srgbClr val="000000"/>
                </a:solidFill>
                <a:latin typeface="Calibri"/>
                <a:cs typeface="Calibri"/>
              </a:rPr>
              <a:t>write</a:t>
            </a:r>
            <a:r>
              <a:rPr sz="2200" spc="10">
                <a:solidFill>
                  <a:srgbClr val="000000"/>
                </a:solidFill>
                <a:latin typeface="Calibri"/>
                <a:cs typeface="Calibri"/>
              </a:rPr>
              <a:t> </a:t>
            </a:r>
            <a:r>
              <a:rPr sz="2200">
                <a:solidFill>
                  <a:srgbClr val="000000"/>
                </a:solidFill>
                <a:latin typeface="Calibri"/>
                <a:cs typeface="Calibri"/>
              </a:rPr>
              <a:t>your </a:t>
            </a:r>
            <a:r>
              <a:rPr sz="2200" spc="-10">
                <a:solidFill>
                  <a:srgbClr val="000000"/>
                </a:solidFill>
                <a:latin typeface="Calibri"/>
                <a:cs typeface="Calibri"/>
              </a:rPr>
              <a:t>programs.</a:t>
            </a:r>
          </a:p>
          <a:p>
            <a:pPr marL="0" marR="0">
              <a:lnSpc>
                <a:spcPts val="3542"/>
              </a:lnSpc>
              <a:spcBef>
                <a:spcPts val="22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CC9A1A"/>
                </a:solidFill>
                <a:latin typeface="Calibri"/>
                <a:cs typeface="Calibri"/>
              </a:rPr>
              <a:t>Object-Oriented:</a:t>
            </a:r>
            <a:r>
              <a:rPr sz="2200" b="1" spc="52">
                <a:solidFill>
                  <a:srgbClr val="CC9A1A"/>
                </a:solidFill>
                <a:latin typeface="Calibri"/>
                <a:cs typeface="Calibri"/>
              </a:rPr>
              <a:t> </a:t>
            </a:r>
            <a:r>
              <a:rPr sz="2200">
                <a:solidFill>
                  <a:srgbClr val="000000"/>
                </a:solidFill>
                <a:latin typeface="Calibri"/>
                <a:cs typeface="Calibri"/>
              </a:rPr>
              <a:t>Python supports Object-Oriented</a:t>
            </a:r>
            <a:r>
              <a:rPr sz="2200" spc="46">
                <a:solidFill>
                  <a:srgbClr val="000000"/>
                </a:solidFill>
                <a:latin typeface="Calibri"/>
                <a:cs typeface="Calibri"/>
              </a:rPr>
              <a:t> </a:t>
            </a:r>
            <a:r>
              <a:rPr sz="2200">
                <a:solidFill>
                  <a:srgbClr val="000000"/>
                </a:solidFill>
                <a:latin typeface="Calibri"/>
                <a:cs typeface="Calibri"/>
              </a:rPr>
              <a:t>technique</a:t>
            </a:r>
            <a:r>
              <a:rPr sz="2200" spc="18">
                <a:solidFill>
                  <a:srgbClr val="000000"/>
                </a:solidFill>
                <a:latin typeface="Calibri"/>
                <a:cs typeface="Calibri"/>
              </a:rPr>
              <a:t> </a:t>
            </a:r>
            <a:r>
              <a:rPr sz="2200">
                <a:solidFill>
                  <a:srgbClr val="000000"/>
                </a:solidFill>
                <a:latin typeface="Calibri"/>
                <a:cs typeface="Calibri"/>
              </a:rPr>
              <a:t>of programming.</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CC9A1A"/>
                </a:solidFill>
                <a:latin typeface="Calibri"/>
                <a:cs typeface="Calibri"/>
              </a:rPr>
              <a:t>Beginner’s</a:t>
            </a:r>
            <a:r>
              <a:rPr sz="2200" b="1" spc="863">
                <a:solidFill>
                  <a:srgbClr val="CC9A1A"/>
                </a:solidFill>
                <a:latin typeface="Times New Roman"/>
                <a:cs typeface="Times New Roman"/>
              </a:rPr>
              <a:t> </a:t>
            </a:r>
            <a:r>
              <a:rPr sz="2200" b="1">
                <a:solidFill>
                  <a:srgbClr val="CC9A1A"/>
                </a:solidFill>
                <a:latin typeface="Calibri"/>
                <a:cs typeface="Calibri"/>
              </a:rPr>
              <a:t>Language:</a:t>
            </a:r>
            <a:r>
              <a:rPr sz="2200" b="1" spc="902">
                <a:solidFill>
                  <a:srgbClr val="CC9A1A"/>
                </a:solidFill>
                <a:latin typeface="Calibri"/>
                <a:cs typeface="Calibri"/>
              </a:rPr>
              <a:t> </a:t>
            </a:r>
            <a:r>
              <a:rPr sz="2200">
                <a:solidFill>
                  <a:srgbClr val="000000"/>
                </a:solidFill>
                <a:latin typeface="Calibri"/>
                <a:cs typeface="Calibri"/>
              </a:rPr>
              <a:t>Python</a:t>
            </a:r>
            <a:r>
              <a:rPr sz="2200" spc="894">
                <a:solidFill>
                  <a:srgbClr val="000000"/>
                </a:solidFill>
                <a:latin typeface="Calibri"/>
                <a:cs typeface="Calibri"/>
              </a:rPr>
              <a:t> </a:t>
            </a:r>
            <a:r>
              <a:rPr sz="2200">
                <a:solidFill>
                  <a:srgbClr val="000000"/>
                </a:solidFill>
                <a:latin typeface="Calibri"/>
                <a:cs typeface="Calibri"/>
              </a:rPr>
              <a:t>is</a:t>
            </a:r>
            <a:r>
              <a:rPr sz="2200" spc="910">
                <a:solidFill>
                  <a:srgbClr val="000000"/>
                </a:solidFill>
                <a:latin typeface="Calibri"/>
                <a:cs typeface="Calibri"/>
              </a:rPr>
              <a:t> </a:t>
            </a:r>
            <a:r>
              <a:rPr sz="2200">
                <a:solidFill>
                  <a:srgbClr val="000000"/>
                </a:solidFill>
                <a:latin typeface="Calibri"/>
                <a:cs typeface="Calibri"/>
              </a:rPr>
              <a:t>a</a:t>
            </a:r>
            <a:r>
              <a:rPr sz="2200" spc="909">
                <a:solidFill>
                  <a:srgbClr val="000000"/>
                </a:solidFill>
                <a:latin typeface="Calibri"/>
                <a:cs typeface="Calibri"/>
              </a:rPr>
              <a:t> </a:t>
            </a:r>
            <a:r>
              <a:rPr sz="2200" spc="-10">
                <a:solidFill>
                  <a:srgbClr val="000000"/>
                </a:solidFill>
                <a:latin typeface="Calibri"/>
                <a:cs typeface="Calibri"/>
              </a:rPr>
              <a:t>great</a:t>
            </a:r>
            <a:r>
              <a:rPr sz="2200" spc="902">
                <a:solidFill>
                  <a:srgbClr val="000000"/>
                </a:solidFill>
                <a:latin typeface="Calibri"/>
                <a:cs typeface="Calibri"/>
              </a:rPr>
              <a:t> </a:t>
            </a:r>
            <a:r>
              <a:rPr sz="2200">
                <a:solidFill>
                  <a:srgbClr val="000000"/>
                </a:solidFill>
                <a:latin typeface="Calibri"/>
                <a:cs typeface="Calibri"/>
              </a:rPr>
              <a:t>language</a:t>
            </a:r>
            <a:r>
              <a:rPr sz="2200" spc="909">
                <a:solidFill>
                  <a:srgbClr val="000000"/>
                </a:solidFill>
                <a:latin typeface="Calibri"/>
                <a:cs typeface="Calibri"/>
              </a:rPr>
              <a:t> </a:t>
            </a:r>
            <a:r>
              <a:rPr sz="2200" spc="-23">
                <a:solidFill>
                  <a:srgbClr val="000000"/>
                </a:solidFill>
                <a:latin typeface="Calibri"/>
                <a:cs typeface="Calibri"/>
              </a:rPr>
              <a:t>for</a:t>
            </a:r>
            <a:r>
              <a:rPr sz="2200" spc="932">
                <a:solidFill>
                  <a:srgbClr val="000000"/>
                </a:solidFill>
                <a:latin typeface="Calibri"/>
                <a:cs typeface="Calibri"/>
              </a:rPr>
              <a:t> </a:t>
            </a:r>
            <a:r>
              <a:rPr sz="2200">
                <a:solidFill>
                  <a:srgbClr val="000000"/>
                </a:solidFill>
                <a:latin typeface="Calibri"/>
                <a:cs typeface="Calibri"/>
              </a:rPr>
              <a:t>the</a:t>
            </a:r>
            <a:r>
              <a:rPr sz="2200" spc="902">
                <a:solidFill>
                  <a:srgbClr val="000000"/>
                </a:solidFill>
                <a:latin typeface="Calibri"/>
                <a:cs typeface="Calibri"/>
              </a:rPr>
              <a:t> </a:t>
            </a:r>
            <a:r>
              <a:rPr sz="2200">
                <a:solidFill>
                  <a:srgbClr val="000000"/>
                </a:solidFill>
                <a:latin typeface="Calibri"/>
                <a:cs typeface="Calibri"/>
              </a:rPr>
              <a:t>beginner-level</a:t>
            </a:r>
          </a:p>
        </p:txBody>
      </p:sp>
      <p:sp>
        <p:nvSpPr>
          <p:cNvPr id="5" name="object 5"/>
          <p:cNvSpPr txBox="1"/>
          <p:nvPr/>
        </p:nvSpPr>
        <p:spPr>
          <a:xfrm>
            <a:off x="2001647" y="4585055"/>
            <a:ext cx="9996825" cy="759916"/>
          </a:xfrm>
          <a:prstGeom prst="rect">
            <a:avLst/>
          </a:prstGeom>
        </p:spPr>
        <p:txBody>
          <a:bodyPr vert="horz" wrap="square" lIns="0" tIns="0" rIns="0" bIns="0" rtlCol="0">
            <a:spAutoFit/>
          </a:bodyPr>
          <a:lstStyle/>
          <a:p>
            <a:pPr marL="0" marR="0">
              <a:lnSpc>
                <a:spcPts val="2683"/>
              </a:lnSpc>
              <a:spcBef>
                <a:spcPts val="0"/>
              </a:spcBef>
              <a:spcAft>
                <a:spcPts val="0"/>
              </a:spcAft>
            </a:pPr>
            <a:r>
              <a:rPr sz="2200" spc="-12">
                <a:solidFill>
                  <a:srgbClr val="000000"/>
                </a:solidFill>
                <a:latin typeface="Calibri"/>
                <a:cs typeface="Calibri"/>
              </a:rPr>
              <a:t>programmers</a:t>
            </a:r>
            <a:r>
              <a:rPr sz="2200" spc="25">
                <a:solidFill>
                  <a:srgbClr val="000000"/>
                </a:solidFill>
                <a:latin typeface="Calibri"/>
                <a:cs typeface="Calibri"/>
              </a:rPr>
              <a:t> </a:t>
            </a:r>
            <a:r>
              <a:rPr sz="2200">
                <a:solidFill>
                  <a:srgbClr val="000000"/>
                </a:solidFill>
                <a:latin typeface="Calibri"/>
                <a:cs typeface="Calibri"/>
              </a:rPr>
              <a:t>and supports the</a:t>
            </a:r>
            <a:r>
              <a:rPr sz="2200" spc="23">
                <a:solidFill>
                  <a:srgbClr val="000000"/>
                </a:solidFill>
                <a:latin typeface="Calibri"/>
                <a:cs typeface="Calibri"/>
              </a:rPr>
              <a:t> </a:t>
            </a:r>
            <a:r>
              <a:rPr sz="2200">
                <a:solidFill>
                  <a:srgbClr val="000000"/>
                </a:solidFill>
                <a:latin typeface="Calibri"/>
                <a:cs typeface="Calibri"/>
              </a:rPr>
              <a:t>development</a:t>
            </a:r>
            <a:r>
              <a:rPr sz="2200" spc="34">
                <a:solidFill>
                  <a:srgbClr val="000000"/>
                </a:solidFill>
                <a:latin typeface="Calibri"/>
                <a:cs typeface="Calibri"/>
              </a:rPr>
              <a:t> </a:t>
            </a:r>
            <a:r>
              <a:rPr sz="2200">
                <a:solidFill>
                  <a:srgbClr val="000000"/>
                </a:solidFill>
                <a:latin typeface="Calibri"/>
                <a:cs typeface="Calibri"/>
              </a:rPr>
              <a:t>of a wide </a:t>
            </a:r>
            <a:r>
              <a:rPr sz="2200" spc="-18">
                <a:solidFill>
                  <a:srgbClr val="000000"/>
                </a:solidFill>
                <a:latin typeface="Calibri"/>
                <a:cs typeface="Calibri"/>
              </a:rPr>
              <a:t>range</a:t>
            </a:r>
            <a:r>
              <a:rPr sz="2200" spc="20">
                <a:solidFill>
                  <a:srgbClr val="000000"/>
                </a:solidFill>
                <a:latin typeface="Calibri"/>
                <a:cs typeface="Calibri"/>
              </a:rPr>
              <a:t> </a:t>
            </a:r>
            <a:r>
              <a:rPr sz="2200">
                <a:solidFill>
                  <a:srgbClr val="000000"/>
                </a:solidFill>
                <a:latin typeface="Calibri"/>
                <a:cs typeface="Calibri"/>
              </a:rPr>
              <a:t>of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37761" y="263565"/>
            <a:ext cx="5904440"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000000"/>
                </a:solidFill>
                <a:latin typeface="Corbel"/>
                <a:cs typeface="Corbel"/>
              </a:rPr>
              <a:t>Interpreters</a:t>
            </a:r>
            <a:r>
              <a:rPr sz="3200" b="1" spc="-209">
                <a:solidFill>
                  <a:srgbClr val="000000"/>
                </a:solidFill>
                <a:latin typeface="Corbel"/>
                <a:cs typeface="Corbel"/>
              </a:rPr>
              <a:t> </a:t>
            </a:r>
            <a:r>
              <a:rPr sz="3200" b="1" spc="-30">
                <a:solidFill>
                  <a:srgbClr val="000000"/>
                </a:solidFill>
                <a:latin typeface="Corbel"/>
                <a:cs typeface="Corbel"/>
              </a:rPr>
              <a:t>Versus</a:t>
            </a:r>
            <a:r>
              <a:rPr sz="3200" b="1" spc="-79">
                <a:solidFill>
                  <a:srgbClr val="000000"/>
                </a:solidFill>
                <a:latin typeface="Corbel"/>
                <a:cs typeface="Corbel"/>
              </a:rPr>
              <a:t> </a:t>
            </a:r>
            <a:r>
              <a:rPr sz="3200" b="1">
                <a:solidFill>
                  <a:srgbClr val="000000"/>
                </a:solidFill>
                <a:latin typeface="Corbel"/>
                <a:cs typeface="Corbel"/>
              </a:rPr>
              <a:t>Compilers</a:t>
            </a:r>
          </a:p>
        </p:txBody>
      </p:sp>
      <p:sp>
        <p:nvSpPr>
          <p:cNvPr id="4" name="object 4"/>
          <p:cNvSpPr txBox="1"/>
          <p:nvPr/>
        </p:nvSpPr>
        <p:spPr>
          <a:xfrm>
            <a:off x="1715135" y="2086438"/>
            <a:ext cx="10525869" cy="954332"/>
          </a:xfrm>
          <a:prstGeom prst="rect">
            <a:avLst/>
          </a:prstGeom>
        </p:spPr>
        <p:txBody>
          <a:bodyPr vert="horz" wrap="square" lIns="0" tIns="0" rIns="0" bIns="0" rtlCol="0">
            <a:spAutoFit/>
          </a:bodyPr>
          <a:lstStyle/>
          <a:p>
            <a:pPr marL="0" marR="0">
              <a:lnSpc>
                <a:spcPts val="3887"/>
              </a:lnSpc>
              <a:spcBef>
                <a:spcPts val="0"/>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a:solidFill>
                  <a:srgbClr val="000000"/>
                </a:solidFill>
                <a:latin typeface="Corbel"/>
                <a:cs typeface="Corbel"/>
              </a:rPr>
              <a:t>The first thing</a:t>
            </a:r>
            <a:r>
              <a:rPr sz="2400" spc="25">
                <a:solidFill>
                  <a:srgbClr val="000000"/>
                </a:solidFill>
                <a:latin typeface="Corbel"/>
                <a:cs typeface="Corbel"/>
              </a:rPr>
              <a:t> </a:t>
            </a:r>
            <a:r>
              <a:rPr sz="2400">
                <a:solidFill>
                  <a:srgbClr val="000000"/>
                </a:solidFill>
                <a:latin typeface="Corbel"/>
                <a:cs typeface="Corbel"/>
              </a:rPr>
              <a:t>that is</a:t>
            </a:r>
            <a:r>
              <a:rPr sz="2400" spc="12">
                <a:solidFill>
                  <a:srgbClr val="000000"/>
                </a:solidFill>
                <a:latin typeface="Corbel"/>
                <a:cs typeface="Corbel"/>
              </a:rPr>
              <a:t> </a:t>
            </a:r>
            <a:r>
              <a:rPr sz="2400">
                <a:solidFill>
                  <a:srgbClr val="000000"/>
                </a:solidFill>
                <a:latin typeface="Corbel"/>
                <a:cs typeface="Corbel"/>
              </a:rPr>
              <a:t>important to understand about</a:t>
            </a:r>
            <a:r>
              <a:rPr sz="2400" spc="-18">
                <a:solidFill>
                  <a:srgbClr val="000000"/>
                </a:solidFill>
                <a:latin typeface="Corbel"/>
                <a:cs typeface="Corbel"/>
              </a:rPr>
              <a:t> </a:t>
            </a:r>
            <a:r>
              <a:rPr sz="2400">
                <a:solidFill>
                  <a:srgbClr val="000000"/>
                </a:solidFill>
                <a:latin typeface="Corbel"/>
                <a:cs typeface="Corbel"/>
              </a:rPr>
              <a:t>Python is that it</a:t>
            </a:r>
            <a:r>
              <a:rPr sz="2400" spc="18">
                <a:solidFill>
                  <a:srgbClr val="000000"/>
                </a:solidFill>
                <a:latin typeface="Corbel"/>
                <a:cs typeface="Corbel"/>
              </a:rPr>
              <a:t> </a:t>
            </a:r>
            <a:r>
              <a:rPr sz="2400">
                <a:solidFill>
                  <a:srgbClr val="000000"/>
                </a:solidFill>
                <a:latin typeface="Corbel"/>
                <a:cs typeface="Corbel"/>
              </a:rPr>
              <a:t>is</a:t>
            </a:r>
          </a:p>
        </p:txBody>
      </p:sp>
      <p:sp>
        <p:nvSpPr>
          <p:cNvPr id="5" name="object 5"/>
          <p:cNvSpPr txBox="1"/>
          <p:nvPr/>
        </p:nvSpPr>
        <p:spPr>
          <a:xfrm>
            <a:off x="2001647" y="2562078"/>
            <a:ext cx="3568350"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a:solidFill>
                  <a:srgbClr val="000000"/>
                </a:solidFill>
                <a:latin typeface="Corbel"/>
                <a:cs typeface="Corbel"/>
              </a:rPr>
              <a:t>an interpreted</a:t>
            </a:r>
            <a:r>
              <a:rPr sz="2400" spc="20">
                <a:solidFill>
                  <a:srgbClr val="000000"/>
                </a:solidFill>
                <a:latin typeface="Corbel"/>
                <a:cs typeface="Corbel"/>
              </a:rPr>
              <a:t> </a:t>
            </a:r>
            <a:r>
              <a:rPr sz="2400">
                <a:solidFill>
                  <a:srgbClr val="000000"/>
                </a:solidFill>
                <a:latin typeface="Corbel"/>
                <a:cs typeface="Corbel"/>
              </a:rPr>
              <a:t>language.</a:t>
            </a:r>
          </a:p>
        </p:txBody>
      </p:sp>
      <p:sp>
        <p:nvSpPr>
          <p:cNvPr id="6" name="object 6"/>
          <p:cNvSpPr txBox="1"/>
          <p:nvPr/>
        </p:nvSpPr>
        <p:spPr>
          <a:xfrm>
            <a:off x="1715135" y="2967310"/>
            <a:ext cx="10603283" cy="2200177"/>
          </a:xfrm>
          <a:prstGeom prst="rect">
            <a:avLst/>
          </a:prstGeom>
        </p:spPr>
        <p:txBody>
          <a:bodyPr vert="horz" wrap="square" lIns="0" tIns="0" rIns="0" bIns="0" rtlCol="0">
            <a:spAutoFit/>
          </a:bodyPr>
          <a:lstStyle/>
          <a:p>
            <a:pPr marL="0" marR="0">
              <a:lnSpc>
                <a:spcPts val="3887"/>
              </a:lnSpc>
              <a:spcBef>
                <a:spcPts val="0"/>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a:solidFill>
                  <a:srgbClr val="000000"/>
                </a:solidFill>
                <a:latin typeface="Corbel"/>
                <a:cs typeface="Corbel"/>
              </a:rPr>
              <a:t>There are two sorts of programming</a:t>
            </a:r>
            <a:r>
              <a:rPr sz="2400" spc="-18">
                <a:solidFill>
                  <a:srgbClr val="000000"/>
                </a:solidFill>
                <a:latin typeface="Corbel"/>
                <a:cs typeface="Corbel"/>
              </a:rPr>
              <a:t> </a:t>
            </a:r>
            <a:r>
              <a:rPr sz="2400">
                <a:solidFill>
                  <a:srgbClr val="000000"/>
                </a:solidFill>
                <a:latin typeface="Corbel"/>
                <a:cs typeface="Corbel"/>
              </a:rPr>
              <a:t>languages: interpreted</a:t>
            </a:r>
            <a:r>
              <a:rPr sz="2400" spc="23">
                <a:solidFill>
                  <a:srgbClr val="000000"/>
                </a:solidFill>
                <a:latin typeface="Corbel"/>
                <a:cs typeface="Corbel"/>
              </a:rPr>
              <a:t> </a:t>
            </a:r>
            <a:r>
              <a:rPr sz="2400">
                <a:solidFill>
                  <a:srgbClr val="000000"/>
                </a:solidFill>
                <a:latin typeface="Corbel"/>
                <a:cs typeface="Corbel"/>
              </a:rPr>
              <a:t>ones and</a:t>
            </a:r>
          </a:p>
          <a:p>
            <a:pPr marL="286511" marR="0">
              <a:lnSpc>
                <a:spcPts val="2882"/>
              </a:lnSpc>
              <a:spcBef>
                <a:spcPts val="0"/>
              </a:spcBef>
              <a:spcAft>
                <a:spcPts val="0"/>
              </a:spcAft>
            </a:pPr>
            <a:r>
              <a:rPr sz="2400">
                <a:solidFill>
                  <a:srgbClr val="000000"/>
                </a:solidFill>
                <a:latin typeface="Corbel"/>
                <a:cs typeface="Corbel"/>
              </a:rPr>
              <a:t>compiled ones.</a:t>
            </a:r>
            <a:r>
              <a:rPr sz="2400" spc="-99">
                <a:solidFill>
                  <a:srgbClr val="000000"/>
                </a:solidFill>
                <a:latin typeface="Corbel"/>
                <a:cs typeface="Corbel"/>
              </a:rPr>
              <a:t> </a:t>
            </a:r>
            <a:r>
              <a:rPr sz="2400">
                <a:solidFill>
                  <a:srgbClr val="000000"/>
                </a:solidFill>
                <a:latin typeface="Corbel"/>
                <a:cs typeface="Corbel"/>
              </a:rPr>
              <a:t>A compiled language is what you</a:t>
            </a:r>
            <a:r>
              <a:rPr sz="2400" spc="-23">
                <a:solidFill>
                  <a:srgbClr val="000000"/>
                </a:solidFill>
                <a:latin typeface="Corbel"/>
                <a:cs typeface="Corbel"/>
              </a:rPr>
              <a:t> </a:t>
            </a:r>
            <a:r>
              <a:rPr sz="2400">
                <a:solidFill>
                  <a:srgbClr val="000000"/>
                </a:solidFill>
                <a:latin typeface="Corbel"/>
                <a:cs typeface="Corbel"/>
              </a:rPr>
              <a:t>are</a:t>
            </a:r>
            <a:r>
              <a:rPr sz="2400" spc="-10">
                <a:solidFill>
                  <a:srgbClr val="000000"/>
                </a:solidFill>
                <a:latin typeface="Corbel"/>
                <a:cs typeface="Corbel"/>
              </a:rPr>
              <a:t> </a:t>
            </a:r>
            <a:r>
              <a:rPr sz="2400">
                <a:solidFill>
                  <a:srgbClr val="000000"/>
                </a:solidFill>
                <a:latin typeface="Corbel"/>
                <a:cs typeface="Corbel"/>
              </a:rPr>
              <a:t>probably used</a:t>
            </a:r>
            <a:r>
              <a:rPr sz="2400" spc="-14">
                <a:solidFill>
                  <a:srgbClr val="000000"/>
                </a:solidFill>
                <a:latin typeface="Corbel"/>
                <a:cs typeface="Corbel"/>
              </a:rPr>
              <a:t> </a:t>
            </a:r>
            <a:r>
              <a:rPr sz="2400">
                <a:solidFill>
                  <a:srgbClr val="000000"/>
                </a:solidFill>
                <a:latin typeface="Corbel"/>
                <a:cs typeface="Corbel"/>
              </a:rPr>
              <a:t>to if</a:t>
            </a:r>
          </a:p>
          <a:p>
            <a:pPr marL="286511" marR="0">
              <a:lnSpc>
                <a:spcPts val="2880"/>
              </a:lnSpc>
              <a:spcBef>
                <a:spcPts val="0"/>
              </a:spcBef>
              <a:spcAft>
                <a:spcPts val="0"/>
              </a:spcAft>
            </a:pPr>
            <a:r>
              <a:rPr sz="2400">
                <a:solidFill>
                  <a:srgbClr val="000000"/>
                </a:solidFill>
                <a:latin typeface="Corbel"/>
                <a:cs typeface="Corbel"/>
              </a:rPr>
              <a:t>you</a:t>
            </a:r>
            <a:r>
              <a:rPr sz="2400" spc="-17">
                <a:solidFill>
                  <a:srgbClr val="000000"/>
                </a:solidFill>
                <a:latin typeface="Corbel"/>
                <a:cs typeface="Corbel"/>
              </a:rPr>
              <a:t> </a:t>
            </a:r>
            <a:r>
              <a:rPr sz="2400">
                <a:solidFill>
                  <a:srgbClr val="000000"/>
                </a:solidFill>
                <a:latin typeface="Corbel"/>
                <a:cs typeface="Corbel"/>
              </a:rPr>
              <a:t>have done any</a:t>
            </a:r>
            <a:r>
              <a:rPr sz="2400" spc="-15">
                <a:solidFill>
                  <a:srgbClr val="000000"/>
                </a:solidFill>
                <a:latin typeface="Corbel"/>
                <a:cs typeface="Corbel"/>
              </a:rPr>
              <a:t> </a:t>
            </a:r>
            <a:r>
              <a:rPr sz="2400">
                <a:solidFill>
                  <a:srgbClr val="000000"/>
                </a:solidFill>
                <a:latin typeface="Corbel"/>
                <a:cs typeface="Corbel"/>
              </a:rPr>
              <a:t>programming</a:t>
            </a:r>
            <a:r>
              <a:rPr sz="2400" spc="-18">
                <a:solidFill>
                  <a:srgbClr val="000000"/>
                </a:solidFill>
                <a:latin typeface="Corbel"/>
                <a:cs typeface="Corbel"/>
              </a:rPr>
              <a:t> </a:t>
            </a:r>
            <a:r>
              <a:rPr sz="2400">
                <a:solidFill>
                  <a:srgbClr val="000000"/>
                </a:solidFill>
                <a:latin typeface="Corbel"/>
                <a:cs typeface="Corbel"/>
              </a:rPr>
              <a:t>in the</a:t>
            </a:r>
            <a:r>
              <a:rPr sz="2400" spc="20">
                <a:solidFill>
                  <a:srgbClr val="000000"/>
                </a:solidFill>
                <a:latin typeface="Corbel"/>
                <a:cs typeface="Corbel"/>
              </a:rPr>
              <a:t> </a:t>
            </a:r>
            <a:r>
              <a:rPr sz="2400">
                <a:solidFill>
                  <a:srgbClr val="000000"/>
                </a:solidFill>
                <a:latin typeface="Corbel"/>
                <a:cs typeface="Corbel"/>
              </a:rPr>
              <a:t>past.</a:t>
            </a:r>
            <a:r>
              <a:rPr sz="2400" spc="-159">
                <a:solidFill>
                  <a:srgbClr val="000000"/>
                </a:solidFill>
                <a:latin typeface="Corbel"/>
                <a:cs typeface="Corbel"/>
              </a:rPr>
              <a:t> </a:t>
            </a:r>
            <a:r>
              <a:rPr sz="2400">
                <a:solidFill>
                  <a:srgbClr val="000000"/>
                </a:solidFill>
                <a:latin typeface="Corbel"/>
                <a:cs typeface="Corbel"/>
              </a:rPr>
              <a:t>The</a:t>
            </a:r>
          </a:p>
          <a:p>
            <a:pPr marL="0" marR="0">
              <a:lnSpc>
                <a:spcPts val="3887"/>
              </a:lnSpc>
              <a:spcBef>
                <a:spcPts val="118"/>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a:solidFill>
                  <a:srgbClr val="000000"/>
                </a:solidFill>
                <a:latin typeface="Corbel"/>
                <a:cs typeface="Corbel"/>
              </a:rPr>
              <a:t>process</a:t>
            </a:r>
            <a:r>
              <a:rPr sz="2400" spc="-11">
                <a:solidFill>
                  <a:srgbClr val="000000"/>
                </a:solidFill>
                <a:latin typeface="Corbel"/>
                <a:cs typeface="Corbel"/>
              </a:rPr>
              <a:t> </a:t>
            </a:r>
            <a:r>
              <a:rPr sz="2400">
                <a:solidFill>
                  <a:srgbClr val="000000"/>
                </a:solidFill>
                <a:latin typeface="Corbel"/>
                <a:cs typeface="Corbel"/>
              </a:rPr>
              <a:t>for</a:t>
            </a:r>
            <a:r>
              <a:rPr sz="2400" spc="-28">
                <a:solidFill>
                  <a:srgbClr val="000000"/>
                </a:solidFill>
                <a:latin typeface="Corbel"/>
                <a:cs typeface="Corbel"/>
              </a:rPr>
              <a:t> </a:t>
            </a:r>
            <a:r>
              <a:rPr sz="2400">
                <a:solidFill>
                  <a:srgbClr val="000000"/>
                </a:solidFill>
                <a:latin typeface="Corbel"/>
                <a:cs typeface="Corbel"/>
              </a:rPr>
              <a:t>a</a:t>
            </a:r>
            <a:r>
              <a:rPr sz="2400" spc="-11">
                <a:solidFill>
                  <a:srgbClr val="000000"/>
                </a:solidFill>
                <a:latin typeface="Corbel"/>
                <a:cs typeface="Corbel"/>
              </a:rPr>
              <a:t> </a:t>
            </a:r>
            <a:r>
              <a:rPr sz="2400">
                <a:solidFill>
                  <a:srgbClr val="000000"/>
                </a:solidFill>
                <a:latin typeface="Corbel"/>
                <a:cs typeface="Corbel"/>
              </a:rPr>
              <a:t>compiled</a:t>
            </a:r>
            <a:r>
              <a:rPr sz="2400" spc="12">
                <a:solidFill>
                  <a:srgbClr val="000000"/>
                </a:solidFill>
                <a:latin typeface="Corbel"/>
                <a:cs typeface="Corbel"/>
              </a:rPr>
              <a:t> </a:t>
            </a:r>
            <a:r>
              <a:rPr sz="2400">
                <a:solidFill>
                  <a:srgbClr val="000000"/>
                </a:solidFill>
                <a:latin typeface="Corbel"/>
                <a:cs typeface="Corbel"/>
              </a:rPr>
              <a:t>language is as follows: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690370" y="2092915"/>
            <a:ext cx="5312682" cy="500137"/>
          </a:xfrm>
          <a:prstGeom prst="rect">
            <a:avLst/>
          </a:prstGeom>
        </p:spPr>
        <p:txBody>
          <a:bodyPr vert="horz" wrap="square" lIns="0" tIns="0" rIns="0" bIns="0" rtlCol="0">
            <a:spAutoFit/>
          </a:bodyPr>
          <a:lstStyle/>
          <a:p>
            <a:pPr marL="0" marR="0">
              <a:lnSpc>
                <a:spcPts val="3887"/>
              </a:lnSpc>
              <a:spcBef>
                <a:spcPts val="0"/>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a:solidFill>
                  <a:srgbClr val="000000"/>
                </a:solidFill>
                <a:latin typeface="Corbel"/>
                <a:cs typeface="Corbel"/>
              </a:rPr>
              <a:t>Create source</a:t>
            </a:r>
            <a:r>
              <a:rPr sz="2400" spc="-30">
                <a:solidFill>
                  <a:srgbClr val="000000"/>
                </a:solidFill>
                <a:latin typeface="Corbel"/>
                <a:cs typeface="Corbel"/>
              </a:rPr>
              <a:t> </a:t>
            </a:r>
            <a:r>
              <a:rPr sz="2400">
                <a:solidFill>
                  <a:srgbClr val="000000"/>
                </a:solidFill>
                <a:latin typeface="Corbel"/>
                <a:cs typeface="Corbel"/>
              </a:rPr>
              <a:t>file</a:t>
            </a:r>
            <a:r>
              <a:rPr sz="2400" spc="10">
                <a:solidFill>
                  <a:srgbClr val="000000"/>
                </a:solidFill>
                <a:latin typeface="Corbel"/>
                <a:cs typeface="Corbel"/>
              </a:rPr>
              <a:t> </a:t>
            </a:r>
            <a:r>
              <a:rPr sz="2400">
                <a:solidFill>
                  <a:srgbClr val="000000"/>
                </a:solidFill>
                <a:latin typeface="Corbel"/>
                <a:cs typeface="Corbel"/>
              </a:rPr>
              <a:t>using text</a:t>
            </a:r>
            <a:r>
              <a:rPr sz="2400" spc="11">
                <a:solidFill>
                  <a:srgbClr val="000000"/>
                </a:solidFill>
                <a:latin typeface="Corbel"/>
                <a:cs typeface="Corbel"/>
              </a:rPr>
              <a:t> </a:t>
            </a:r>
            <a:r>
              <a:rPr sz="2400">
                <a:solidFill>
                  <a:srgbClr val="000000"/>
                </a:solidFill>
                <a:latin typeface="Corbel"/>
                <a:cs typeface="Corbel"/>
              </a:rPr>
              <a:t>edit</a:t>
            </a:r>
            <a:r>
              <a:rPr lang="en-US" sz="2400">
                <a:solidFill>
                  <a:srgbClr val="000000"/>
                </a:solidFill>
                <a:latin typeface="Corbel"/>
                <a:cs typeface="Corbel"/>
              </a:rPr>
              <a:t>or-&gt;</a:t>
            </a:r>
            <a:endParaRPr sz="2400">
              <a:solidFill>
                <a:srgbClr val="000000"/>
              </a:solidFill>
              <a:latin typeface="PKWSMD+Wingdings"/>
              <a:cs typeface="PKWSMD+Wingdings"/>
            </a:endParaRPr>
          </a:p>
        </p:txBody>
      </p:sp>
      <p:sp>
        <p:nvSpPr>
          <p:cNvPr id="4" name="object 4"/>
          <p:cNvSpPr txBox="1"/>
          <p:nvPr/>
        </p:nvSpPr>
        <p:spPr>
          <a:xfrm>
            <a:off x="1690370" y="2608005"/>
            <a:ext cx="9893008" cy="1538883"/>
          </a:xfrm>
          <a:prstGeom prst="rect">
            <a:avLst/>
          </a:prstGeom>
        </p:spPr>
        <p:txBody>
          <a:bodyPr vert="horz" wrap="square" lIns="0" tIns="0" rIns="0" bIns="0" rtlCol="0">
            <a:spAutoFit/>
          </a:bodyPr>
          <a:lstStyle/>
          <a:p>
            <a:pPr marL="0" marR="0">
              <a:lnSpc>
                <a:spcPts val="3890"/>
              </a:lnSpc>
              <a:spcBef>
                <a:spcPts val="0"/>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a:solidFill>
                  <a:srgbClr val="000000"/>
                </a:solidFill>
                <a:latin typeface="Corbel"/>
                <a:cs typeface="Corbel"/>
              </a:rPr>
              <a:t>Use compiler to syntax check</a:t>
            </a:r>
            <a:r>
              <a:rPr sz="2400" spc="-25">
                <a:solidFill>
                  <a:srgbClr val="000000"/>
                </a:solidFill>
                <a:latin typeface="Corbel"/>
                <a:cs typeface="Corbel"/>
              </a:rPr>
              <a:t> </a:t>
            </a:r>
            <a:r>
              <a:rPr sz="2400">
                <a:solidFill>
                  <a:srgbClr val="000000"/>
                </a:solidFill>
                <a:latin typeface="Corbel"/>
                <a:cs typeface="Corbel"/>
              </a:rPr>
              <a:t>and convert source</a:t>
            </a:r>
            <a:r>
              <a:rPr sz="2400" spc="-33">
                <a:solidFill>
                  <a:srgbClr val="000000"/>
                </a:solidFill>
                <a:latin typeface="Corbel"/>
                <a:cs typeface="Corbel"/>
              </a:rPr>
              <a:t> </a:t>
            </a:r>
            <a:r>
              <a:rPr sz="2400">
                <a:solidFill>
                  <a:srgbClr val="000000"/>
                </a:solidFill>
                <a:latin typeface="Corbel"/>
                <a:cs typeface="Corbel"/>
              </a:rPr>
              <a:t>file into</a:t>
            </a:r>
            <a:r>
              <a:rPr sz="2400" spc="10">
                <a:solidFill>
                  <a:srgbClr val="000000"/>
                </a:solidFill>
                <a:latin typeface="Corbel"/>
                <a:cs typeface="Corbel"/>
              </a:rPr>
              <a:t> </a:t>
            </a:r>
            <a:r>
              <a:rPr sz="2400">
                <a:solidFill>
                  <a:srgbClr val="000000"/>
                </a:solidFill>
                <a:latin typeface="Corbel"/>
                <a:cs typeface="Corbel"/>
              </a:rPr>
              <a:t>binary</a:t>
            </a:r>
            <a:r>
              <a:rPr lang="en-US" sz="2400" spc="28">
                <a:solidFill>
                  <a:srgbClr val="000000"/>
                </a:solidFill>
                <a:latin typeface="Corbel"/>
                <a:cs typeface="Corbel"/>
              </a:rPr>
              <a:t> </a:t>
            </a:r>
            <a:r>
              <a:rPr lang="en-US" sz="2400">
                <a:solidFill>
                  <a:srgbClr val="000000"/>
                </a:solidFill>
                <a:latin typeface="PKWSMD+Wingdings"/>
                <a:cs typeface="PKWSMD+Wingdings"/>
              </a:rPr>
              <a:t>-&gt;</a:t>
            </a:r>
            <a:endParaRPr sz="2400">
              <a:solidFill>
                <a:srgbClr val="000000"/>
              </a:solidFill>
              <a:latin typeface="PKWSMD+Wingdings"/>
              <a:cs typeface="PKWSMD+Wingdings"/>
            </a:endParaRPr>
          </a:p>
          <a:p>
            <a:pPr marL="0" marR="0">
              <a:lnSpc>
                <a:spcPts val="3887"/>
              </a:lnSpc>
              <a:spcBef>
                <a:spcPts val="118"/>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a:solidFill>
                  <a:srgbClr val="000000"/>
                </a:solidFill>
                <a:latin typeface="Corbel"/>
                <a:cs typeface="Corbel"/>
              </a:rPr>
              <a:t>Use </a:t>
            </a:r>
            <a:r>
              <a:rPr sz="2400" spc="-11">
                <a:solidFill>
                  <a:srgbClr val="000000"/>
                </a:solidFill>
                <a:latin typeface="Corbel"/>
                <a:cs typeface="Corbel"/>
              </a:rPr>
              <a:t>linker</a:t>
            </a:r>
            <a:r>
              <a:rPr sz="2400" spc="25">
                <a:solidFill>
                  <a:srgbClr val="000000"/>
                </a:solidFill>
                <a:latin typeface="Corbel"/>
                <a:cs typeface="Corbel"/>
              </a:rPr>
              <a:t> </a:t>
            </a:r>
            <a:r>
              <a:rPr sz="2400">
                <a:solidFill>
                  <a:srgbClr val="000000"/>
                </a:solidFill>
                <a:latin typeface="Corbel"/>
                <a:cs typeface="Corbel"/>
              </a:rPr>
              <a:t>to turn</a:t>
            </a:r>
            <a:r>
              <a:rPr sz="2400" spc="-18">
                <a:solidFill>
                  <a:srgbClr val="000000"/>
                </a:solidFill>
                <a:latin typeface="Corbel"/>
                <a:cs typeface="Corbel"/>
              </a:rPr>
              <a:t> </a:t>
            </a:r>
            <a:r>
              <a:rPr sz="2400">
                <a:solidFill>
                  <a:srgbClr val="000000"/>
                </a:solidFill>
                <a:latin typeface="Corbel"/>
                <a:cs typeface="Corbel"/>
              </a:rPr>
              <a:t>binary</a:t>
            </a:r>
            <a:r>
              <a:rPr sz="2400" spc="12">
                <a:solidFill>
                  <a:srgbClr val="000000"/>
                </a:solidFill>
                <a:latin typeface="Corbel"/>
                <a:cs typeface="Corbel"/>
              </a:rPr>
              <a:t> </a:t>
            </a:r>
            <a:r>
              <a:rPr sz="2400">
                <a:solidFill>
                  <a:srgbClr val="000000"/>
                </a:solidFill>
                <a:latin typeface="Corbel"/>
                <a:cs typeface="Corbel"/>
              </a:rPr>
              <a:t>files</a:t>
            </a:r>
            <a:r>
              <a:rPr sz="2400" spc="10">
                <a:solidFill>
                  <a:srgbClr val="000000"/>
                </a:solidFill>
                <a:latin typeface="Corbel"/>
                <a:cs typeface="Corbel"/>
              </a:rPr>
              <a:t> </a:t>
            </a:r>
            <a:r>
              <a:rPr sz="2400">
                <a:solidFill>
                  <a:srgbClr val="000000"/>
                </a:solidFill>
                <a:latin typeface="Corbel"/>
                <a:cs typeface="Corbel"/>
              </a:rPr>
              <a:t>into</a:t>
            </a:r>
            <a:r>
              <a:rPr sz="2400" spc="11">
                <a:solidFill>
                  <a:srgbClr val="000000"/>
                </a:solidFill>
                <a:latin typeface="Corbel"/>
                <a:cs typeface="Corbel"/>
              </a:rPr>
              <a:t> </a:t>
            </a:r>
            <a:r>
              <a:rPr sz="2400">
                <a:solidFill>
                  <a:srgbClr val="000000"/>
                </a:solidFill>
                <a:latin typeface="Corbel"/>
                <a:cs typeface="Corbel"/>
              </a:rPr>
              <a:t>executable</a:t>
            </a:r>
            <a:r>
              <a:rPr sz="2400" spc="-12">
                <a:solidFill>
                  <a:srgbClr val="000000"/>
                </a:solidFill>
                <a:latin typeface="Corbel"/>
                <a:cs typeface="Corbel"/>
              </a:rPr>
              <a:t> </a:t>
            </a:r>
            <a:r>
              <a:rPr sz="2400">
                <a:solidFill>
                  <a:srgbClr val="000000"/>
                </a:solidFill>
                <a:latin typeface="Corbel"/>
                <a:cs typeface="Corbel"/>
              </a:rPr>
              <a:t>format</a:t>
            </a:r>
            <a:r>
              <a:rPr lang="en-US" sz="2400">
                <a:solidFill>
                  <a:srgbClr val="000000"/>
                </a:solidFill>
                <a:latin typeface="PKWSMD+Wingdings"/>
                <a:cs typeface="PKWSMD+Wingdings"/>
              </a:rPr>
              <a:t>-&gt;</a:t>
            </a:r>
            <a:endParaRPr sz="2400">
              <a:solidFill>
                <a:srgbClr val="000000"/>
              </a:solidFill>
              <a:latin typeface="PKWSMD+Wingdings"/>
              <a:cs typeface="PKWSMD+Wingdings"/>
            </a:endParaRPr>
          </a:p>
          <a:p>
            <a:pPr marL="0" marR="0">
              <a:lnSpc>
                <a:spcPts val="3890"/>
              </a:lnSpc>
              <a:spcBef>
                <a:spcPts val="193"/>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spc="-20">
                <a:solidFill>
                  <a:srgbClr val="000000"/>
                </a:solidFill>
                <a:latin typeface="Corbel"/>
                <a:cs typeface="Corbel"/>
              </a:rPr>
              <a:t>Run</a:t>
            </a:r>
            <a:r>
              <a:rPr sz="2400" spc="18">
                <a:solidFill>
                  <a:srgbClr val="000000"/>
                </a:solidFill>
                <a:latin typeface="Corbel"/>
                <a:cs typeface="Corbel"/>
              </a:rPr>
              <a:t> </a:t>
            </a:r>
            <a:r>
              <a:rPr sz="2400">
                <a:solidFill>
                  <a:srgbClr val="000000"/>
                </a:solidFill>
                <a:latin typeface="Corbel"/>
                <a:cs typeface="Corbel"/>
              </a:rPr>
              <a:t>the resulting</a:t>
            </a:r>
            <a:r>
              <a:rPr sz="2400" spc="14">
                <a:solidFill>
                  <a:srgbClr val="000000"/>
                </a:solidFill>
                <a:latin typeface="Corbel"/>
                <a:cs typeface="Corbel"/>
              </a:rPr>
              <a:t> </a:t>
            </a:r>
            <a:r>
              <a:rPr sz="2400">
                <a:solidFill>
                  <a:srgbClr val="000000"/>
                </a:solidFill>
                <a:latin typeface="Corbel"/>
                <a:cs typeface="Corbel"/>
              </a:rPr>
              <a:t>executable format</a:t>
            </a:r>
            <a:r>
              <a:rPr sz="2400" spc="-28">
                <a:solidFill>
                  <a:srgbClr val="000000"/>
                </a:solidFill>
                <a:latin typeface="Corbel"/>
                <a:cs typeface="Corbel"/>
              </a:rPr>
              <a:t> </a:t>
            </a:r>
            <a:r>
              <a:rPr sz="2400">
                <a:solidFill>
                  <a:srgbClr val="000000"/>
                </a:solidFill>
                <a:latin typeface="Corbel"/>
                <a:cs typeface="Corbel"/>
              </a:rPr>
              <a:t>file</a:t>
            </a:r>
            <a:r>
              <a:rPr sz="2400" spc="10">
                <a:solidFill>
                  <a:srgbClr val="000000"/>
                </a:solidFill>
                <a:latin typeface="Corbel"/>
                <a:cs typeface="Corbel"/>
              </a:rPr>
              <a:t> </a:t>
            </a:r>
            <a:r>
              <a:rPr sz="2400">
                <a:solidFill>
                  <a:srgbClr val="000000"/>
                </a:solidFill>
                <a:latin typeface="Corbel"/>
                <a:cs typeface="Corbel"/>
              </a:rPr>
              <a:t>in the operating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576069" y="3050854"/>
            <a:ext cx="11167237" cy="1834265"/>
          </a:xfrm>
          <a:prstGeom prst="rect">
            <a:avLst/>
          </a:prstGeom>
        </p:spPr>
        <p:txBody>
          <a:bodyPr vert="horz" wrap="square" lIns="0" tIns="0" rIns="0" bIns="0" rtlCol="0">
            <a:spAutoFit/>
          </a:bodyPr>
          <a:lstStyle/>
          <a:p>
            <a:pPr marL="0" marR="0">
              <a:lnSpc>
                <a:spcPts val="3890"/>
              </a:lnSpc>
              <a:spcBef>
                <a:spcPts val="0"/>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a:solidFill>
                  <a:srgbClr val="000000"/>
                </a:solidFill>
                <a:latin typeface="Corbel"/>
                <a:cs typeface="Corbel"/>
              </a:rPr>
              <a:t>The biggest</a:t>
            </a:r>
            <a:r>
              <a:rPr sz="2400" spc="28">
                <a:solidFill>
                  <a:srgbClr val="000000"/>
                </a:solidFill>
                <a:latin typeface="Corbel"/>
                <a:cs typeface="Corbel"/>
              </a:rPr>
              <a:t> </a:t>
            </a:r>
            <a:r>
              <a:rPr sz="2400">
                <a:solidFill>
                  <a:srgbClr val="000000"/>
                </a:solidFill>
                <a:latin typeface="Corbel"/>
                <a:cs typeface="Corbel"/>
              </a:rPr>
              <a:t>difference between interpreted</a:t>
            </a:r>
            <a:r>
              <a:rPr sz="2400" spc="31">
                <a:solidFill>
                  <a:srgbClr val="000000"/>
                </a:solidFill>
                <a:latin typeface="Corbel"/>
                <a:cs typeface="Corbel"/>
              </a:rPr>
              <a:t> </a:t>
            </a:r>
            <a:r>
              <a:rPr sz="2400">
                <a:solidFill>
                  <a:srgbClr val="000000"/>
                </a:solidFill>
                <a:latin typeface="Corbel"/>
                <a:cs typeface="Corbel"/>
              </a:rPr>
              <a:t>code</a:t>
            </a:r>
            <a:r>
              <a:rPr sz="2400" spc="-23">
                <a:solidFill>
                  <a:srgbClr val="000000"/>
                </a:solidFill>
                <a:latin typeface="Corbel"/>
                <a:cs typeface="Corbel"/>
              </a:rPr>
              <a:t> </a:t>
            </a:r>
            <a:r>
              <a:rPr sz="2400">
                <a:solidFill>
                  <a:srgbClr val="000000"/>
                </a:solidFill>
                <a:latin typeface="Corbel"/>
                <a:cs typeface="Corbel"/>
              </a:rPr>
              <a:t>and compiled code </a:t>
            </a:r>
            <a:r>
              <a:rPr sz="2400" spc="-10">
                <a:solidFill>
                  <a:srgbClr val="000000"/>
                </a:solidFill>
                <a:latin typeface="Corbel"/>
                <a:cs typeface="Corbel"/>
              </a:rPr>
              <a:t>is</a:t>
            </a:r>
            <a:r>
              <a:rPr sz="2400" spc="20">
                <a:solidFill>
                  <a:srgbClr val="000000"/>
                </a:solidFill>
                <a:latin typeface="Corbel"/>
                <a:cs typeface="Corbel"/>
              </a:rPr>
              <a:t> </a:t>
            </a:r>
            <a:r>
              <a:rPr sz="2400">
                <a:solidFill>
                  <a:srgbClr val="000000"/>
                </a:solidFill>
                <a:latin typeface="Corbel"/>
                <a:cs typeface="Corbel"/>
              </a:rPr>
              <a:t>that</a:t>
            </a:r>
          </a:p>
          <a:p>
            <a:pPr marL="286512" marR="0">
              <a:lnSpc>
                <a:spcPts val="2879"/>
              </a:lnSpc>
              <a:spcBef>
                <a:spcPts val="0"/>
              </a:spcBef>
              <a:spcAft>
                <a:spcPts val="0"/>
              </a:spcAft>
            </a:pPr>
            <a:r>
              <a:rPr sz="2400">
                <a:solidFill>
                  <a:srgbClr val="000000"/>
                </a:solidFill>
                <a:latin typeface="Corbel"/>
                <a:cs typeface="Corbel"/>
              </a:rPr>
              <a:t>an interpreted</a:t>
            </a:r>
            <a:r>
              <a:rPr sz="2400" spc="20">
                <a:solidFill>
                  <a:srgbClr val="000000"/>
                </a:solidFill>
                <a:latin typeface="Corbel"/>
                <a:cs typeface="Corbel"/>
              </a:rPr>
              <a:t> </a:t>
            </a:r>
            <a:r>
              <a:rPr sz="2400">
                <a:solidFill>
                  <a:srgbClr val="000000"/>
                </a:solidFill>
                <a:latin typeface="Corbel"/>
                <a:cs typeface="Corbel"/>
              </a:rPr>
              <a:t>application</a:t>
            </a:r>
            <a:r>
              <a:rPr sz="2400" spc="21">
                <a:solidFill>
                  <a:srgbClr val="000000"/>
                </a:solidFill>
                <a:latin typeface="Corbel"/>
                <a:cs typeface="Corbel"/>
              </a:rPr>
              <a:t> </a:t>
            </a:r>
            <a:r>
              <a:rPr sz="2400">
                <a:solidFill>
                  <a:srgbClr val="000000"/>
                </a:solidFill>
                <a:latin typeface="Corbel"/>
                <a:cs typeface="Corbel"/>
              </a:rPr>
              <a:t>need not be “complete.”</a:t>
            </a:r>
          </a:p>
          <a:p>
            <a:pPr marL="0" marR="0">
              <a:lnSpc>
                <a:spcPts val="3887"/>
              </a:lnSpc>
              <a:spcBef>
                <a:spcPts val="118"/>
              </a:spcBef>
              <a:spcAft>
                <a:spcPts val="0"/>
              </a:spcAft>
            </a:pPr>
            <a:r>
              <a:rPr sz="3500">
                <a:solidFill>
                  <a:srgbClr val="CC9A1A"/>
                </a:solidFill>
                <a:latin typeface="Arial"/>
                <a:cs typeface="Arial"/>
              </a:rPr>
              <a:t>•</a:t>
            </a:r>
            <a:r>
              <a:rPr sz="3500" spc="155">
                <a:solidFill>
                  <a:srgbClr val="CC9A1A"/>
                </a:solidFill>
                <a:latin typeface="Times New Roman"/>
                <a:cs typeface="Times New Roman"/>
              </a:rPr>
              <a:t> </a:t>
            </a:r>
            <a:r>
              <a:rPr sz="2400" spc="-63">
                <a:solidFill>
                  <a:srgbClr val="000000"/>
                </a:solidFill>
                <a:latin typeface="Corbel"/>
                <a:cs typeface="Corbel"/>
              </a:rPr>
              <a:t>You</a:t>
            </a:r>
            <a:r>
              <a:rPr sz="2400" spc="50">
                <a:solidFill>
                  <a:srgbClr val="000000"/>
                </a:solidFill>
                <a:latin typeface="Corbel"/>
                <a:cs typeface="Corbel"/>
              </a:rPr>
              <a:t> </a:t>
            </a:r>
            <a:r>
              <a:rPr sz="2400">
                <a:solidFill>
                  <a:srgbClr val="000000"/>
                </a:solidFill>
                <a:latin typeface="Corbel"/>
                <a:cs typeface="Corbel"/>
              </a:rPr>
              <a:t>can</a:t>
            </a:r>
            <a:r>
              <a:rPr sz="2400" spc="-12">
                <a:solidFill>
                  <a:srgbClr val="000000"/>
                </a:solidFill>
                <a:latin typeface="Corbel"/>
                <a:cs typeface="Corbel"/>
              </a:rPr>
              <a:t> </a:t>
            </a:r>
            <a:r>
              <a:rPr sz="2400">
                <a:solidFill>
                  <a:srgbClr val="000000"/>
                </a:solidFill>
                <a:latin typeface="Corbel"/>
                <a:cs typeface="Corbel"/>
              </a:rPr>
              <a:t>test</a:t>
            </a:r>
            <a:r>
              <a:rPr sz="2400" spc="18">
                <a:solidFill>
                  <a:srgbClr val="000000"/>
                </a:solidFill>
                <a:latin typeface="Corbel"/>
                <a:cs typeface="Corbel"/>
              </a:rPr>
              <a:t> </a:t>
            </a:r>
            <a:r>
              <a:rPr sz="2400">
                <a:solidFill>
                  <a:srgbClr val="000000"/>
                </a:solidFill>
                <a:latin typeface="Corbel"/>
                <a:cs typeface="Corbel"/>
              </a:rPr>
              <a:t>it in bits</a:t>
            </a:r>
            <a:r>
              <a:rPr sz="2400" spc="15">
                <a:solidFill>
                  <a:srgbClr val="000000"/>
                </a:solidFill>
                <a:latin typeface="Corbel"/>
                <a:cs typeface="Corbel"/>
              </a:rPr>
              <a:t> </a:t>
            </a:r>
            <a:r>
              <a:rPr sz="2400">
                <a:solidFill>
                  <a:srgbClr val="000000"/>
                </a:solidFill>
                <a:latin typeface="Corbel"/>
                <a:cs typeface="Corbel"/>
              </a:rPr>
              <a:t>and pieces</a:t>
            </a:r>
            <a:r>
              <a:rPr sz="2400" spc="10">
                <a:solidFill>
                  <a:srgbClr val="000000"/>
                </a:solidFill>
                <a:latin typeface="Corbel"/>
                <a:cs typeface="Corbel"/>
              </a:rPr>
              <a:t> </a:t>
            </a:r>
            <a:r>
              <a:rPr sz="2400">
                <a:solidFill>
                  <a:srgbClr val="000000"/>
                </a:solidFill>
                <a:latin typeface="Corbel"/>
                <a:cs typeface="Corbel"/>
              </a:rPr>
              <a:t>until you</a:t>
            </a:r>
            <a:r>
              <a:rPr sz="2400" spc="-17">
                <a:solidFill>
                  <a:srgbClr val="000000"/>
                </a:solidFill>
                <a:latin typeface="Corbel"/>
                <a:cs typeface="Corbel"/>
              </a:rPr>
              <a:t> </a:t>
            </a:r>
            <a:r>
              <a:rPr sz="2400">
                <a:solidFill>
                  <a:srgbClr val="000000"/>
                </a:solidFill>
                <a:latin typeface="Corbel"/>
                <a:cs typeface="Corbel"/>
              </a:rPr>
              <a:t>are satisfied</a:t>
            </a:r>
            <a:r>
              <a:rPr sz="2400" spc="31">
                <a:solidFill>
                  <a:srgbClr val="000000"/>
                </a:solidFill>
                <a:latin typeface="Corbel"/>
                <a:cs typeface="Corbel"/>
              </a:rPr>
              <a:t> </a:t>
            </a:r>
            <a:r>
              <a:rPr sz="2400">
                <a:solidFill>
                  <a:srgbClr val="000000"/>
                </a:solidFill>
                <a:latin typeface="Corbel"/>
                <a:cs typeface="Corbel"/>
              </a:rPr>
              <a:t>with</a:t>
            </a:r>
            <a:r>
              <a:rPr sz="2400" spc="14">
                <a:solidFill>
                  <a:srgbClr val="000000"/>
                </a:solidFill>
                <a:latin typeface="Corbel"/>
                <a:cs typeface="Corbel"/>
              </a:rPr>
              <a:t> </a:t>
            </a:r>
            <a:r>
              <a:rPr sz="2400">
                <a:solidFill>
                  <a:srgbClr val="000000"/>
                </a:solidFill>
                <a:latin typeface="Corbel"/>
                <a:cs typeface="Corbel"/>
              </a:rPr>
              <a:t>the</a:t>
            </a:r>
            <a:r>
              <a:rPr sz="2400" spc="20">
                <a:solidFill>
                  <a:srgbClr val="000000"/>
                </a:solidFill>
                <a:latin typeface="Corbel"/>
                <a:cs typeface="Corbel"/>
              </a:rPr>
              <a:t> </a:t>
            </a:r>
            <a:r>
              <a:rPr sz="2400">
                <a:solidFill>
                  <a:srgbClr val="000000"/>
                </a:solidFill>
                <a:latin typeface="Corbel"/>
                <a:cs typeface="Corbel"/>
              </a:rPr>
              <a:t>results and</a:t>
            </a:r>
          </a:p>
        </p:txBody>
      </p:sp>
      <p:sp>
        <p:nvSpPr>
          <p:cNvPr id="4" name="object 4"/>
          <p:cNvSpPr txBox="1"/>
          <p:nvPr/>
        </p:nvSpPr>
        <p:spPr>
          <a:xfrm>
            <a:off x="1862582" y="4407642"/>
            <a:ext cx="7190974" cy="829270"/>
          </a:xfrm>
          <a:prstGeom prst="rect">
            <a:avLst/>
          </a:prstGeom>
        </p:spPr>
        <p:txBody>
          <a:bodyPr vert="horz" wrap="square" lIns="0" tIns="0" rIns="0" bIns="0" rtlCol="0">
            <a:spAutoFit/>
          </a:bodyPr>
          <a:lstStyle/>
          <a:p>
            <a:pPr marL="0" marR="0">
              <a:lnSpc>
                <a:spcPts val="2929"/>
              </a:lnSpc>
              <a:spcBef>
                <a:spcPts val="0"/>
              </a:spcBef>
              <a:spcAft>
                <a:spcPts val="0"/>
              </a:spcAft>
            </a:pPr>
            <a:r>
              <a:rPr sz="2400">
                <a:solidFill>
                  <a:srgbClr val="000000"/>
                </a:solidFill>
                <a:latin typeface="Corbel"/>
                <a:cs typeface="Corbel"/>
              </a:rPr>
              <a:t>put them all together</a:t>
            </a:r>
            <a:r>
              <a:rPr sz="2400" spc="15">
                <a:solidFill>
                  <a:srgbClr val="000000"/>
                </a:solidFill>
                <a:latin typeface="Corbel"/>
                <a:cs typeface="Corbel"/>
              </a:rPr>
              <a:t> </a:t>
            </a:r>
            <a:r>
              <a:rPr sz="2400">
                <a:solidFill>
                  <a:srgbClr val="000000"/>
                </a:solidFill>
                <a:latin typeface="Corbel"/>
                <a:cs typeface="Corbel"/>
              </a:rPr>
              <a:t>later</a:t>
            </a:r>
            <a:r>
              <a:rPr sz="2400" spc="15">
                <a:solidFill>
                  <a:srgbClr val="000000"/>
                </a:solidFill>
                <a:latin typeface="Corbel"/>
                <a:cs typeface="Corbel"/>
              </a:rPr>
              <a:t> </a:t>
            </a:r>
            <a:r>
              <a:rPr sz="2400">
                <a:solidFill>
                  <a:srgbClr val="000000"/>
                </a:solidFill>
                <a:latin typeface="Corbel"/>
                <a:cs typeface="Corbel"/>
              </a:rPr>
              <a:t>for</a:t>
            </a:r>
            <a:r>
              <a:rPr sz="2400" spc="-28">
                <a:solidFill>
                  <a:srgbClr val="000000"/>
                </a:solidFill>
                <a:latin typeface="Corbel"/>
                <a:cs typeface="Corbel"/>
              </a:rPr>
              <a:t> </a:t>
            </a:r>
            <a:r>
              <a:rPr sz="2400">
                <a:solidFill>
                  <a:srgbClr val="000000"/>
                </a:solidFill>
                <a:latin typeface="Corbel"/>
                <a:cs typeface="Corbel"/>
              </a:rPr>
              <a:t>the end user </a:t>
            </a:r>
            <a:r>
              <a:rPr sz="2400" spc="-11">
                <a:solidFill>
                  <a:srgbClr val="000000"/>
                </a:solidFill>
                <a:latin typeface="Corbel"/>
                <a:cs typeface="Corbel"/>
              </a:rPr>
              <a:t>to</a:t>
            </a:r>
            <a:r>
              <a:rPr sz="2400" spc="10">
                <a:solidFill>
                  <a:srgbClr val="000000"/>
                </a:solidFill>
                <a:latin typeface="Corbel"/>
                <a:cs typeface="Corbel"/>
              </a:rPr>
              <a:t> </a:t>
            </a:r>
            <a:r>
              <a:rPr sz="2400">
                <a:solidFill>
                  <a:srgbClr val="000000"/>
                </a:solidFill>
                <a:latin typeface="Corbel"/>
                <a:cs typeface="Corbel"/>
              </a:rPr>
              <a:t>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129529" y="263565"/>
            <a:ext cx="3359453" cy="1106313"/>
          </a:xfrm>
          <a:prstGeom prst="rect">
            <a:avLst/>
          </a:prstGeom>
        </p:spPr>
        <p:txBody>
          <a:bodyPr vert="horz" wrap="square" lIns="0" tIns="0" rIns="0" bIns="0" rtlCol="0">
            <a:spAutoFit/>
          </a:bodyPr>
          <a:lstStyle/>
          <a:p>
            <a:pPr marL="0" marR="0">
              <a:lnSpc>
                <a:spcPts val="3911"/>
              </a:lnSpc>
              <a:spcBef>
                <a:spcPts val="0"/>
              </a:spcBef>
              <a:spcAft>
                <a:spcPts val="0"/>
              </a:spcAft>
            </a:pPr>
            <a:r>
              <a:rPr sz="3200" b="1">
                <a:solidFill>
                  <a:srgbClr val="CC9A1A"/>
                </a:solidFill>
                <a:latin typeface="Calibri"/>
                <a:cs typeface="Calibri"/>
              </a:rPr>
              <a:t>Python</a:t>
            </a:r>
            <a:r>
              <a:rPr sz="3200" b="1" spc="-15">
                <a:solidFill>
                  <a:srgbClr val="CC9A1A"/>
                </a:solidFill>
                <a:latin typeface="Calibri"/>
                <a:cs typeface="Calibri"/>
              </a:rPr>
              <a:t> </a:t>
            </a:r>
            <a:r>
              <a:rPr sz="3200" b="1" spc="-12">
                <a:solidFill>
                  <a:srgbClr val="CC9A1A"/>
                </a:solidFill>
                <a:latin typeface="Calibri"/>
                <a:cs typeface="Calibri"/>
              </a:rPr>
              <a:t>Features</a:t>
            </a:r>
          </a:p>
        </p:txBody>
      </p:sp>
      <p:sp>
        <p:nvSpPr>
          <p:cNvPr id="4" name="object 4"/>
          <p:cNvSpPr txBox="1"/>
          <p:nvPr/>
        </p:nvSpPr>
        <p:spPr>
          <a:xfrm>
            <a:off x="1824482" y="1520143"/>
            <a:ext cx="10423753" cy="1351550"/>
          </a:xfrm>
          <a:prstGeom prst="rect">
            <a:avLst/>
          </a:prstGeom>
        </p:spPr>
        <p:txBody>
          <a:bodyPr vert="horz" wrap="square" lIns="0" tIns="0" rIns="0" bIns="0" rtlCol="0">
            <a:spAutoFit/>
          </a:bodyPr>
          <a:lstStyle/>
          <a:p>
            <a:pPr marL="0" marR="0">
              <a:lnSpc>
                <a:spcPts val="3542"/>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spc="-25">
                <a:solidFill>
                  <a:srgbClr val="000000"/>
                </a:solidFill>
                <a:latin typeface="Calibri"/>
                <a:cs typeface="Calibri"/>
              </a:rPr>
              <a:t>Easy</a:t>
            </a:r>
            <a:r>
              <a:rPr sz="2200" b="1" spc="34">
                <a:solidFill>
                  <a:srgbClr val="000000"/>
                </a:solidFill>
                <a:latin typeface="Calibri"/>
                <a:cs typeface="Calibri"/>
              </a:rPr>
              <a:t> </a:t>
            </a:r>
            <a:r>
              <a:rPr sz="2200" b="1" spc="-31">
                <a:solidFill>
                  <a:srgbClr val="000000"/>
                </a:solidFill>
                <a:latin typeface="Calibri"/>
                <a:cs typeface="Calibri"/>
              </a:rPr>
              <a:t>to</a:t>
            </a:r>
            <a:r>
              <a:rPr sz="2200" b="1" spc="43">
                <a:solidFill>
                  <a:srgbClr val="000000"/>
                </a:solidFill>
                <a:latin typeface="Calibri"/>
                <a:cs typeface="Calibri"/>
              </a:rPr>
              <a:t> </a:t>
            </a:r>
            <a:r>
              <a:rPr sz="2200" b="1">
                <a:solidFill>
                  <a:srgbClr val="000000"/>
                </a:solidFill>
                <a:latin typeface="Calibri"/>
                <a:cs typeface="Calibri"/>
              </a:rPr>
              <a:t>learn,</a:t>
            </a:r>
            <a:r>
              <a:rPr sz="2200" b="1" spc="20">
                <a:solidFill>
                  <a:srgbClr val="000000"/>
                </a:solidFill>
                <a:latin typeface="Calibri"/>
                <a:cs typeface="Calibri"/>
              </a:rPr>
              <a:t> </a:t>
            </a:r>
            <a:r>
              <a:rPr sz="2200" b="1" spc="-15">
                <a:solidFill>
                  <a:srgbClr val="000000"/>
                </a:solidFill>
                <a:latin typeface="Calibri"/>
                <a:cs typeface="Calibri"/>
              </a:rPr>
              <a:t>easy</a:t>
            </a:r>
            <a:r>
              <a:rPr sz="2200" b="1" spc="23">
                <a:solidFill>
                  <a:srgbClr val="000000"/>
                </a:solidFill>
                <a:latin typeface="Calibri"/>
                <a:cs typeface="Calibri"/>
              </a:rPr>
              <a:t> </a:t>
            </a:r>
            <a:r>
              <a:rPr sz="2200" b="1" spc="-31">
                <a:solidFill>
                  <a:srgbClr val="000000"/>
                </a:solidFill>
                <a:latin typeface="Calibri"/>
                <a:cs typeface="Calibri"/>
              </a:rPr>
              <a:t>to</a:t>
            </a:r>
            <a:r>
              <a:rPr sz="2200" b="1" spc="55">
                <a:solidFill>
                  <a:srgbClr val="000000"/>
                </a:solidFill>
                <a:latin typeface="Calibri"/>
                <a:cs typeface="Calibri"/>
              </a:rPr>
              <a:t> </a:t>
            </a:r>
            <a:r>
              <a:rPr sz="2200" b="1" spc="-10">
                <a:solidFill>
                  <a:srgbClr val="000000"/>
                </a:solidFill>
                <a:latin typeface="Calibri"/>
                <a:cs typeface="Calibri"/>
              </a:rPr>
              <a:t>read</a:t>
            </a:r>
            <a:r>
              <a:rPr sz="2200" b="1" spc="18">
                <a:solidFill>
                  <a:srgbClr val="000000"/>
                </a:solidFill>
                <a:latin typeface="Calibri"/>
                <a:cs typeface="Calibri"/>
              </a:rPr>
              <a:t> </a:t>
            </a:r>
            <a:r>
              <a:rPr sz="2200" b="1">
                <a:solidFill>
                  <a:srgbClr val="000000"/>
                </a:solidFill>
                <a:latin typeface="Calibri"/>
                <a:cs typeface="Calibri"/>
              </a:rPr>
              <a:t>and </a:t>
            </a:r>
            <a:r>
              <a:rPr sz="2200" b="1" spc="-15">
                <a:solidFill>
                  <a:srgbClr val="000000"/>
                </a:solidFill>
                <a:latin typeface="Calibri"/>
                <a:cs typeface="Calibri"/>
              </a:rPr>
              <a:t>easy</a:t>
            </a:r>
            <a:r>
              <a:rPr sz="2200" b="1" spc="34">
                <a:solidFill>
                  <a:srgbClr val="000000"/>
                </a:solidFill>
                <a:latin typeface="Calibri"/>
                <a:cs typeface="Calibri"/>
              </a:rPr>
              <a:t> </a:t>
            </a:r>
            <a:r>
              <a:rPr sz="2200" b="1" spc="-31">
                <a:solidFill>
                  <a:srgbClr val="000000"/>
                </a:solidFill>
                <a:latin typeface="Calibri"/>
                <a:cs typeface="Calibri"/>
              </a:rPr>
              <a:t>to</a:t>
            </a:r>
            <a:r>
              <a:rPr sz="2200" b="1" spc="46">
                <a:solidFill>
                  <a:srgbClr val="000000"/>
                </a:solidFill>
                <a:latin typeface="Calibri"/>
                <a:cs typeface="Calibri"/>
              </a:rPr>
              <a:t> </a:t>
            </a:r>
            <a:r>
              <a:rPr sz="2200" b="1" spc="-10">
                <a:solidFill>
                  <a:srgbClr val="000000"/>
                </a:solidFill>
                <a:latin typeface="Calibri"/>
                <a:cs typeface="Calibri"/>
              </a:rPr>
              <a:t>maintain.</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000000"/>
                </a:solidFill>
                <a:latin typeface="Calibri"/>
                <a:cs typeface="Calibri"/>
              </a:rPr>
              <a:t>Portable</a:t>
            </a:r>
            <a:r>
              <a:rPr sz="2200">
                <a:solidFill>
                  <a:srgbClr val="000000"/>
                </a:solidFill>
                <a:latin typeface="Calibri"/>
                <a:cs typeface="Calibri"/>
              </a:rPr>
              <a:t>:</a:t>
            </a:r>
            <a:r>
              <a:rPr sz="2200" spc="713">
                <a:solidFill>
                  <a:srgbClr val="000000"/>
                </a:solidFill>
                <a:latin typeface="Calibri"/>
                <a:cs typeface="Calibri"/>
              </a:rPr>
              <a:t> </a:t>
            </a:r>
            <a:r>
              <a:rPr sz="2200">
                <a:solidFill>
                  <a:srgbClr val="000000"/>
                </a:solidFill>
                <a:latin typeface="Calibri"/>
                <a:cs typeface="Calibri"/>
              </a:rPr>
              <a:t>It</a:t>
            </a:r>
            <a:r>
              <a:rPr sz="2200" spc="711">
                <a:solidFill>
                  <a:srgbClr val="000000"/>
                </a:solidFill>
                <a:latin typeface="Calibri"/>
                <a:cs typeface="Calibri"/>
              </a:rPr>
              <a:t> </a:t>
            </a:r>
            <a:r>
              <a:rPr sz="2200" spc="-15">
                <a:solidFill>
                  <a:srgbClr val="000000"/>
                </a:solidFill>
                <a:latin typeface="Calibri"/>
                <a:cs typeface="Calibri"/>
              </a:rPr>
              <a:t>can</a:t>
            </a:r>
            <a:r>
              <a:rPr sz="2200" spc="717">
                <a:solidFill>
                  <a:srgbClr val="000000"/>
                </a:solidFill>
                <a:latin typeface="Calibri"/>
                <a:cs typeface="Calibri"/>
              </a:rPr>
              <a:t> </a:t>
            </a:r>
            <a:r>
              <a:rPr sz="2200">
                <a:solidFill>
                  <a:srgbClr val="000000"/>
                </a:solidFill>
                <a:latin typeface="Calibri"/>
                <a:cs typeface="Calibri"/>
              </a:rPr>
              <a:t>run</a:t>
            </a:r>
            <a:r>
              <a:rPr sz="2200" spc="698">
                <a:solidFill>
                  <a:srgbClr val="000000"/>
                </a:solidFill>
                <a:latin typeface="Calibri"/>
                <a:cs typeface="Calibri"/>
              </a:rPr>
              <a:t> </a:t>
            </a:r>
            <a:r>
              <a:rPr sz="2200">
                <a:solidFill>
                  <a:srgbClr val="000000"/>
                </a:solidFill>
                <a:latin typeface="Calibri"/>
                <a:cs typeface="Calibri"/>
              </a:rPr>
              <a:t>on</a:t>
            </a:r>
            <a:r>
              <a:rPr sz="2200" spc="690">
                <a:solidFill>
                  <a:srgbClr val="000000"/>
                </a:solidFill>
                <a:latin typeface="Calibri"/>
                <a:cs typeface="Calibri"/>
              </a:rPr>
              <a:t> </a:t>
            </a:r>
            <a:r>
              <a:rPr sz="2200">
                <a:solidFill>
                  <a:srgbClr val="000000"/>
                </a:solidFill>
                <a:latin typeface="Calibri"/>
                <a:cs typeface="Calibri"/>
              </a:rPr>
              <a:t>various</a:t>
            </a:r>
            <a:r>
              <a:rPr sz="2200" spc="711">
                <a:solidFill>
                  <a:srgbClr val="000000"/>
                </a:solidFill>
                <a:latin typeface="Calibri"/>
                <a:cs typeface="Calibri"/>
              </a:rPr>
              <a:t> </a:t>
            </a:r>
            <a:r>
              <a:rPr sz="2200" spc="-12">
                <a:solidFill>
                  <a:srgbClr val="000000"/>
                </a:solidFill>
                <a:latin typeface="Calibri"/>
                <a:cs typeface="Calibri"/>
              </a:rPr>
              <a:t>hardware</a:t>
            </a:r>
            <a:r>
              <a:rPr sz="2200" spc="707">
                <a:solidFill>
                  <a:srgbClr val="000000"/>
                </a:solidFill>
                <a:latin typeface="Calibri"/>
                <a:cs typeface="Calibri"/>
              </a:rPr>
              <a:t> </a:t>
            </a:r>
            <a:r>
              <a:rPr sz="2200" spc="-10">
                <a:solidFill>
                  <a:srgbClr val="000000"/>
                </a:solidFill>
                <a:latin typeface="Calibri"/>
                <a:cs typeface="Calibri"/>
              </a:rPr>
              <a:t>platforms</a:t>
            </a:r>
            <a:r>
              <a:rPr sz="2200" spc="713">
                <a:solidFill>
                  <a:srgbClr val="000000"/>
                </a:solidFill>
                <a:latin typeface="Calibri"/>
                <a:cs typeface="Calibri"/>
              </a:rPr>
              <a:t> </a:t>
            </a:r>
            <a:r>
              <a:rPr sz="2200">
                <a:solidFill>
                  <a:srgbClr val="000000"/>
                </a:solidFill>
                <a:latin typeface="Calibri"/>
                <a:cs typeface="Calibri"/>
              </a:rPr>
              <a:t>and</a:t>
            </a:r>
            <a:r>
              <a:rPr sz="2200" spc="705">
                <a:solidFill>
                  <a:srgbClr val="000000"/>
                </a:solidFill>
                <a:latin typeface="Calibri"/>
                <a:cs typeface="Calibri"/>
              </a:rPr>
              <a:t> </a:t>
            </a:r>
            <a:r>
              <a:rPr sz="2200">
                <a:solidFill>
                  <a:srgbClr val="000000"/>
                </a:solidFill>
                <a:latin typeface="Calibri"/>
                <a:cs typeface="Calibri"/>
              </a:rPr>
              <a:t>has</a:t>
            </a:r>
            <a:r>
              <a:rPr sz="2200" spc="711">
                <a:solidFill>
                  <a:srgbClr val="000000"/>
                </a:solidFill>
                <a:latin typeface="Calibri"/>
                <a:cs typeface="Calibri"/>
              </a:rPr>
              <a:t> </a:t>
            </a:r>
            <a:r>
              <a:rPr sz="2200">
                <a:solidFill>
                  <a:srgbClr val="000000"/>
                </a:solidFill>
                <a:latin typeface="Calibri"/>
                <a:cs typeface="Calibri"/>
              </a:rPr>
              <a:t>the</a:t>
            </a:r>
            <a:r>
              <a:rPr sz="2200" spc="709">
                <a:solidFill>
                  <a:srgbClr val="000000"/>
                </a:solidFill>
                <a:latin typeface="Calibri"/>
                <a:cs typeface="Calibri"/>
              </a:rPr>
              <a:t> </a:t>
            </a:r>
            <a:r>
              <a:rPr sz="2200">
                <a:solidFill>
                  <a:srgbClr val="000000"/>
                </a:solidFill>
                <a:latin typeface="Calibri"/>
                <a:cs typeface="Calibri"/>
              </a:rPr>
              <a:t>same</a:t>
            </a:r>
          </a:p>
        </p:txBody>
      </p:sp>
      <p:sp>
        <p:nvSpPr>
          <p:cNvPr id="5" name="object 5"/>
          <p:cNvSpPr txBox="1"/>
          <p:nvPr/>
        </p:nvSpPr>
        <p:spPr>
          <a:xfrm>
            <a:off x="2111375" y="2432822"/>
            <a:ext cx="3348102"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spc="-14">
                <a:solidFill>
                  <a:srgbClr val="000000"/>
                </a:solidFill>
                <a:latin typeface="Calibri"/>
                <a:cs typeface="Calibri"/>
              </a:rPr>
              <a:t>interface</a:t>
            </a:r>
            <a:r>
              <a:rPr sz="2200" spc="28">
                <a:solidFill>
                  <a:srgbClr val="000000"/>
                </a:solidFill>
                <a:latin typeface="Calibri"/>
                <a:cs typeface="Calibri"/>
              </a:rPr>
              <a:t> </a:t>
            </a:r>
            <a:r>
              <a:rPr sz="2200">
                <a:solidFill>
                  <a:srgbClr val="000000"/>
                </a:solidFill>
                <a:latin typeface="Calibri"/>
                <a:cs typeface="Calibri"/>
              </a:rPr>
              <a:t>on</a:t>
            </a:r>
            <a:r>
              <a:rPr sz="2200" spc="-18">
                <a:solidFill>
                  <a:srgbClr val="000000"/>
                </a:solidFill>
                <a:latin typeface="Calibri"/>
                <a:cs typeface="Calibri"/>
              </a:rPr>
              <a:t> </a:t>
            </a:r>
            <a:r>
              <a:rPr sz="2200">
                <a:solidFill>
                  <a:srgbClr val="000000"/>
                </a:solidFill>
                <a:latin typeface="Calibri"/>
                <a:cs typeface="Calibri"/>
              </a:rPr>
              <a:t>all platforms.</a:t>
            </a:r>
          </a:p>
        </p:txBody>
      </p:sp>
      <p:sp>
        <p:nvSpPr>
          <p:cNvPr id="6" name="object 6"/>
          <p:cNvSpPr txBox="1"/>
          <p:nvPr/>
        </p:nvSpPr>
        <p:spPr>
          <a:xfrm>
            <a:off x="1824482" y="2812875"/>
            <a:ext cx="10128329" cy="2308251"/>
          </a:xfrm>
          <a:prstGeom prst="rect">
            <a:avLst/>
          </a:prstGeom>
        </p:spPr>
        <p:txBody>
          <a:bodyPr vert="horz" wrap="square" lIns="0" tIns="0" rIns="0" bIns="0" rtlCol="0">
            <a:spAutoFit/>
          </a:bodyPr>
          <a:lstStyle/>
          <a:p>
            <a:pPr marL="0" marR="0">
              <a:lnSpc>
                <a:spcPts val="3542"/>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000000"/>
                </a:solidFill>
                <a:latin typeface="Calibri"/>
                <a:cs typeface="Calibri"/>
              </a:rPr>
              <a:t>Extendable:</a:t>
            </a:r>
            <a:r>
              <a:rPr sz="2200" b="1" spc="54">
                <a:solidFill>
                  <a:srgbClr val="000000"/>
                </a:solidFill>
                <a:latin typeface="Calibri"/>
                <a:cs typeface="Calibri"/>
              </a:rPr>
              <a:t> </a:t>
            </a:r>
            <a:r>
              <a:rPr sz="2200" spc="-56">
                <a:solidFill>
                  <a:srgbClr val="000000"/>
                </a:solidFill>
                <a:latin typeface="Calibri"/>
                <a:cs typeface="Calibri"/>
              </a:rPr>
              <a:t>You</a:t>
            </a:r>
            <a:r>
              <a:rPr sz="2200" spc="58">
                <a:solidFill>
                  <a:srgbClr val="000000"/>
                </a:solidFill>
                <a:latin typeface="Calibri"/>
                <a:cs typeface="Calibri"/>
              </a:rPr>
              <a:t> </a:t>
            </a:r>
            <a:r>
              <a:rPr sz="2200" spc="-15">
                <a:solidFill>
                  <a:srgbClr val="000000"/>
                </a:solidFill>
                <a:latin typeface="Calibri"/>
                <a:cs typeface="Calibri"/>
              </a:rPr>
              <a:t>can</a:t>
            </a:r>
            <a:r>
              <a:rPr sz="2200" spc="11">
                <a:solidFill>
                  <a:srgbClr val="000000"/>
                </a:solidFill>
                <a:latin typeface="Calibri"/>
                <a:cs typeface="Calibri"/>
              </a:rPr>
              <a:t> </a:t>
            </a:r>
            <a:r>
              <a:rPr sz="2200">
                <a:solidFill>
                  <a:srgbClr val="000000"/>
                </a:solidFill>
                <a:latin typeface="Calibri"/>
                <a:cs typeface="Calibri"/>
              </a:rPr>
              <a:t>add low-level</a:t>
            </a:r>
            <a:r>
              <a:rPr sz="2200" spc="10">
                <a:solidFill>
                  <a:srgbClr val="000000"/>
                </a:solidFill>
                <a:latin typeface="Calibri"/>
                <a:cs typeface="Calibri"/>
              </a:rPr>
              <a:t> </a:t>
            </a:r>
            <a:r>
              <a:rPr sz="2200">
                <a:solidFill>
                  <a:srgbClr val="000000"/>
                </a:solidFill>
                <a:latin typeface="Calibri"/>
                <a:cs typeface="Calibri"/>
              </a:rPr>
              <a:t>modules</a:t>
            </a:r>
            <a:r>
              <a:rPr sz="2200" spc="18">
                <a:solidFill>
                  <a:srgbClr val="000000"/>
                </a:solidFill>
                <a:latin typeface="Calibri"/>
                <a:cs typeface="Calibri"/>
              </a:rPr>
              <a:t> </a:t>
            </a:r>
            <a:r>
              <a:rPr sz="2200" spc="-28">
                <a:solidFill>
                  <a:srgbClr val="000000"/>
                </a:solidFill>
                <a:latin typeface="Calibri"/>
                <a:cs typeface="Calibri"/>
              </a:rPr>
              <a:t>to</a:t>
            </a:r>
            <a:r>
              <a:rPr sz="2200" spc="38">
                <a:solidFill>
                  <a:srgbClr val="000000"/>
                </a:solidFill>
                <a:latin typeface="Calibri"/>
                <a:cs typeface="Calibri"/>
              </a:rPr>
              <a:t> </a:t>
            </a:r>
            <a:r>
              <a:rPr sz="2200">
                <a:solidFill>
                  <a:srgbClr val="000000"/>
                </a:solidFill>
                <a:latin typeface="Calibri"/>
                <a:cs typeface="Calibri"/>
              </a:rPr>
              <a:t>the</a:t>
            </a:r>
            <a:r>
              <a:rPr sz="2200" spc="14">
                <a:solidFill>
                  <a:srgbClr val="000000"/>
                </a:solidFill>
                <a:latin typeface="Calibri"/>
                <a:cs typeface="Calibri"/>
              </a:rPr>
              <a:t> </a:t>
            </a:r>
            <a:r>
              <a:rPr sz="2200">
                <a:solidFill>
                  <a:srgbClr val="000000"/>
                </a:solidFill>
                <a:latin typeface="Calibri"/>
                <a:cs typeface="Calibri"/>
              </a:rPr>
              <a:t>Python</a:t>
            </a:r>
            <a:r>
              <a:rPr sz="2200" spc="-12">
                <a:solidFill>
                  <a:srgbClr val="000000"/>
                </a:solidFill>
                <a:latin typeface="Calibri"/>
                <a:cs typeface="Calibri"/>
              </a:rPr>
              <a:t> </a:t>
            </a:r>
            <a:r>
              <a:rPr sz="2200" spc="-28">
                <a:solidFill>
                  <a:srgbClr val="000000"/>
                </a:solidFill>
                <a:latin typeface="Calibri"/>
                <a:cs typeface="Calibri"/>
              </a:rPr>
              <a:t>interpreter.</a:t>
            </a:r>
          </a:p>
          <a:p>
            <a:pPr marL="0" marR="0">
              <a:lnSpc>
                <a:spcPts val="3542"/>
              </a:lnSpc>
              <a:spcBef>
                <a:spcPts val="275"/>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b="1">
                <a:solidFill>
                  <a:srgbClr val="000000"/>
                </a:solidFill>
                <a:latin typeface="Calibri"/>
                <a:cs typeface="Calibri"/>
              </a:rPr>
              <a:t>Scalable:</a:t>
            </a:r>
            <a:r>
              <a:rPr sz="2200" b="1" spc="27">
                <a:solidFill>
                  <a:srgbClr val="000000"/>
                </a:solidFill>
                <a:latin typeface="Calibri"/>
                <a:cs typeface="Calibri"/>
              </a:rPr>
              <a:t> </a:t>
            </a:r>
            <a:r>
              <a:rPr sz="2200">
                <a:solidFill>
                  <a:srgbClr val="000000"/>
                </a:solidFill>
                <a:latin typeface="Calibri"/>
                <a:cs typeface="Calibri"/>
              </a:rPr>
              <a:t>Python</a:t>
            </a:r>
            <a:r>
              <a:rPr sz="2200" spc="-15">
                <a:solidFill>
                  <a:srgbClr val="000000"/>
                </a:solidFill>
                <a:latin typeface="Calibri"/>
                <a:cs typeface="Calibri"/>
              </a:rPr>
              <a:t> </a:t>
            </a:r>
            <a:r>
              <a:rPr sz="2200">
                <a:solidFill>
                  <a:srgbClr val="000000"/>
                </a:solidFill>
                <a:latin typeface="Calibri"/>
                <a:cs typeface="Calibri"/>
              </a:rPr>
              <a:t>provides a good structure and support</a:t>
            </a:r>
            <a:r>
              <a:rPr sz="2200" spc="-15">
                <a:solidFill>
                  <a:srgbClr val="000000"/>
                </a:solidFill>
                <a:latin typeface="Calibri"/>
                <a:cs typeface="Calibri"/>
              </a:rPr>
              <a:t> </a:t>
            </a:r>
            <a:r>
              <a:rPr sz="2200" spc="-21">
                <a:solidFill>
                  <a:srgbClr val="000000"/>
                </a:solidFill>
                <a:latin typeface="Calibri"/>
                <a:cs typeface="Calibri"/>
              </a:rPr>
              <a:t>for</a:t>
            </a:r>
            <a:r>
              <a:rPr sz="2200" spc="20">
                <a:solidFill>
                  <a:srgbClr val="000000"/>
                </a:solidFill>
                <a:latin typeface="Calibri"/>
                <a:cs typeface="Calibri"/>
              </a:rPr>
              <a:t> </a:t>
            </a:r>
            <a:r>
              <a:rPr sz="2200" spc="-11">
                <a:solidFill>
                  <a:srgbClr val="000000"/>
                </a:solidFill>
                <a:latin typeface="Calibri"/>
                <a:cs typeface="Calibri"/>
              </a:rPr>
              <a:t>large</a:t>
            </a:r>
            <a:r>
              <a:rPr sz="2200" spc="17">
                <a:solidFill>
                  <a:srgbClr val="000000"/>
                </a:solidFill>
                <a:latin typeface="Calibri"/>
                <a:cs typeface="Calibri"/>
              </a:rPr>
              <a:t> </a:t>
            </a:r>
            <a:r>
              <a:rPr sz="2200" spc="-10">
                <a:solidFill>
                  <a:srgbClr val="000000"/>
                </a:solidFill>
                <a:latin typeface="Calibri"/>
                <a:cs typeface="Calibri"/>
              </a:rPr>
              <a:t>programs.</a:t>
            </a:r>
          </a:p>
          <a:p>
            <a:pPr marL="0" marR="0">
              <a:lnSpc>
                <a:spcPts val="3545"/>
              </a:lnSpc>
              <a:spcBef>
                <a:spcPts val="272"/>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 has support</a:t>
            </a:r>
            <a:r>
              <a:rPr sz="2200" spc="-12">
                <a:solidFill>
                  <a:srgbClr val="000000"/>
                </a:solidFill>
                <a:latin typeface="Calibri"/>
                <a:cs typeface="Calibri"/>
              </a:rPr>
              <a:t> </a:t>
            </a:r>
            <a:r>
              <a:rPr sz="2200" spc="-21">
                <a:solidFill>
                  <a:srgbClr val="000000"/>
                </a:solidFill>
                <a:latin typeface="Calibri"/>
                <a:cs typeface="Calibri"/>
              </a:rPr>
              <a:t>for</a:t>
            </a:r>
            <a:r>
              <a:rPr sz="2200" spc="18">
                <a:solidFill>
                  <a:srgbClr val="000000"/>
                </a:solidFill>
                <a:latin typeface="Calibri"/>
                <a:cs typeface="Calibri"/>
              </a:rPr>
              <a:t> </a:t>
            </a:r>
            <a:r>
              <a:rPr sz="2200">
                <a:solidFill>
                  <a:srgbClr val="000000"/>
                </a:solidFill>
                <a:latin typeface="Calibri"/>
                <a:cs typeface="Calibri"/>
              </a:rPr>
              <a:t>an</a:t>
            </a:r>
            <a:r>
              <a:rPr sz="2200" spc="-10">
                <a:solidFill>
                  <a:srgbClr val="000000"/>
                </a:solidFill>
                <a:latin typeface="Calibri"/>
                <a:cs typeface="Calibri"/>
              </a:rPr>
              <a:t> </a:t>
            </a:r>
            <a:r>
              <a:rPr sz="2200" b="1" spc="-14">
                <a:solidFill>
                  <a:srgbClr val="000000"/>
                </a:solidFill>
                <a:latin typeface="Calibri"/>
                <a:cs typeface="Calibri"/>
              </a:rPr>
              <a:t>interactive</a:t>
            </a:r>
            <a:r>
              <a:rPr sz="2200" b="1" spc="49">
                <a:solidFill>
                  <a:srgbClr val="000000"/>
                </a:solidFill>
                <a:latin typeface="Calibri"/>
                <a:cs typeface="Calibri"/>
              </a:rPr>
              <a:t> </a:t>
            </a:r>
            <a:r>
              <a:rPr sz="2200" b="1">
                <a:solidFill>
                  <a:srgbClr val="000000"/>
                </a:solidFill>
                <a:latin typeface="Calibri"/>
                <a:cs typeface="Calibri"/>
              </a:rPr>
              <a:t>mode</a:t>
            </a:r>
            <a:r>
              <a:rPr sz="2200" b="1" spc="14">
                <a:solidFill>
                  <a:srgbClr val="000000"/>
                </a:solidFill>
                <a:latin typeface="Calibri"/>
                <a:cs typeface="Calibri"/>
              </a:rPr>
              <a:t> </a:t>
            </a:r>
            <a:r>
              <a:rPr sz="2200">
                <a:solidFill>
                  <a:srgbClr val="000000"/>
                </a:solidFill>
                <a:latin typeface="Calibri"/>
                <a:cs typeface="Calibri"/>
              </a:rPr>
              <a:t>of testing</a:t>
            </a:r>
            <a:r>
              <a:rPr sz="2200" spc="18">
                <a:solidFill>
                  <a:srgbClr val="000000"/>
                </a:solidFill>
                <a:latin typeface="Calibri"/>
                <a:cs typeface="Calibri"/>
              </a:rPr>
              <a:t> </a:t>
            </a:r>
            <a:r>
              <a:rPr sz="2200">
                <a:solidFill>
                  <a:srgbClr val="000000"/>
                </a:solidFill>
                <a:latin typeface="Calibri"/>
                <a:cs typeface="Calibri"/>
              </a:rPr>
              <a:t>and debugging.</a:t>
            </a:r>
          </a:p>
          <a:p>
            <a:pPr marL="0" marR="0">
              <a:lnSpc>
                <a:spcPts val="3542"/>
              </a:lnSpc>
              <a:spcBef>
                <a:spcPts val="227"/>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Python has a broad </a:t>
            </a:r>
            <a:r>
              <a:rPr sz="2200" spc="-10">
                <a:solidFill>
                  <a:srgbClr val="000000"/>
                </a:solidFill>
                <a:latin typeface="Calibri"/>
                <a:cs typeface="Calibri"/>
              </a:rPr>
              <a:t>standard</a:t>
            </a:r>
            <a:r>
              <a:rPr sz="2200" spc="-25">
                <a:solidFill>
                  <a:srgbClr val="000000"/>
                </a:solidFill>
                <a:latin typeface="Calibri"/>
                <a:cs typeface="Calibri"/>
              </a:rPr>
              <a:t> </a:t>
            </a:r>
            <a:r>
              <a:rPr sz="2200" b="1">
                <a:solidFill>
                  <a:srgbClr val="000000"/>
                </a:solidFill>
                <a:latin typeface="Calibri"/>
                <a:cs typeface="Calibri"/>
              </a:rPr>
              <a:t>library</a:t>
            </a:r>
            <a:r>
              <a:rPr sz="2200" b="1" spc="28">
                <a:solidFill>
                  <a:srgbClr val="000000"/>
                </a:solidFill>
                <a:latin typeface="Calibri"/>
                <a:cs typeface="Calibri"/>
              </a:rPr>
              <a:t> </a:t>
            </a:r>
            <a:r>
              <a:rPr sz="2200">
                <a:solidFill>
                  <a:srgbClr val="000000"/>
                </a:solidFill>
                <a:latin typeface="Calibri"/>
                <a:cs typeface="Calibri"/>
              </a:rPr>
              <a:t>cross-platform.</a:t>
            </a:r>
          </a:p>
        </p:txBody>
      </p:sp>
      <p:sp>
        <p:nvSpPr>
          <p:cNvPr id="7" name="object 7"/>
          <p:cNvSpPr txBox="1"/>
          <p:nvPr/>
        </p:nvSpPr>
        <p:spPr>
          <a:xfrm>
            <a:off x="1824482" y="4727273"/>
            <a:ext cx="10421625" cy="871997"/>
          </a:xfrm>
          <a:prstGeom prst="rect">
            <a:avLst/>
          </a:prstGeom>
        </p:spPr>
        <p:txBody>
          <a:bodyPr vert="horz" wrap="square" lIns="0" tIns="0" rIns="0" bIns="0" rtlCol="0">
            <a:spAutoFit/>
          </a:bodyPr>
          <a:lstStyle/>
          <a:p>
            <a:pPr marL="0" marR="0">
              <a:lnSpc>
                <a:spcPts val="3542"/>
              </a:lnSpc>
              <a:spcBef>
                <a:spcPts val="0"/>
              </a:spcBef>
              <a:spcAft>
                <a:spcPts val="0"/>
              </a:spcAft>
            </a:pPr>
            <a:r>
              <a:rPr sz="3200">
                <a:solidFill>
                  <a:srgbClr val="CC9A1A"/>
                </a:solidFill>
                <a:latin typeface="PKWSMD+Wingdings"/>
                <a:cs typeface="PKWSMD+Wingdings"/>
              </a:rPr>
              <a:t>.</a:t>
            </a:r>
            <a:r>
              <a:rPr sz="3200">
                <a:solidFill>
                  <a:srgbClr val="CC9A1A"/>
                </a:solidFill>
                <a:latin typeface="Times New Roman"/>
                <a:cs typeface="Times New Roman"/>
              </a:rPr>
              <a:t> </a:t>
            </a:r>
            <a:r>
              <a:rPr sz="2200">
                <a:solidFill>
                  <a:srgbClr val="000000"/>
                </a:solidFill>
                <a:latin typeface="Calibri"/>
                <a:cs typeface="Calibri"/>
              </a:rPr>
              <a:t>Everything</a:t>
            </a:r>
            <a:r>
              <a:rPr sz="2200" spc="538">
                <a:solidFill>
                  <a:srgbClr val="000000"/>
                </a:solidFill>
                <a:latin typeface="Calibri"/>
                <a:cs typeface="Calibri"/>
              </a:rPr>
              <a:t> </a:t>
            </a:r>
            <a:r>
              <a:rPr sz="2200">
                <a:solidFill>
                  <a:srgbClr val="000000"/>
                </a:solidFill>
                <a:latin typeface="Calibri"/>
                <a:cs typeface="Calibri"/>
              </a:rPr>
              <a:t>in</a:t>
            </a:r>
            <a:r>
              <a:rPr sz="2200" spc="532">
                <a:solidFill>
                  <a:srgbClr val="000000"/>
                </a:solidFill>
                <a:latin typeface="Calibri"/>
                <a:cs typeface="Calibri"/>
              </a:rPr>
              <a:t> </a:t>
            </a:r>
            <a:r>
              <a:rPr sz="2200">
                <a:solidFill>
                  <a:srgbClr val="000000"/>
                </a:solidFill>
                <a:latin typeface="Calibri"/>
                <a:cs typeface="Calibri"/>
              </a:rPr>
              <a:t>Python</a:t>
            </a:r>
            <a:r>
              <a:rPr sz="2200" spc="526">
                <a:solidFill>
                  <a:srgbClr val="000000"/>
                </a:solidFill>
                <a:latin typeface="Calibri"/>
                <a:cs typeface="Calibri"/>
              </a:rPr>
              <a:t> </a:t>
            </a:r>
            <a:r>
              <a:rPr sz="2200">
                <a:solidFill>
                  <a:srgbClr val="000000"/>
                </a:solidFill>
                <a:latin typeface="Calibri"/>
                <a:cs typeface="Calibri"/>
              </a:rPr>
              <a:t>is</a:t>
            </a:r>
            <a:r>
              <a:rPr sz="2200" spc="551">
                <a:solidFill>
                  <a:srgbClr val="000000"/>
                </a:solidFill>
                <a:latin typeface="Calibri"/>
                <a:cs typeface="Calibri"/>
              </a:rPr>
              <a:t> </a:t>
            </a:r>
            <a:r>
              <a:rPr sz="2200">
                <a:solidFill>
                  <a:srgbClr val="000000"/>
                </a:solidFill>
                <a:latin typeface="Calibri"/>
                <a:cs typeface="Calibri"/>
              </a:rPr>
              <a:t>an</a:t>
            </a:r>
            <a:r>
              <a:rPr sz="2200" spc="528">
                <a:solidFill>
                  <a:srgbClr val="000000"/>
                </a:solidFill>
                <a:latin typeface="Calibri"/>
                <a:cs typeface="Calibri"/>
              </a:rPr>
              <a:t> </a:t>
            </a:r>
            <a:r>
              <a:rPr sz="2200" b="1">
                <a:solidFill>
                  <a:srgbClr val="000000"/>
                </a:solidFill>
                <a:latin typeface="Calibri"/>
                <a:cs typeface="Calibri"/>
              </a:rPr>
              <a:t>object</a:t>
            </a:r>
            <a:r>
              <a:rPr sz="2200">
                <a:solidFill>
                  <a:srgbClr val="000000"/>
                </a:solidFill>
                <a:latin typeface="Calibri"/>
                <a:cs typeface="Calibri"/>
              </a:rPr>
              <a:t>:</a:t>
            </a:r>
            <a:r>
              <a:rPr sz="2200" spc="534">
                <a:solidFill>
                  <a:srgbClr val="000000"/>
                </a:solidFill>
                <a:latin typeface="Calibri"/>
                <a:cs typeface="Calibri"/>
              </a:rPr>
              <a:t> </a:t>
            </a:r>
            <a:r>
              <a:rPr sz="2200">
                <a:solidFill>
                  <a:srgbClr val="000000"/>
                </a:solidFill>
                <a:latin typeface="Calibri"/>
                <a:cs typeface="Calibri"/>
              </a:rPr>
              <a:t>variables,</a:t>
            </a:r>
            <a:r>
              <a:rPr sz="2200" spc="548">
                <a:solidFill>
                  <a:srgbClr val="000000"/>
                </a:solidFill>
                <a:latin typeface="Calibri"/>
                <a:cs typeface="Calibri"/>
              </a:rPr>
              <a:t> </a:t>
            </a:r>
            <a:r>
              <a:rPr sz="2200">
                <a:solidFill>
                  <a:srgbClr val="000000"/>
                </a:solidFill>
                <a:latin typeface="Calibri"/>
                <a:cs typeface="Calibri"/>
              </a:rPr>
              <a:t>functions,</a:t>
            </a:r>
            <a:r>
              <a:rPr sz="2200" spc="536">
                <a:solidFill>
                  <a:srgbClr val="000000"/>
                </a:solidFill>
                <a:latin typeface="Calibri"/>
                <a:cs typeface="Calibri"/>
              </a:rPr>
              <a:t> </a:t>
            </a:r>
            <a:r>
              <a:rPr sz="2200" spc="-11">
                <a:solidFill>
                  <a:srgbClr val="000000"/>
                </a:solidFill>
                <a:latin typeface="Calibri"/>
                <a:cs typeface="Calibri"/>
              </a:rPr>
              <a:t>even</a:t>
            </a:r>
            <a:r>
              <a:rPr sz="2200" spc="551">
                <a:solidFill>
                  <a:srgbClr val="000000"/>
                </a:solidFill>
                <a:latin typeface="Calibri"/>
                <a:cs typeface="Calibri"/>
              </a:rPr>
              <a:t> </a:t>
            </a:r>
            <a:r>
              <a:rPr sz="2200">
                <a:solidFill>
                  <a:srgbClr val="000000"/>
                </a:solidFill>
                <a:latin typeface="Calibri"/>
                <a:cs typeface="Calibri"/>
              </a:rPr>
              <a:t>code.</a:t>
            </a:r>
            <a:r>
              <a:rPr sz="2200" spc="536">
                <a:solidFill>
                  <a:srgbClr val="000000"/>
                </a:solidFill>
                <a:latin typeface="Calibri"/>
                <a:cs typeface="Calibri"/>
              </a:rPr>
              <a:t> </a:t>
            </a:r>
            <a:r>
              <a:rPr sz="2200" spc="-17">
                <a:solidFill>
                  <a:srgbClr val="000000"/>
                </a:solidFill>
                <a:latin typeface="Calibri"/>
                <a:cs typeface="Calibri"/>
              </a:rPr>
              <a:t>Every</a:t>
            </a:r>
          </a:p>
        </p:txBody>
      </p:sp>
      <p:sp>
        <p:nvSpPr>
          <p:cNvPr id="8" name="object 8"/>
          <p:cNvSpPr txBox="1"/>
          <p:nvPr/>
        </p:nvSpPr>
        <p:spPr>
          <a:xfrm>
            <a:off x="2111375" y="5161417"/>
            <a:ext cx="4755440" cy="759544"/>
          </a:xfrm>
          <a:prstGeom prst="rect">
            <a:avLst/>
          </a:prstGeom>
        </p:spPr>
        <p:txBody>
          <a:bodyPr vert="horz" wrap="square" lIns="0" tIns="0" rIns="0" bIns="0" rtlCol="0">
            <a:spAutoFit/>
          </a:bodyPr>
          <a:lstStyle/>
          <a:p>
            <a:pPr marL="0" marR="0">
              <a:lnSpc>
                <a:spcPts val="2680"/>
              </a:lnSpc>
              <a:spcBef>
                <a:spcPts val="0"/>
              </a:spcBef>
              <a:spcAft>
                <a:spcPts val="0"/>
              </a:spcAft>
            </a:pPr>
            <a:r>
              <a:rPr sz="2200">
                <a:solidFill>
                  <a:srgbClr val="000000"/>
                </a:solidFill>
                <a:latin typeface="Calibri"/>
                <a:cs typeface="Calibri"/>
              </a:rPr>
              <a:t>object has an</a:t>
            </a:r>
            <a:r>
              <a:rPr sz="2200" spc="-10">
                <a:solidFill>
                  <a:srgbClr val="000000"/>
                </a:solidFill>
                <a:latin typeface="Calibri"/>
                <a:cs typeface="Calibri"/>
              </a:rPr>
              <a:t> </a:t>
            </a:r>
            <a:r>
              <a:rPr sz="2200" spc="-28">
                <a:solidFill>
                  <a:srgbClr val="000000"/>
                </a:solidFill>
                <a:latin typeface="Calibri"/>
                <a:cs typeface="Calibri"/>
              </a:rPr>
              <a:t>ID,</a:t>
            </a:r>
            <a:r>
              <a:rPr sz="2200" spc="23">
                <a:solidFill>
                  <a:srgbClr val="000000"/>
                </a:solidFill>
                <a:latin typeface="Calibri"/>
                <a:cs typeface="Calibri"/>
              </a:rPr>
              <a:t> </a:t>
            </a:r>
            <a:r>
              <a:rPr sz="2200">
                <a:solidFill>
                  <a:srgbClr val="000000"/>
                </a:solidFill>
                <a:latin typeface="Calibri"/>
                <a:cs typeface="Calibri"/>
              </a:rPr>
              <a:t>a type,</a:t>
            </a:r>
            <a:r>
              <a:rPr sz="2200" spc="18">
                <a:solidFill>
                  <a:srgbClr val="000000"/>
                </a:solidFill>
                <a:latin typeface="Calibri"/>
                <a:cs typeface="Calibri"/>
              </a:rPr>
              <a:t> </a:t>
            </a:r>
            <a:r>
              <a:rPr sz="2200">
                <a:solidFill>
                  <a:srgbClr val="000000"/>
                </a:solidFill>
                <a:latin typeface="Calibri"/>
                <a:cs typeface="Calibri"/>
              </a:rPr>
              <a:t>and a value.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Coleman</dc:creator>
  <cp:revision>1</cp:revision>
  <dcterms:created xsi:type="dcterms:W3CDTF">2020-08-03T00:06:17Z</dcterms:created>
  <dcterms:modified xsi:type="dcterms:W3CDTF">2020-08-04T14:27:18Z</dcterms:modified>
</cp:coreProperties>
</file>