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notesMasterIdLst>
    <p:notesMasterId r:id="rId4"/>
  </p:notesMasterIdLst>
  <p:handoutMasterIdLst>
    <p:handoutMasterId r:id="rId5"/>
  </p:handoutMasterIdLst>
  <p:sldIdLst>
    <p:sldId id="490" r:id="rId2"/>
    <p:sldId id="491" r:id="rId3"/>
  </p:sldIdLst>
  <p:sldSz cx="9144000" cy="6858000" type="screen4x3"/>
  <p:notesSz cx="6858000" cy="9144000"/>
  <p:custDataLst>
    <p:tags r:id="rId6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4">
          <p15:clr>
            <a:srgbClr val="A4A3A4"/>
          </p15:clr>
        </p15:guide>
        <p15:guide id="2" orient="horz" pos="433">
          <p15:clr>
            <a:srgbClr val="A4A3A4"/>
          </p15:clr>
        </p15:guide>
        <p15:guide id="3" orient="horz" pos="2158">
          <p15:clr>
            <a:srgbClr val="A4A3A4"/>
          </p15:clr>
        </p15:guide>
        <p15:guide id="4" orient="horz" pos="2836">
          <p15:clr>
            <a:srgbClr val="A4A3A4"/>
          </p15:clr>
        </p15:guide>
        <p15:guide id="5" pos="5372">
          <p15:clr>
            <a:srgbClr val="A4A3A4"/>
          </p15:clr>
        </p15:guide>
        <p15:guide id="6" pos="57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2D"/>
    <a:srgbClr val="808000"/>
    <a:srgbClr val="666633"/>
    <a:srgbClr val="669900"/>
    <a:srgbClr val="CCCC00"/>
    <a:srgbClr val="FF9999"/>
    <a:srgbClr val="B2B2B2"/>
    <a:srgbClr val="0033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91" autoAdjust="0"/>
    <p:restoredTop sz="94033" autoAdjust="0"/>
  </p:normalViewPr>
  <p:slideViewPr>
    <p:cSldViewPr snapToGrid="0">
      <p:cViewPr>
        <p:scale>
          <a:sx n="86" d="100"/>
          <a:sy n="86" d="100"/>
        </p:scale>
        <p:origin x="300" y="-282"/>
      </p:cViewPr>
      <p:guideLst>
        <p:guide orient="horz" pos="1864"/>
        <p:guide orient="horz" pos="433"/>
        <p:guide orient="horz" pos="2158"/>
        <p:guide orient="horz" pos="2836"/>
        <p:guide pos="5372"/>
        <p:guide pos="5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5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6D59313-0225-448E-8B3D-DE331F931F8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842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3F979FF-FF9E-4003-9145-E10EAEA0ED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05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F979FF-FF9E-4003-9145-E10EAEA0ED2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74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80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1696"/>
            <a:ext cx="8229600" cy="553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11/14/2017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998925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1"/>
          <p:cNvSpPr>
            <a:spLocks noChangeArrowheads="1"/>
          </p:cNvSpPr>
          <p:nvPr userDrawn="1"/>
        </p:nvSpPr>
        <p:spPr bwMode="auto">
          <a:xfrm>
            <a:off x="342900" y="6321425"/>
            <a:ext cx="8801100" cy="42863"/>
          </a:xfrm>
          <a:prstGeom prst="rect">
            <a:avLst/>
          </a:prstGeom>
          <a:gradFill rotWithShape="1">
            <a:gsLst>
              <a:gs pos="0">
                <a:srgbClr val="33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 b="0"/>
          </a:p>
        </p:txBody>
      </p: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8375650" y="6343650"/>
            <a:ext cx="514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8A0DC29D-2067-4C30-BDF8-B9CA635915A6}" type="slidenum">
              <a:rPr lang="es-ES_tradnl" altLang="pt-BR" sz="1500" smtClean="0">
                <a:solidFill>
                  <a:srgbClr val="333300"/>
                </a:solidFill>
              </a:rPr>
              <a:pPr algn="r">
                <a:defRPr/>
              </a:pPr>
              <a:t>‹nº›</a:t>
            </a:fld>
            <a:endParaRPr lang="es-ES_tradnl" altLang="pt-BR" sz="1500">
              <a:solidFill>
                <a:srgbClr val="333300"/>
              </a:solidFill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330200" y="720725"/>
            <a:ext cx="8801100" cy="42863"/>
          </a:xfrm>
          <a:prstGeom prst="rect">
            <a:avLst/>
          </a:prstGeom>
          <a:gradFill rotWithShape="1">
            <a:gsLst>
              <a:gs pos="0">
                <a:srgbClr val="33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 b="0"/>
          </a:p>
        </p:txBody>
      </p:sp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4799" y="6364288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pt-BR" dirty="0">
                <a:solidFill>
                  <a:srgbClr val="333300"/>
                </a:solidFill>
              </a:rPr>
              <a:t>CCB</a:t>
            </a:r>
            <a:endParaRPr lang="pt-BR" altLang="pt-BR" dirty="0">
              <a:solidFill>
                <a:srgbClr val="33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altLang="pt-BR" sz="4000" b="1" dirty="0">
                <a:solidFill>
                  <a:schemeClr val="bg2">
                    <a:lumMod val="25000"/>
                  </a:schemeClr>
                </a:solidFill>
              </a:rPr>
              <a:t>PROCESSO DE COMPRAS</a:t>
            </a:r>
            <a:endParaRPr lang="pt-BR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6890657" cy="1752600"/>
          </a:xfrm>
        </p:spPr>
        <p:txBody>
          <a:bodyPr/>
          <a:lstStyle/>
          <a:p>
            <a:r>
              <a:rPr lang="pt-BR" dirty="0" smtClean="0"/>
              <a:t>Sistema Campo </a:t>
            </a:r>
            <a:r>
              <a:rPr lang="pt-BR" dirty="0"/>
              <a:t>Limpo Paulista, </a:t>
            </a:r>
            <a:r>
              <a:rPr lang="pt-BR" dirty="0" smtClean="0"/>
              <a:t>Novembro 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37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824" y="153408"/>
            <a:ext cx="7306824" cy="580708"/>
          </a:xfrm>
        </p:spPr>
        <p:txBody>
          <a:bodyPr/>
          <a:lstStyle/>
          <a:p>
            <a:r>
              <a:rPr lang="pt-BR" sz="2400" dirty="0"/>
              <a:t>Processo de Compras – </a:t>
            </a:r>
            <a:r>
              <a:rPr lang="pt-BR" sz="2400" dirty="0" smtClean="0"/>
              <a:t>Sistema Campo Limpo Paulista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521506" y="988476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Identificar </a:t>
            </a:r>
            <a:r>
              <a:rPr lang="pt-BR" sz="1000" b="0" dirty="0">
                <a:latin typeface="Arial Narrow" panose="020B0606020202030204" pitchFamily="34" charset="0"/>
              </a:rPr>
              <a:t>a necessidade do material a ser comprado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36021" y="2243756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Solicitar cotação para 3 fornecedores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5912997" y="2242522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Analisar</a:t>
            </a:r>
            <a:r>
              <a:rPr lang="pt-BR" sz="1000" b="0" dirty="0" smtClean="0">
                <a:latin typeface="Arial Narrow" panose="020B0606020202030204" pitchFamily="34" charset="0"/>
              </a:rPr>
              <a:t>, Inserir cotações no Sistema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59326" y="3351202"/>
            <a:ext cx="1193073" cy="7589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Sistema Envia e-mail para Fornecedor ganhador informando intenção de compra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cxnSp>
        <p:nvCxnSpPr>
          <p:cNvPr id="19" name="Conector: Angulado 18"/>
          <p:cNvCxnSpPr>
            <a:stCxn id="5" idx="3"/>
            <a:endCxn id="6" idx="0"/>
          </p:cNvCxnSpPr>
          <p:nvPr/>
        </p:nvCxnSpPr>
        <p:spPr>
          <a:xfrm>
            <a:off x="1714579" y="1293276"/>
            <a:ext cx="2217979" cy="950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13190" y="839108"/>
            <a:ext cx="8926286" cy="1121241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13190" y="837087"/>
            <a:ext cx="352231" cy="1122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REQUISITANTE</a:t>
            </a:r>
          </a:p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 (fora do sistem</a:t>
            </a:r>
            <a:r>
              <a:rPr lang="pt-BR" sz="1000" b="0" dirty="0" smtClean="0">
                <a:latin typeface="Arial Narrow" panose="020B0606020202030204" pitchFamily="34" charset="0"/>
              </a:rPr>
              <a:t>a)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112972" y="1960831"/>
            <a:ext cx="8926286" cy="259070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112952" y="1960611"/>
            <a:ext cx="352231" cy="2590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COMPRADOR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112972" y="4553561"/>
            <a:ext cx="8926286" cy="1198081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112972" y="4552492"/>
            <a:ext cx="352231" cy="119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ADMINISTRADOR 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cxnSp>
        <p:nvCxnSpPr>
          <p:cNvPr id="120" name="Conector: Angulado 119"/>
          <p:cNvCxnSpPr>
            <a:stCxn id="6" idx="3"/>
            <a:endCxn id="9" idx="1"/>
          </p:cNvCxnSpPr>
          <p:nvPr/>
        </p:nvCxnSpPr>
        <p:spPr>
          <a:xfrm flipV="1">
            <a:off x="4529094" y="2547322"/>
            <a:ext cx="1383903" cy="1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9" idx="2"/>
            <a:endCxn id="69" idx="0"/>
          </p:cNvCxnSpPr>
          <p:nvPr/>
        </p:nvCxnSpPr>
        <p:spPr>
          <a:xfrm rot="16200000" flipH="1">
            <a:off x="6221200" y="3140454"/>
            <a:ext cx="577188" cy="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5959289" y="4724524"/>
            <a:ext cx="110153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Analisar as cotações e condições de pagamentos</a:t>
            </a:r>
          </a:p>
        </p:txBody>
      </p:sp>
      <p:cxnSp>
        <p:nvCxnSpPr>
          <p:cNvPr id="130" name="Conector: Angulado 129"/>
          <p:cNvCxnSpPr>
            <a:stCxn id="69" idx="2"/>
            <a:endCxn id="129" idx="0"/>
          </p:cNvCxnSpPr>
          <p:nvPr/>
        </p:nvCxnSpPr>
        <p:spPr>
          <a:xfrm rot="16200000" flipH="1">
            <a:off x="6167247" y="4381715"/>
            <a:ext cx="68561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tângulo 133"/>
          <p:cNvSpPr/>
          <p:nvPr/>
        </p:nvSpPr>
        <p:spPr>
          <a:xfrm>
            <a:off x="3382824" y="4750424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Dar retorno ao </a:t>
            </a:r>
            <a:r>
              <a:rPr lang="pt-BR" sz="1000" b="0" dirty="0" smtClean="0">
                <a:latin typeface="Arial Narrow" panose="020B0606020202030204" pitchFamily="34" charset="0"/>
              </a:rPr>
              <a:t>Comprador</a:t>
            </a:r>
            <a:r>
              <a:rPr lang="pt-BR" sz="1000" b="0" dirty="0" smtClean="0">
                <a:latin typeface="Arial Narrow" panose="020B0606020202030204" pitchFamily="34" charset="0"/>
              </a:rPr>
              <a:t> </a:t>
            </a:r>
            <a:r>
              <a:rPr lang="pt-BR" sz="1000" b="0" dirty="0">
                <a:latin typeface="Arial Narrow" panose="020B0606020202030204" pitchFamily="34" charset="0"/>
              </a:rPr>
              <a:t>explicando razões da não aprovação</a:t>
            </a:r>
          </a:p>
        </p:txBody>
      </p:sp>
      <p:sp>
        <p:nvSpPr>
          <p:cNvPr id="141" name="Losango 140"/>
          <p:cNvSpPr/>
          <p:nvPr/>
        </p:nvSpPr>
        <p:spPr>
          <a:xfrm>
            <a:off x="7742443" y="4672170"/>
            <a:ext cx="1227573" cy="714305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>
                <a:latin typeface="Arial Narrow" panose="020B0606020202030204" pitchFamily="34" charset="0"/>
              </a:rPr>
              <a:t>Compra</a:t>
            </a:r>
          </a:p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aprovada?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7759476" y="877642"/>
            <a:ext cx="1192876" cy="93342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Receber </a:t>
            </a:r>
            <a:r>
              <a:rPr lang="pt-BR" sz="1000" b="0" dirty="0">
                <a:latin typeface="Arial Narrow" panose="020B0606020202030204" pitchFamily="34" charset="0"/>
              </a:rPr>
              <a:t>o material comprado e </a:t>
            </a:r>
            <a:r>
              <a:rPr lang="pt-BR" sz="1000" b="0" dirty="0" smtClean="0">
                <a:latin typeface="Arial Narrow" panose="020B0606020202030204" pitchFamily="34" charset="0"/>
              </a:rPr>
              <a:t>enviar  </a:t>
            </a:r>
            <a:r>
              <a:rPr lang="pt-BR" sz="1000" b="0" dirty="0">
                <a:latin typeface="Arial Narrow" panose="020B0606020202030204" pitchFamily="34" charset="0"/>
              </a:rPr>
              <a:t>(</a:t>
            </a:r>
            <a:r>
              <a:rPr lang="pt-BR" sz="1000" b="0" dirty="0" smtClean="0">
                <a:latin typeface="Arial Narrow" panose="020B0606020202030204" pitchFamily="34" charset="0"/>
              </a:rPr>
              <a:t>manualmente) </a:t>
            </a:r>
            <a:r>
              <a:rPr lang="pt-BR" sz="1000" b="0" dirty="0" smtClean="0">
                <a:latin typeface="Arial Narrow" panose="020B0606020202030204" pitchFamily="34" charset="0"/>
              </a:rPr>
              <a:t>NF </a:t>
            </a:r>
            <a:r>
              <a:rPr lang="pt-BR" sz="1000" b="0" dirty="0">
                <a:latin typeface="Arial Narrow" panose="020B0606020202030204" pitchFamily="34" charset="0"/>
              </a:rPr>
              <a:t>para </a:t>
            </a:r>
            <a:r>
              <a:rPr lang="pt-BR" sz="1000" b="0" dirty="0" smtClean="0">
                <a:latin typeface="Arial Narrow" panose="020B0606020202030204" pitchFamily="34" charset="0"/>
              </a:rPr>
              <a:t>tesouraria assinado </a:t>
            </a:r>
            <a:r>
              <a:rPr lang="pt-BR" sz="1000" b="0" dirty="0">
                <a:latin typeface="Arial Narrow" panose="020B0606020202030204" pitchFamily="34" charset="0"/>
              </a:rPr>
              <a:t>pelo </a:t>
            </a:r>
            <a:r>
              <a:rPr lang="pt-BR" sz="1000" b="0" dirty="0" smtClean="0">
                <a:latin typeface="Arial Narrow" panose="020B0606020202030204" pitchFamily="34" charset="0"/>
              </a:rPr>
              <a:t>ministério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cxnSp>
        <p:nvCxnSpPr>
          <p:cNvPr id="152" name="Conector: Angulado 151"/>
          <p:cNvCxnSpPr>
            <a:stCxn id="10" idx="0"/>
            <a:endCxn id="226" idx="2"/>
          </p:cNvCxnSpPr>
          <p:nvPr/>
        </p:nvCxnSpPr>
        <p:spPr>
          <a:xfrm rot="16200000" flipV="1">
            <a:off x="8103291" y="3098629"/>
            <a:ext cx="504838" cy="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Angulado 171"/>
          <p:cNvCxnSpPr>
            <a:stCxn id="129" idx="3"/>
            <a:endCxn id="141" idx="1"/>
          </p:cNvCxnSpPr>
          <p:nvPr/>
        </p:nvCxnSpPr>
        <p:spPr>
          <a:xfrm flipV="1">
            <a:off x="7060822" y="5029323"/>
            <a:ext cx="6816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174"/>
          <p:cNvCxnSpPr>
            <a:stCxn id="141" idx="0"/>
            <a:endCxn id="10" idx="2"/>
          </p:cNvCxnSpPr>
          <p:nvPr/>
        </p:nvCxnSpPr>
        <p:spPr>
          <a:xfrm rot="16200000" flipV="1">
            <a:off x="8075047" y="4390986"/>
            <a:ext cx="562001" cy="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tângulo 181"/>
          <p:cNvSpPr/>
          <p:nvPr/>
        </p:nvSpPr>
        <p:spPr>
          <a:xfrm>
            <a:off x="8104978" y="4487117"/>
            <a:ext cx="2584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S</a:t>
            </a:r>
            <a:endParaRPr lang="pt-BR" sz="1050" dirty="0"/>
          </a:p>
        </p:txBody>
      </p:sp>
      <p:sp>
        <p:nvSpPr>
          <p:cNvPr id="183" name="Retângulo 182"/>
          <p:cNvSpPr/>
          <p:nvPr/>
        </p:nvSpPr>
        <p:spPr>
          <a:xfrm>
            <a:off x="8098566" y="5334123"/>
            <a:ext cx="2648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N</a:t>
            </a:r>
            <a:endParaRPr lang="pt-BR" sz="1050" dirty="0"/>
          </a:p>
        </p:txBody>
      </p:sp>
      <p:cxnSp>
        <p:nvCxnSpPr>
          <p:cNvPr id="184" name="Conector: Angulado 183"/>
          <p:cNvCxnSpPr>
            <a:stCxn id="141" idx="2"/>
            <a:endCxn id="134" idx="2"/>
          </p:cNvCxnSpPr>
          <p:nvPr/>
        </p:nvCxnSpPr>
        <p:spPr>
          <a:xfrm rot="5400000" flipH="1">
            <a:off x="6154570" y="3184815"/>
            <a:ext cx="26452" cy="4376869"/>
          </a:xfrm>
          <a:prstGeom prst="bentConnector3">
            <a:avLst>
              <a:gd name="adj1" fmla="val -864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/>
          <p:cNvSpPr/>
          <p:nvPr/>
        </p:nvSpPr>
        <p:spPr>
          <a:xfrm>
            <a:off x="502196" y="2390498"/>
            <a:ext cx="1193073" cy="30213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83" name="Retângulo: Cantos Arredondados 82"/>
          <p:cNvSpPr/>
          <p:nvPr/>
        </p:nvSpPr>
        <p:spPr>
          <a:xfrm>
            <a:off x="6082432" y="1193981"/>
            <a:ext cx="1193073" cy="30213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5913518" y="3429309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Solicitar aprovação da cotação realizada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78" name="Losango 77"/>
          <p:cNvSpPr/>
          <p:nvPr/>
        </p:nvSpPr>
        <p:spPr>
          <a:xfrm>
            <a:off x="1819838" y="4614075"/>
            <a:ext cx="1292333" cy="882296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Solicitado correção</a:t>
            </a:r>
          </a:p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?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cxnSp>
        <p:nvCxnSpPr>
          <p:cNvPr id="79" name="Conector: Angulado 119"/>
          <p:cNvCxnSpPr>
            <a:stCxn id="134" idx="1"/>
            <a:endCxn id="78" idx="3"/>
          </p:cNvCxnSpPr>
          <p:nvPr/>
        </p:nvCxnSpPr>
        <p:spPr>
          <a:xfrm rot="10800000">
            <a:off x="3112172" y="5055224"/>
            <a:ext cx="2706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/>
          <p:cNvSpPr/>
          <p:nvPr/>
        </p:nvSpPr>
        <p:spPr>
          <a:xfrm>
            <a:off x="2241403" y="4324884"/>
            <a:ext cx="2584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S</a:t>
            </a:r>
            <a:endParaRPr lang="pt-BR" sz="1050" dirty="0"/>
          </a:p>
        </p:txBody>
      </p:sp>
      <p:sp>
        <p:nvSpPr>
          <p:cNvPr id="88" name="Retângulo 87"/>
          <p:cNvSpPr/>
          <p:nvPr/>
        </p:nvSpPr>
        <p:spPr>
          <a:xfrm>
            <a:off x="1613260" y="4801653"/>
            <a:ext cx="2648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N</a:t>
            </a:r>
            <a:endParaRPr lang="pt-BR" sz="1050" dirty="0"/>
          </a:p>
        </p:txBody>
      </p:sp>
      <p:cxnSp>
        <p:nvCxnSpPr>
          <p:cNvPr id="89" name="Conector: Angulado 119"/>
          <p:cNvCxnSpPr>
            <a:stCxn id="78" idx="0"/>
            <a:endCxn id="162" idx="2"/>
          </p:cNvCxnSpPr>
          <p:nvPr/>
        </p:nvCxnSpPr>
        <p:spPr>
          <a:xfrm rot="5400000" flipH="1" flipV="1">
            <a:off x="2178579" y="4326649"/>
            <a:ext cx="5748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119"/>
          <p:cNvCxnSpPr>
            <a:stCxn id="78" idx="1"/>
            <a:endCxn id="28" idx="2"/>
          </p:cNvCxnSpPr>
          <p:nvPr/>
        </p:nvCxnSpPr>
        <p:spPr>
          <a:xfrm rot="10800000">
            <a:off x="1098734" y="2692633"/>
            <a:ext cx="721105" cy="2362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do 151"/>
          <p:cNvCxnSpPr>
            <a:stCxn id="151" idx="1"/>
            <a:endCxn id="83" idx="3"/>
          </p:cNvCxnSpPr>
          <p:nvPr/>
        </p:nvCxnSpPr>
        <p:spPr>
          <a:xfrm rot="10800000" flipV="1">
            <a:off x="7275506" y="1344354"/>
            <a:ext cx="483971" cy="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tângulo 161"/>
          <p:cNvSpPr/>
          <p:nvPr/>
        </p:nvSpPr>
        <p:spPr>
          <a:xfrm>
            <a:off x="1869469" y="3429212"/>
            <a:ext cx="1193073" cy="610011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Realizar correções nos itens solicitados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cxnSp>
        <p:nvCxnSpPr>
          <p:cNvPr id="165" name="Conector: Angulado 119"/>
          <p:cNvCxnSpPr>
            <a:stCxn id="162" idx="3"/>
            <a:endCxn id="199" idx="1"/>
          </p:cNvCxnSpPr>
          <p:nvPr/>
        </p:nvCxnSpPr>
        <p:spPr>
          <a:xfrm>
            <a:off x="3062542" y="3734218"/>
            <a:ext cx="223150" cy="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Losango 198"/>
          <p:cNvSpPr/>
          <p:nvPr/>
        </p:nvSpPr>
        <p:spPr>
          <a:xfrm>
            <a:off x="3285692" y="3293091"/>
            <a:ext cx="1295368" cy="882296"/>
          </a:xfrm>
          <a:prstGeom prst="diamond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Necessit</a:t>
            </a:r>
            <a:r>
              <a:rPr lang="pt-BR" sz="1000" b="0" dirty="0" smtClean="0">
                <a:latin typeface="Arial Narrow" panose="020B0606020202030204" pitchFamily="34" charset="0"/>
              </a:rPr>
              <a:t>a a</a:t>
            </a:r>
            <a:r>
              <a:rPr lang="pt-BR" sz="1000" b="0" dirty="0" smtClean="0">
                <a:latin typeface="Arial Narrow" panose="020B0606020202030204" pitchFamily="34" charset="0"/>
              </a:rPr>
              <a:t>lterar materiais</a:t>
            </a:r>
          </a:p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?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sp>
        <p:nvSpPr>
          <p:cNvPr id="202" name="Retângulo 201"/>
          <p:cNvSpPr/>
          <p:nvPr/>
        </p:nvSpPr>
        <p:spPr>
          <a:xfrm>
            <a:off x="3929958" y="3101422"/>
            <a:ext cx="2584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S</a:t>
            </a:r>
            <a:endParaRPr lang="pt-BR" sz="1050" dirty="0"/>
          </a:p>
        </p:txBody>
      </p:sp>
      <p:sp>
        <p:nvSpPr>
          <p:cNvPr id="203" name="Retângulo 202"/>
          <p:cNvSpPr/>
          <p:nvPr/>
        </p:nvSpPr>
        <p:spPr>
          <a:xfrm>
            <a:off x="4528394" y="3505699"/>
            <a:ext cx="2648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latin typeface="Arial Narrow" panose="020B0606020202030204" pitchFamily="34" charset="0"/>
              </a:rPr>
              <a:t>N</a:t>
            </a:r>
            <a:endParaRPr lang="pt-BR" sz="1050" dirty="0"/>
          </a:p>
        </p:txBody>
      </p:sp>
      <p:cxnSp>
        <p:nvCxnSpPr>
          <p:cNvPr id="204" name="Conector: Angulado 119"/>
          <p:cNvCxnSpPr>
            <a:stCxn id="199" idx="0"/>
            <a:endCxn id="6" idx="2"/>
          </p:cNvCxnSpPr>
          <p:nvPr/>
        </p:nvCxnSpPr>
        <p:spPr>
          <a:xfrm rot="16200000" flipV="1">
            <a:off x="3713099" y="3072814"/>
            <a:ext cx="439736" cy="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Angulado 119"/>
          <p:cNvCxnSpPr>
            <a:stCxn id="199" idx="3"/>
            <a:endCxn id="69" idx="1"/>
          </p:cNvCxnSpPr>
          <p:nvPr/>
        </p:nvCxnSpPr>
        <p:spPr>
          <a:xfrm flipV="1">
            <a:off x="4581060" y="3734109"/>
            <a:ext cx="1332458" cy="1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tângulo 225"/>
          <p:cNvSpPr/>
          <p:nvPr/>
        </p:nvSpPr>
        <p:spPr>
          <a:xfrm>
            <a:off x="7759019" y="2236765"/>
            <a:ext cx="1193073" cy="60959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0" dirty="0" smtClean="0">
                <a:latin typeface="Arial Narrow" panose="020B0606020202030204" pitchFamily="34" charset="0"/>
              </a:rPr>
              <a:t>Finalizar compra no Sistema</a:t>
            </a:r>
            <a:endParaRPr lang="pt-BR" sz="1000" b="0" dirty="0">
              <a:latin typeface="Arial Narrow" panose="020B0606020202030204" pitchFamily="34" charset="0"/>
            </a:endParaRPr>
          </a:p>
        </p:txBody>
      </p:sp>
      <p:cxnSp>
        <p:nvCxnSpPr>
          <p:cNvPr id="229" name="Conector: Angulado 151"/>
          <p:cNvCxnSpPr>
            <a:stCxn id="226" idx="0"/>
            <a:endCxn id="151" idx="2"/>
          </p:cNvCxnSpPr>
          <p:nvPr/>
        </p:nvCxnSpPr>
        <p:spPr>
          <a:xfrm rot="5400000" flipH="1" flipV="1">
            <a:off x="8142886" y="2023737"/>
            <a:ext cx="425699" cy="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7681</TotalTime>
  <Words>120</Words>
  <Application>Microsoft Office PowerPoint</Application>
  <PresentationFormat>Apresentação na tela (4:3)</PresentationFormat>
  <Paragraphs>32</Paragraphs>
  <Slides>2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Clarity</vt:lpstr>
      <vt:lpstr>think-cell Slide</vt:lpstr>
      <vt:lpstr>PROCESSO DE COMPRAS</vt:lpstr>
      <vt:lpstr>Processo de Compras – Sistema Campo Limpo Paulista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Gestão Administrativa CCB</dc:title>
  <dc:creator>NG</dc:creator>
  <cp:lastModifiedBy>Almir</cp:lastModifiedBy>
  <cp:revision>610</cp:revision>
  <dcterms:created xsi:type="dcterms:W3CDTF">2005-12-19T15:29:34Z</dcterms:created>
  <dcterms:modified xsi:type="dcterms:W3CDTF">2017-11-15T00:55:27Z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mbre Plantilla">
    <vt:lpwstr>Plantilla PowerPoint</vt:lpwstr>
  </property>
</Properties>
</file>