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s/slide10.xml" ContentType="application/vnd.openxmlformats-officedocument.presentationml.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slides/slide20.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6.xml" ContentType="application/vnd.openxmlformats-officedocument.presentationml.slideLayout+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12192000"/>
  <p:defaultTextStyle>
    <a:defPPr>
      <a:defRPr lang="pt-BR"/>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Slide de Título">
    <p:spTree>
      <p:nvGrpSpPr>
        <p:cNvPr id="1" name="" hidden="0"/>
        <p:cNvGrpSpPr/>
        <p:nvPr isPhoto="0" userDrawn="0"/>
      </p:nvGrpSpPr>
      <p:grpSpPr bwMode="auto">
        <a:xfrm>
          <a:off x="0" y="0"/>
          <a:ext cx="0" cy="0"/>
          <a:chOff x="0" y="0"/>
          <a:chExt cx="0" cy="0"/>
        </a:xfrm>
      </p:grpSpPr>
      <p:sp>
        <p:nvSpPr>
          <p:cNvPr id="4" name="Rectangle 6" hidden="0"/>
          <p:cNvSpPr/>
          <p:nvPr isPhoto="0" userDrawn="0"/>
        </p:nvSpPr>
        <p:spPr bwMode="auto">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hidden="0"/>
          <p:cNvSpPr/>
          <p:nvPr isPhoto="0" userDrawn="0"/>
        </p:nvSpPr>
        <p:spPr bwMode="auto">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hidden="0"/>
          <p:cNvSpPr>
            <a:spLocks noGrp="1"/>
          </p:cNvSpPr>
          <p:nvPr isPhoto="0" userDrawn="0">
            <p:ph type="ctrTitle" hasCustomPrompt="0"/>
          </p:nvPr>
        </p:nvSpPr>
        <p:spPr bwMode="auto">
          <a:xfrm>
            <a:off x="1097280" y="758952"/>
            <a:ext cx="10058400" cy="3566160"/>
          </a:xfrm>
        </p:spPr>
        <p:txBody>
          <a:bodyPr anchor="b">
            <a:normAutofit/>
          </a:bodyPr>
          <a:lstStyle>
            <a:lvl1pPr algn="l">
              <a:lnSpc>
                <a:spcPct val="85000"/>
              </a:lnSpc>
              <a:defRPr sz="8000" spc="-50">
                <a:solidFill>
                  <a:schemeClr val="tx1">
                    <a:lumMod val="85000"/>
                    <a:lumOff val="15000"/>
                  </a:schemeClr>
                </a:solidFill>
              </a:defRPr>
            </a:lvl1pPr>
          </a:lstStyle>
          <a:p>
            <a:pPr>
              <a:defRPr/>
            </a:pPr>
            <a:r>
              <a:rPr lang="pt-BR"/>
              <a:t>Clique para editar o título Mestre</a:t>
            </a:r>
            <a:endParaRPr lang="en-US"/>
          </a:p>
        </p:txBody>
      </p:sp>
      <p:sp>
        <p:nvSpPr>
          <p:cNvPr id="7" name="Subtitle 2" hidden="0"/>
          <p:cNvSpPr>
            <a:spLocks noGrp="1"/>
          </p:cNvSpPr>
          <p:nvPr isPhoto="0" userDrawn="0">
            <p:ph type="subTitle" idx="1" hasCustomPrompt="0"/>
          </p:nvPr>
        </p:nvSpPr>
        <p:spPr bwMode="auto">
          <a:xfrm>
            <a:off x="1100051" y="4455620"/>
            <a:ext cx="10058400" cy="1143000"/>
          </a:xfrm>
        </p:spPr>
        <p:txBody>
          <a:bodyPr lIns="91440" rIns="91440">
            <a:normAutofit/>
          </a:bodyPr>
          <a:lstStyle>
            <a:lvl1pPr marL="0" indent="0" algn="l">
              <a:buNone/>
              <a:defRPr sz="2400" cap="all" spc="20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pt-BR"/>
              <a:t>Clique para editar o estilo do subtítulo Mestre</a:t>
            </a:r>
            <a:endParaRPr lang="en-US"/>
          </a:p>
        </p:txBody>
      </p:sp>
      <p:sp>
        <p:nvSpPr>
          <p:cNvPr id="8" name="Date Placeholder 3"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9" name="Footer Placeholder 4" hidden="0"/>
          <p:cNvSpPr>
            <a:spLocks noGrp="1"/>
          </p:cNvSpPr>
          <p:nvPr isPhoto="0" userDrawn="0">
            <p:ph type="ftr" sz="quarter" idx="11" hasCustomPrompt="0"/>
          </p:nvPr>
        </p:nvSpPr>
        <p:spPr bwMode="auto"/>
        <p:txBody>
          <a:bodyPr/>
          <a:lstStyle/>
          <a:p>
            <a:pPr>
              <a:defRPr/>
            </a:pPr>
            <a:endParaRPr lang="pt-BR"/>
          </a:p>
        </p:txBody>
      </p:sp>
      <p:sp>
        <p:nvSpPr>
          <p:cNvPr id="10" name="Slide Number Placeholder 5"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cxnSp>
        <p:nvCxnSpPr>
          <p:cNvPr id="11" name="Straight Connector 8" hidden="0"/>
          <p:cNvCxnSpPr>
            <a:cxnSpLocks/>
          </p:cNvCxnSpPr>
          <p:nvPr isPhoto="0" userDrawn="0"/>
        </p:nvCxnSpPr>
        <p:spPr bwMode="auto">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e Texto Vertical">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pt-BR"/>
              <a:t>Clique para editar o título Mestre</a:t>
            </a:r>
            <a:endParaRPr lang="en-US"/>
          </a:p>
        </p:txBody>
      </p:sp>
      <p:sp>
        <p:nvSpPr>
          <p:cNvPr id="5" name="Vertical Text Placeholder 2" hidden="0"/>
          <p:cNvSpPr>
            <a:spLocks noGrp="1"/>
          </p:cNvSpPr>
          <p:nvPr isPhoto="0" userDrawn="0">
            <p:ph type="body" orient="vert" idx="1" hasCustomPrompt="0"/>
          </p:nvPr>
        </p:nvSpPr>
        <p:spPr bwMode="auto"/>
        <p:txBody>
          <a:bodyPr vert="eaVert" lIns="45720" tIns="0" rIns="45720" bIns="0"/>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7" name="Footer Placeholder 4" hidden="0"/>
          <p:cNvSpPr>
            <a:spLocks noGrp="1"/>
          </p:cNvSpPr>
          <p:nvPr isPhoto="0" userDrawn="0">
            <p:ph type="ftr" sz="quarter" idx="11" hasCustomPrompt="0"/>
          </p:nvPr>
        </p:nvSpPr>
        <p:spPr bwMode="auto"/>
        <p:txBody>
          <a:bodyPr/>
          <a:lstStyle/>
          <a:p>
            <a:pPr>
              <a:defRPr/>
            </a:pPr>
            <a:endParaRPr lang="pt-BR"/>
          </a:p>
        </p:txBody>
      </p:sp>
      <p:sp>
        <p:nvSpPr>
          <p:cNvPr id="8" name="Slide Number Placeholder 5"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Texto e Título Vertical">
    <p:spTree>
      <p:nvGrpSpPr>
        <p:cNvPr id="1" name="" hidden="0"/>
        <p:cNvGrpSpPr/>
        <p:nvPr isPhoto="0" userDrawn="0"/>
      </p:nvGrpSpPr>
      <p:grpSpPr bwMode="auto">
        <a:xfrm>
          <a:off x="0" y="0"/>
          <a:ext cx="0" cy="0"/>
          <a:chOff x="0" y="0"/>
          <a:chExt cx="0" cy="0"/>
        </a:xfrm>
      </p:grpSpPr>
      <p:sp>
        <p:nvSpPr>
          <p:cNvPr id="4" name="Rectangle 6" hidden="0"/>
          <p:cNvSpPr/>
          <p:nvPr isPhoto="0" userDrawn="0"/>
        </p:nvSpPr>
        <p:spPr bwMode="auto">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hidden="0"/>
          <p:cNvSpPr/>
          <p:nvPr isPhoto="0" userDrawn="0"/>
        </p:nvSpPr>
        <p:spPr bwMode="auto">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Vertical Title 1" hidden="0"/>
          <p:cNvSpPr>
            <a:spLocks noGrp="1"/>
          </p:cNvSpPr>
          <p:nvPr isPhoto="0" userDrawn="0">
            <p:ph type="title" orient="vert" hasCustomPrompt="0"/>
          </p:nvPr>
        </p:nvSpPr>
        <p:spPr bwMode="auto">
          <a:xfrm>
            <a:off x="8724900" y="414778"/>
            <a:ext cx="2628900" cy="5757421"/>
          </a:xfrm>
        </p:spPr>
        <p:txBody>
          <a:bodyPr vert="eaVert"/>
          <a:lstStyle/>
          <a:p>
            <a:pPr>
              <a:defRPr/>
            </a:pPr>
            <a:r>
              <a:rPr lang="pt-BR"/>
              <a:t>Clique para editar o título Mestre</a:t>
            </a:r>
            <a:endParaRPr lang="en-US"/>
          </a:p>
        </p:txBody>
      </p:sp>
      <p:sp>
        <p:nvSpPr>
          <p:cNvPr id="7" name="Vertical Text Placeholder 2" hidden="0"/>
          <p:cNvSpPr>
            <a:spLocks noGrp="1"/>
          </p:cNvSpPr>
          <p:nvPr isPhoto="0" userDrawn="0">
            <p:ph type="body" orient="vert" idx="1" hasCustomPrompt="0"/>
          </p:nvPr>
        </p:nvSpPr>
        <p:spPr bwMode="auto">
          <a:xfrm>
            <a:off x="838200" y="414778"/>
            <a:ext cx="7734300" cy="5757422"/>
          </a:xfrm>
        </p:spPr>
        <p:txBody>
          <a:bodyPr vert="eaVert" lIns="45720" tIns="0" rIns="45720" bIns="0"/>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8" name="Date Placeholder 3"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9" name="Footer Placeholder 4" hidden="0"/>
          <p:cNvSpPr>
            <a:spLocks noGrp="1"/>
          </p:cNvSpPr>
          <p:nvPr isPhoto="0" userDrawn="0">
            <p:ph type="ftr" sz="quarter" idx="11" hasCustomPrompt="0"/>
          </p:nvPr>
        </p:nvSpPr>
        <p:spPr bwMode="auto"/>
        <p:txBody>
          <a:bodyPr/>
          <a:lstStyle/>
          <a:p>
            <a:pPr>
              <a:defRPr/>
            </a:pPr>
            <a:endParaRPr lang="pt-BR"/>
          </a:p>
        </p:txBody>
      </p:sp>
      <p:sp>
        <p:nvSpPr>
          <p:cNvPr id="10" name="Slide Number Placeholder 5"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e Conteúdo">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lvl1pPr marL="0">
              <a:defRPr/>
            </a:lvl1pPr>
          </a:lstStyle>
          <a:p>
            <a:pPr>
              <a:defRPr/>
            </a:pPr>
            <a:r>
              <a:rPr lang="pt-BR"/>
              <a:t>Clique para editar o título Mestre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7" name="Footer Placeholder 4" hidden="0"/>
          <p:cNvSpPr>
            <a:spLocks noGrp="1"/>
          </p:cNvSpPr>
          <p:nvPr isPhoto="0" userDrawn="0">
            <p:ph type="ftr" sz="quarter" idx="11" hasCustomPrompt="0"/>
          </p:nvPr>
        </p:nvSpPr>
        <p:spPr bwMode="auto"/>
        <p:txBody>
          <a:bodyPr/>
          <a:lstStyle/>
          <a:p>
            <a:pPr>
              <a:defRPr/>
            </a:pPr>
            <a:endParaRPr lang="pt-BR"/>
          </a:p>
        </p:txBody>
      </p:sp>
      <p:sp>
        <p:nvSpPr>
          <p:cNvPr id="8" name="Slide Number Placeholder 5"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Cabeçalho da Seção">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Rectangle 6" hidden="0"/>
          <p:cNvSpPr/>
          <p:nvPr isPhoto="0" userDrawn="0"/>
        </p:nvSpPr>
        <p:spPr bwMode="auto">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hidden="0"/>
          <p:cNvSpPr/>
          <p:nvPr isPhoto="0" userDrawn="0"/>
        </p:nvSpPr>
        <p:spPr bwMode="auto">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hidden="0"/>
          <p:cNvSpPr>
            <a:spLocks noGrp="1"/>
          </p:cNvSpPr>
          <p:nvPr isPhoto="0" userDrawn="0">
            <p:ph type="title" hasCustomPrompt="0"/>
          </p:nvPr>
        </p:nvSpPr>
        <p:spPr bwMode="auto">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pPr>
              <a:defRPr/>
            </a:pPr>
            <a:r>
              <a:rPr lang="pt-BR"/>
              <a:t>Clique para editar o título Mestre</a:t>
            </a:r>
            <a:endParaRPr lang="en-US"/>
          </a:p>
        </p:txBody>
      </p:sp>
      <p:sp>
        <p:nvSpPr>
          <p:cNvPr id="7" name="Text Placeholder 2" hidden="0"/>
          <p:cNvSpPr>
            <a:spLocks noGrp="1"/>
          </p:cNvSpPr>
          <p:nvPr isPhoto="0" userDrawn="0">
            <p:ph type="body" idx="1" hasCustomPrompt="0"/>
          </p:nvPr>
        </p:nvSpPr>
        <p:spPr bwMode="auto">
          <a:xfrm>
            <a:off x="1097280" y="4453128"/>
            <a:ext cx="10058400" cy="1143000"/>
          </a:xfrm>
        </p:spPr>
        <p:txBody>
          <a:bodyPr lIns="91440" rIns="91440" anchor="t" anchorCtr="0">
            <a:normAutofit/>
          </a:bodyPr>
          <a:lstStyle>
            <a:lvl1pPr marL="0" indent="0">
              <a:buNone/>
              <a:defRPr sz="2400" cap="all" spc="2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pt-BR"/>
              <a:t>Clique para editar os estilos de texto Mestres</a:t>
            </a:r>
            <a:endParaRPr/>
          </a:p>
        </p:txBody>
      </p:sp>
      <p:sp>
        <p:nvSpPr>
          <p:cNvPr id="8" name="Date Placeholder 3"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9" name="Footer Placeholder 4" hidden="0"/>
          <p:cNvSpPr>
            <a:spLocks noGrp="1"/>
          </p:cNvSpPr>
          <p:nvPr isPhoto="0" userDrawn="0">
            <p:ph type="ftr" sz="quarter" idx="11" hasCustomPrompt="0"/>
          </p:nvPr>
        </p:nvSpPr>
        <p:spPr bwMode="auto"/>
        <p:txBody>
          <a:bodyPr/>
          <a:lstStyle/>
          <a:p>
            <a:pPr>
              <a:defRPr/>
            </a:pPr>
            <a:endParaRPr lang="pt-BR"/>
          </a:p>
        </p:txBody>
      </p:sp>
      <p:sp>
        <p:nvSpPr>
          <p:cNvPr id="10" name="Slide Number Placeholder 5"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cxnSp>
        <p:nvCxnSpPr>
          <p:cNvPr id="11" name="Straight Connector 8" hidden="0"/>
          <p:cNvCxnSpPr>
            <a:cxnSpLocks/>
          </p:cNvCxnSpPr>
          <p:nvPr isPhoto="0" userDrawn="0"/>
        </p:nvCxnSpPr>
        <p:spPr bwMode="auto">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uas Partes de Conteúdo">
    <p:spTree>
      <p:nvGrpSpPr>
        <p:cNvPr id="1" name="" hidden="0"/>
        <p:cNvGrpSpPr/>
        <p:nvPr isPhoto="0" userDrawn="0"/>
      </p:nvGrpSpPr>
      <p:grpSpPr bwMode="auto">
        <a:xfrm>
          <a:off x="0" y="0"/>
          <a:ext cx="0" cy="0"/>
          <a:chOff x="0" y="0"/>
          <a:chExt cx="0" cy="0"/>
        </a:xfrm>
      </p:grpSpPr>
      <p:sp>
        <p:nvSpPr>
          <p:cNvPr id="4" name="Title 7" hidden="0"/>
          <p:cNvSpPr>
            <a:spLocks noGrp="1"/>
          </p:cNvSpPr>
          <p:nvPr isPhoto="0" userDrawn="0">
            <p:ph type="title" hasCustomPrompt="0"/>
          </p:nvPr>
        </p:nvSpPr>
        <p:spPr bwMode="auto">
          <a:xfrm>
            <a:off x="1097280" y="286603"/>
            <a:ext cx="10058400" cy="1450757"/>
          </a:xfrm>
        </p:spPr>
        <p:txBody>
          <a:bodyPr/>
          <a:lstStyle/>
          <a:p>
            <a:pPr>
              <a:defRPr/>
            </a:pPr>
            <a:r>
              <a:rPr lang="pt-BR"/>
              <a:t>Clique para editar o título Mestre</a:t>
            </a:r>
            <a:endParaRPr lang="en-US"/>
          </a:p>
        </p:txBody>
      </p:sp>
      <p:sp>
        <p:nvSpPr>
          <p:cNvPr id="5" name="Content Placeholder 2" hidden="0"/>
          <p:cNvSpPr>
            <a:spLocks noGrp="1"/>
          </p:cNvSpPr>
          <p:nvPr isPhoto="0" userDrawn="0">
            <p:ph sz="half" idx="1" hasCustomPrompt="0"/>
          </p:nvPr>
        </p:nvSpPr>
        <p:spPr bwMode="auto">
          <a:xfrm>
            <a:off x="1097279" y="1845734"/>
            <a:ext cx="4937760" cy="4023360"/>
          </a:xfrm>
        </p:spPr>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6" name="Content Placeholder 3" hidden="0"/>
          <p:cNvSpPr>
            <a:spLocks noGrp="1"/>
          </p:cNvSpPr>
          <p:nvPr isPhoto="0" userDrawn="0">
            <p:ph sz="half" idx="2" hasCustomPrompt="0"/>
          </p:nvPr>
        </p:nvSpPr>
        <p:spPr bwMode="auto">
          <a:xfrm>
            <a:off x="6217920" y="1845735"/>
            <a:ext cx="4937760" cy="4023360"/>
          </a:xfrm>
        </p:spPr>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8" name="Footer Placeholder 5" hidden="0"/>
          <p:cNvSpPr>
            <a:spLocks noGrp="1"/>
          </p:cNvSpPr>
          <p:nvPr isPhoto="0" userDrawn="0">
            <p:ph type="ftr" sz="quarter" idx="11" hasCustomPrompt="0"/>
          </p:nvPr>
        </p:nvSpPr>
        <p:spPr bwMode="auto"/>
        <p:txBody>
          <a:bodyPr/>
          <a:lstStyle/>
          <a:p>
            <a:pPr>
              <a:defRPr/>
            </a:pPr>
            <a:endParaRPr lang="pt-BR"/>
          </a:p>
        </p:txBody>
      </p:sp>
      <p:sp>
        <p:nvSpPr>
          <p:cNvPr id="9" name="Slide Number Placeholder 6"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ção">
    <p:spTree>
      <p:nvGrpSpPr>
        <p:cNvPr id="1" name="" hidden="0"/>
        <p:cNvGrpSpPr/>
        <p:nvPr isPhoto="0" userDrawn="0"/>
      </p:nvGrpSpPr>
      <p:grpSpPr bwMode="auto">
        <a:xfrm>
          <a:off x="0" y="0"/>
          <a:ext cx="0" cy="0"/>
          <a:chOff x="0" y="0"/>
          <a:chExt cx="0" cy="0"/>
        </a:xfrm>
      </p:grpSpPr>
      <p:sp>
        <p:nvSpPr>
          <p:cNvPr id="4" name="Title 9" hidden="0"/>
          <p:cNvSpPr>
            <a:spLocks noGrp="1"/>
          </p:cNvSpPr>
          <p:nvPr isPhoto="0" userDrawn="0">
            <p:ph type="title" hasCustomPrompt="0"/>
          </p:nvPr>
        </p:nvSpPr>
        <p:spPr bwMode="auto">
          <a:xfrm>
            <a:off x="1097280" y="286603"/>
            <a:ext cx="10058400" cy="1450757"/>
          </a:xfrm>
        </p:spPr>
        <p:txBody>
          <a:bodyPr/>
          <a:lstStyle/>
          <a:p>
            <a:pPr>
              <a:defRPr/>
            </a:pPr>
            <a:r>
              <a:rPr lang="pt-BR"/>
              <a:t>Clique para editar o título Mestre</a:t>
            </a:r>
            <a:endParaRPr lang="en-US"/>
          </a:p>
        </p:txBody>
      </p:sp>
      <p:sp>
        <p:nvSpPr>
          <p:cNvPr id="5" name="Text Placeholder 2" hidden="0"/>
          <p:cNvSpPr>
            <a:spLocks noGrp="1"/>
          </p:cNvSpPr>
          <p:nvPr isPhoto="0" userDrawn="0">
            <p:ph type="body" idx="1" hasCustomPrompt="0"/>
          </p:nvPr>
        </p:nvSpPr>
        <p:spPr bwMode="auto">
          <a:xfrm>
            <a:off x="1097280" y="1846052"/>
            <a:ext cx="493776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pt-BR"/>
              <a:t>Clique para editar os estilos de texto Mestres</a:t>
            </a:r>
            <a:endParaRPr/>
          </a:p>
        </p:txBody>
      </p:sp>
      <p:sp>
        <p:nvSpPr>
          <p:cNvPr id="6" name="Content Placeholder 3" hidden="0"/>
          <p:cNvSpPr>
            <a:spLocks noGrp="1"/>
          </p:cNvSpPr>
          <p:nvPr isPhoto="0" userDrawn="0">
            <p:ph sz="half" idx="2" hasCustomPrompt="0"/>
          </p:nvPr>
        </p:nvSpPr>
        <p:spPr bwMode="auto">
          <a:xfrm>
            <a:off x="1097280" y="2582334"/>
            <a:ext cx="4937760" cy="3378200"/>
          </a:xfrm>
        </p:spPr>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7" name="Text Placeholder 4" hidden="0"/>
          <p:cNvSpPr>
            <a:spLocks noGrp="1"/>
          </p:cNvSpPr>
          <p:nvPr isPhoto="0" userDrawn="0">
            <p:ph type="body" sz="quarter" idx="3" hasCustomPrompt="0"/>
          </p:nvPr>
        </p:nvSpPr>
        <p:spPr bwMode="auto">
          <a:xfrm>
            <a:off x="6217920" y="1846052"/>
            <a:ext cx="493776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pt-BR"/>
              <a:t>Clique para editar os estilos de texto Mestres</a:t>
            </a:r>
            <a:endParaRPr/>
          </a:p>
        </p:txBody>
      </p:sp>
      <p:sp>
        <p:nvSpPr>
          <p:cNvPr id="8" name="Content Placeholder 5" hidden="0"/>
          <p:cNvSpPr>
            <a:spLocks noGrp="1"/>
          </p:cNvSpPr>
          <p:nvPr isPhoto="0" userDrawn="0">
            <p:ph sz="quarter" idx="4" hasCustomPrompt="0"/>
          </p:nvPr>
        </p:nvSpPr>
        <p:spPr bwMode="auto">
          <a:xfrm>
            <a:off x="6217920" y="2582334"/>
            <a:ext cx="4937760" cy="3378200"/>
          </a:xfrm>
        </p:spPr>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10" name="Footer Placeholder 7" hidden="0"/>
          <p:cNvSpPr>
            <a:spLocks noGrp="1"/>
          </p:cNvSpPr>
          <p:nvPr isPhoto="0" userDrawn="0">
            <p:ph type="ftr" sz="quarter" idx="11" hasCustomPrompt="0"/>
          </p:nvPr>
        </p:nvSpPr>
        <p:spPr bwMode="auto"/>
        <p:txBody>
          <a:bodyPr/>
          <a:lstStyle/>
          <a:p>
            <a:pPr>
              <a:defRPr/>
            </a:pPr>
            <a:endParaRPr lang="pt-BR"/>
          </a:p>
        </p:txBody>
      </p:sp>
      <p:sp>
        <p:nvSpPr>
          <p:cNvPr id="11" name="Slide Number Placeholder 8"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mente Título">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pt-BR"/>
              <a:t>Clique para editar o título Mestre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6" name="Footer Placeholder 3" hidden="0"/>
          <p:cNvSpPr>
            <a:spLocks noGrp="1"/>
          </p:cNvSpPr>
          <p:nvPr isPhoto="0" userDrawn="0">
            <p:ph type="ftr" sz="quarter" idx="11" hasCustomPrompt="0"/>
          </p:nvPr>
        </p:nvSpPr>
        <p:spPr bwMode="auto"/>
        <p:txBody>
          <a:bodyPr/>
          <a:lstStyle/>
          <a:p>
            <a:pPr>
              <a:defRPr/>
            </a:pPr>
            <a:endParaRPr lang="pt-BR"/>
          </a:p>
        </p:txBody>
      </p:sp>
      <p:sp>
        <p:nvSpPr>
          <p:cNvPr id="7" name="Slide Number Placeholder 4"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Em Branco">
    <p:spTree>
      <p:nvGrpSpPr>
        <p:cNvPr id="1" name="" hidden="0"/>
        <p:cNvGrpSpPr/>
        <p:nvPr isPhoto="0" userDrawn="0"/>
      </p:nvGrpSpPr>
      <p:grpSpPr bwMode="auto">
        <a:xfrm>
          <a:off x="0" y="0"/>
          <a:ext cx="0" cy="0"/>
          <a:chOff x="0" y="0"/>
          <a:chExt cx="0" cy="0"/>
        </a:xfrm>
      </p:grpSpPr>
      <p:sp>
        <p:nvSpPr>
          <p:cNvPr id="4" name="Rectangle 4" hidden="0"/>
          <p:cNvSpPr/>
          <p:nvPr isPhoto="0" userDrawn="0"/>
        </p:nvSpPr>
        <p:spPr bwMode="auto">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5" hidden="0"/>
          <p:cNvSpPr/>
          <p:nvPr isPhoto="0" userDrawn="0"/>
        </p:nvSpPr>
        <p:spPr bwMode="auto">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Date Placeholder 6"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7" name="Footer Placeholder 7" hidden="0"/>
          <p:cNvSpPr>
            <a:spLocks noGrp="1"/>
          </p:cNvSpPr>
          <p:nvPr isPhoto="0" userDrawn="0">
            <p:ph type="ftr" sz="quarter" idx="11" hasCustomPrompt="0"/>
          </p:nvPr>
        </p:nvSpPr>
        <p:spPr bwMode="auto"/>
        <p:txBody>
          <a:bodyPr/>
          <a:lstStyle>
            <a:lvl1pPr>
              <a:defRPr>
                <a:solidFill>
                  <a:srgbClr val="FFFFFF"/>
                </a:solidFill>
              </a:defRPr>
            </a:lvl1pPr>
          </a:lstStyle>
          <a:p>
            <a:pPr>
              <a:defRPr/>
            </a:pPr>
            <a:endParaRPr lang="pt-BR"/>
          </a:p>
        </p:txBody>
      </p:sp>
      <p:sp>
        <p:nvSpPr>
          <p:cNvPr id="8" name="Slide Number Placeholder 8"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údo com Legenda">
    <p:spTree>
      <p:nvGrpSpPr>
        <p:cNvPr id="1" name="" hidden="0"/>
        <p:cNvGrpSpPr/>
        <p:nvPr isPhoto="0" userDrawn="0"/>
      </p:nvGrpSpPr>
      <p:grpSpPr bwMode="auto">
        <a:xfrm>
          <a:off x="0" y="0"/>
          <a:ext cx="0" cy="0"/>
          <a:chOff x="0" y="0"/>
          <a:chExt cx="0" cy="0"/>
        </a:xfrm>
      </p:grpSpPr>
      <p:sp>
        <p:nvSpPr>
          <p:cNvPr id="4" name="Rectangle 7" hidden="0"/>
          <p:cNvSpPr/>
          <p:nvPr isPhoto="0" userDrawn="0"/>
        </p:nvSpPr>
        <p:spPr bwMode="auto">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hidden="0"/>
          <p:cNvSpPr/>
          <p:nvPr isPhoto="0" userDrawn="0"/>
        </p:nvSpPr>
        <p:spPr bwMode="auto">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hidden="0"/>
          <p:cNvSpPr>
            <a:spLocks noGrp="1"/>
          </p:cNvSpPr>
          <p:nvPr isPhoto="0" userDrawn="0">
            <p:ph type="title" hasCustomPrompt="0"/>
          </p:nvPr>
        </p:nvSpPr>
        <p:spPr bwMode="auto">
          <a:xfrm>
            <a:off x="457200" y="594358"/>
            <a:ext cx="3200400" cy="2286000"/>
          </a:xfrm>
        </p:spPr>
        <p:txBody>
          <a:bodyPr anchor="b">
            <a:normAutofit/>
          </a:bodyPr>
          <a:lstStyle>
            <a:lvl1pPr>
              <a:defRPr sz="3600" b="0">
                <a:solidFill>
                  <a:srgbClr val="FFFFFF"/>
                </a:solidFill>
              </a:defRPr>
            </a:lvl1pPr>
          </a:lstStyle>
          <a:p>
            <a:pPr>
              <a:defRPr/>
            </a:pPr>
            <a:r>
              <a:rPr lang="pt-BR"/>
              <a:t>Clique para editar o título Mestre</a:t>
            </a:r>
            <a:endParaRPr lang="en-US"/>
          </a:p>
        </p:txBody>
      </p:sp>
      <p:sp>
        <p:nvSpPr>
          <p:cNvPr id="7" name="Content Placeholder 2" hidden="0"/>
          <p:cNvSpPr>
            <a:spLocks noGrp="1"/>
          </p:cNvSpPr>
          <p:nvPr isPhoto="0" userDrawn="0">
            <p:ph idx="1" hasCustomPrompt="0"/>
          </p:nvPr>
        </p:nvSpPr>
        <p:spPr bwMode="auto">
          <a:xfrm>
            <a:off x="4800600" y="731520"/>
            <a:ext cx="6492240" cy="5257800"/>
          </a:xfrm>
        </p:spPr>
        <p:txBody>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8" name="Text Placeholder 3" hidden="0"/>
          <p:cNvSpPr>
            <a:spLocks noGrp="1"/>
          </p:cNvSpPr>
          <p:nvPr isPhoto="0" userDrawn="0">
            <p:ph type="body" sz="half" idx="2" hasCustomPrompt="0"/>
          </p:nvPr>
        </p:nvSpPr>
        <p:spPr bwMode="auto">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pt-BR"/>
              <a:t>Clique para editar os estilos de texto Mestres</a:t>
            </a:r>
            <a:endParaRPr/>
          </a:p>
        </p:txBody>
      </p:sp>
      <p:sp>
        <p:nvSpPr>
          <p:cNvPr id="9" name="Date Placeholder 4" hidden="0"/>
          <p:cNvSpPr>
            <a:spLocks noGrp="1"/>
          </p:cNvSpPr>
          <p:nvPr isPhoto="0" userDrawn="0">
            <p:ph type="dt" sz="half" idx="10" hasCustomPrompt="0"/>
          </p:nvPr>
        </p:nvSpPr>
        <p:spPr bwMode="auto">
          <a:xfrm>
            <a:off x="465512" y="6459785"/>
            <a:ext cx="2618509" cy="365125"/>
          </a:xfrm>
        </p:spPr>
        <p:txBody>
          <a:bodyPr/>
          <a:lstStyle>
            <a:lvl1pPr algn="l">
              <a:defRPr/>
            </a:lvl1pPr>
          </a:lstStyle>
          <a:p>
            <a:pPr>
              <a:defRPr/>
            </a:pPr>
            <a:fld id="{7B80C244-2F3C-46BC-A8E2-1D0AC31487F9}" type="datetimeFigureOut">
              <a:rPr lang="pt-BR"/>
              <a:t/>
            </a:fld>
            <a:endParaRPr lang="pt-BR"/>
          </a:p>
        </p:txBody>
      </p:sp>
      <p:sp>
        <p:nvSpPr>
          <p:cNvPr id="10" name="Footer Placeholder 5" hidden="0"/>
          <p:cNvSpPr>
            <a:spLocks noGrp="1"/>
          </p:cNvSpPr>
          <p:nvPr isPhoto="0" userDrawn="0">
            <p:ph type="ftr" sz="quarter" idx="11" hasCustomPrompt="0"/>
          </p:nvPr>
        </p:nvSpPr>
        <p:spPr bwMode="auto">
          <a:xfrm>
            <a:off x="4800600" y="6459785"/>
            <a:ext cx="4648200" cy="365125"/>
          </a:xfrm>
        </p:spPr>
        <p:txBody>
          <a:bodyPr/>
          <a:lstStyle>
            <a:lvl1pPr algn="l">
              <a:defRPr>
                <a:solidFill>
                  <a:schemeClr val="tx2"/>
                </a:solidFill>
              </a:defRPr>
            </a:lvl1pPr>
          </a:lstStyle>
          <a:p>
            <a:pPr>
              <a:defRPr/>
            </a:pPr>
            <a:endParaRPr lang="pt-BR"/>
          </a:p>
        </p:txBody>
      </p:sp>
      <p:sp>
        <p:nvSpPr>
          <p:cNvPr id="11" name="Slide Number Placeholder 6" hidden="0"/>
          <p:cNvSpPr>
            <a:spLocks noGrp="1"/>
          </p:cNvSpPr>
          <p:nvPr isPhoto="0" userDrawn="0">
            <p:ph type="sldNum" sz="quarter" idx="12" hasCustomPrompt="0"/>
          </p:nvPr>
        </p:nvSpPr>
        <p:spPr bwMode="auto"/>
        <p:txBody>
          <a:bodyPr/>
          <a:lstStyle>
            <a:lvl1pPr>
              <a:defRPr>
                <a:solidFill>
                  <a:schemeClr val="tx2"/>
                </a:solidFill>
              </a:defRPr>
            </a:lvl1pPr>
          </a:lstStyle>
          <a:p>
            <a:pPr>
              <a:defRPr/>
            </a:pPr>
            <a:fld id="{B552A2ED-7417-4B8E-8194-D9A0723A7D31}" type="slidenum">
              <a:rPr lang="pt-BR"/>
              <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Imagem com Legenda">
    <p:spTree>
      <p:nvGrpSpPr>
        <p:cNvPr id="1" name="" hidden="0"/>
        <p:cNvGrpSpPr/>
        <p:nvPr isPhoto="0" userDrawn="0"/>
      </p:nvGrpSpPr>
      <p:grpSpPr bwMode="auto">
        <a:xfrm>
          <a:off x="0" y="0"/>
          <a:ext cx="0" cy="0"/>
          <a:chOff x="0" y="0"/>
          <a:chExt cx="0" cy="0"/>
        </a:xfrm>
      </p:grpSpPr>
      <p:sp>
        <p:nvSpPr>
          <p:cNvPr id="4" name="Rectangle 7" hidden="0"/>
          <p:cNvSpPr/>
          <p:nvPr isPhoto="0" userDrawn="0"/>
        </p:nvSpPr>
        <p:spPr bwMode="auto">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hidden="0"/>
          <p:cNvSpPr/>
          <p:nvPr isPhoto="0" userDrawn="0"/>
        </p:nvSpPr>
        <p:spPr bwMode="auto">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hidden="0"/>
          <p:cNvSpPr>
            <a:spLocks noGrp="1"/>
          </p:cNvSpPr>
          <p:nvPr isPhoto="0" userDrawn="0">
            <p:ph type="title" hasCustomPrompt="0"/>
          </p:nvPr>
        </p:nvSpPr>
        <p:spPr bwMode="auto">
          <a:xfrm>
            <a:off x="1097280" y="5074920"/>
            <a:ext cx="10113264" cy="822960"/>
          </a:xfrm>
        </p:spPr>
        <p:txBody>
          <a:bodyPr lIns="91440" tIns="0" rIns="91440" bIns="0" anchor="b">
            <a:noAutofit/>
          </a:bodyPr>
          <a:lstStyle>
            <a:lvl1pPr>
              <a:defRPr sz="3600" b="0">
                <a:solidFill>
                  <a:srgbClr val="FFFFFF"/>
                </a:solidFill>
              </a:defRPr>
            </a:lvl1pPr>
          </a:lstStyle>
          <a:p>
            <a:pPr>
              <a:defRPr/>
            </a:pPr>
            <a:r>
              <a:rPr lang="pt-BR"/>
              <a:t>Clique para editar o título Mestre</a:t>
            </a:r>
            <a:endParaRPr lang="en-US"/>
          </a:p>
        </p:txBody>
      </p:sp>
      <p:sp>
        <p:nvSpPr>
          <p:cNvPr id="7" name="Picture Placeholder 2" hidden="0"/>
          <p:cNvSpPr>
            <a:spLocks noChangeAspect="1" noGrp="1"/>
          </p:cNvSpPr>
          <p:nvPr isPhoto="0" userDrawn="0">
            <p:ph type="pic" idx="1" hasCustomPrompt="0"/>
          </p:nvPr>
        </p:nvSpPr>
        <p:spPr bwMode="auto">
          <a:xfrm>
            <a:off x="15" y="0"/>
            <a:ext cx="12191985" cy="4915076"/>
          </a:xfrm>
          <a:prstGeom prst="rect">
            <a:avLst/>
          </a:prstGeom>
          <a:blipFill>
            <a:blip r:embed="rId2"/>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pt-BR"/>
              <a:t>Clique no ícone para adicionar uma imagem</a:t>
            </a:r>
            <a:endParaRPr lang="en-US"/>
          </a:p>
        </p:txBody>
      </p:sp>
      <p:sp>
        <p:nvSpPr>
          <p:cNvPr id="8" name="Text Placeholder 3" hidden="0"/>
          <p:cNvSpPr>
            <a:spLocks noGrp="1"/>
          </p:cNvSpPr>
          <p:nvPr isPhoto="0" userDrawn="0">
            <p:ph type="body" sz="half" idx="2" hasCustomPrompt="0"/>
          </p:nvPr>
        </p:nvSpPr>
        <p:spPr bwMode="auto">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pt-BR"/>
              <a:t>Clique para editar os estilos de texto Mestres</a:t>
            </a:r>
            <a:endParaRPr/>
          </a:p>
        </p:txBody>
      </p:sp>
      <p:sp>
        <p:nvSpPr>
          <p:cNvPr id="9" name="Date Placeholder 4" hidden="0"/>
          <p:cNvSpPr>
            <a:spLocks noGrp="1"/>
          </p:cNvSpPr>
          <p:nvPr isPhoto="0" userDrawn="0">
            <p:ph type="dt" sz="half" idx="10" hasCustomPrompt="0"/>
          </p:nvPr>
        </p:nvSpPr>
        <p:spPr bwMode="auto"/>
        <p:txBody>
          <a:bodyPr/>
          <a:lstStyle/>
          <a:p>
            <a:pPr>
              <a:defRPr/>
            </a:pPr>
            <a:fld id="{7B80C244-2F3C-46BC-A8E2-1D0AC31487F9}" type="datetimeFigureOut">
              <a:rPr lang="pt-BR"/>
              <a:t/>
            </a:fld>
            <a:endParaRPr lang="pt-BR"/>
          </a:p>
        </p:txBody>
      </p:sp>
      <p:sp>
        <p:nvSpPr>
          <p:cNvPr id="10" name="Footer Placeholder 5" hidden="0"/>
          <p:cNvSpPr>
            <a:spLocks noGrp="1"/>
          </p:cNvSpPr>
          <p:nvPr isPhoto="0" userDrawn="0">
            <p:ph type="ftr" sz="quarter" idx="11" hasCustomPrompt="0"/>
          </p:nvPr>
        </p:nvSpPr>
        <p:spPr bwMode="auto"/>
        <p:txBody>
          <a:bodyPr/>
          <a:lstStyle/>
          <a:p>
            <a:pPr>
              <a:defRPr/>
            </a:pPr>
            <a:endParaRPr lang="pt-BR"/>
          </a:p>
        </p:txBody>
      </p:sp>
      <p:sp>
        <p:nvSpPr>
          <p:cNvPr id="11" name="Slide Number Placeholder 6" hidden="0"/>
          <p:cNvSpPr>
            <a:spLocks noGrp="1"/>
          </p:cNvSpPr>
          <p:nvPr isPhoto="0" userDrawn="0">
            <p:ph type="sldNum" sz="quarter" idx="12" hasCustomPrompt="0"/>
          </p:nvPr>
        </p:nvSpPr>
        <p:spPr bwMode="auto"/>
        <p:txBody>
          <a:bodyPr/>
          <a:lstStyle/>
          <a:p>
            <a:pPr>
              <a:defRPr/>
            </a:pPr>
            <a:fld id="{B552A2ED-7417-4B8E-8194-D9A0723A7D31}" type="slidenum">
              <a:rPr lang="pt-BR"/>
              <a:t/>
            </a:fld>
            <a:endParaRPr lang="pt-B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Rectangle 6" hidden="0"/>
          <p:cNvSpPr/>
          <p:nvPr isPhoto="0" userDrawn="0"/>
        </p:nvSpPr>
        <p:spPr bwMode="auto">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hidden="0"/>
          <p:cNvSpPr/>
          <p:nvPr isPhoto="0" userDrawn="0"/>
        </p:nvSpPr>
        <p:spPr bwMode="auto">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Placeholder 1" hidden="0"/>
          <p:cNvSpPr>
            <a:spLocks noGrp="1"/>
          </p:cNvSpPr>
          <p:nvPr isPhoto="0" userDrawn="0">
            <p:ph type="title" hasCustomPrompt="0"/>
          </p:nvPr>
        </p:nvSpPr>
        <p:spPr bwMode="auto">
          <a:xfrm>
            <a:off x="1097280" y="286603"/>
            <a:ext cx="10058400" cy="1450757"/>
          </a:xfrm>
          <a:prstGeom prst="rect">
            <a:avLst/>
          </a:prstGeom>
        </p:spPr>
        <p:txBody>
          <a:bodyPr vert="horz" lIns="91440" tIns="45720" rIns="91440" bIns="45720" rtlCol="0" anchor="b">
            <a:normAutofit/>
          </a:bodyPr>
          <a:lstStyle/>
          <a:p>
            <a:pPr>
              <a:defRPr/>
            </a:pPr>
            <a:r>
              <a:rPr lang="pt-BR"/>
              <a:t>Clique para editar o título Mestre</a:t>
            </a:r>
            <a:endParaRPr lang="en-US"/>
          </a:p>
        </p:txBody>
      </p:sp>
      <p:sp>
        <p:nvSpPr>
          <p:cNvPr id="7" name="Text Placeholder 2" hidden="0"/>
          <p:cNvSpPr>
            <a:spLocks noGrp="1"/>
          </p:cNvSpPr>
          <p:nvPr isPhoto="0" userDrawn="0">
            <p:ph type="body" idx="1" hasCustomPrompt="0"/>
          </p:nvPr>
        </p:nvSpPr>
        <p:spPr bwMode="auto">
          <a:xfrm>
            <a:off x="1097280" y="1845734"/>
            <a:ext cx="10058400" cy="4023360"/>
          </a:xfrm>
          <a:prstGeom prst="rect">
            <a:avLst/>
          </a:prstGeom>
        </p:spPr>
        <p:txBody>
          <a:bodyPr vert="horz" lIns="0" tIns="45720" rIns="0" bIns="45720" rtlCol="0">
            <a:normAutofit/>
          </a:bodyPr>
          <a:lstStyle/>
          <a:p>
            <a:pPr lvl="0">
              <a:defRPr/>
            </a:pPr>
            <a:r>
              <a:rPr lang="pt-BR"/>
              <a:t>Clique para editar os estilos de texto Mestres</a:t>
            </a:r>
            <a:endParaRPr/>
          </a:p>
          <a:p>
            <a:pPr lvl="1">
              <a:defRPr/>
            </a:pPr>
            <a:r>
              <a:rPr lang="pt-BR"/>
              <a:t>Segundo nível</a:t>
            </a:r>
            <a:endParaRPr/>
          </a:p>
          <a:p>
            <a:pPr lvl="2">
              <a:defRPr/>
            </a:pPr>
            <a:r>
              <a:rPr lang="pt-BR"/>
              <a:t>Terceiro nível</a:t>
            </a:r>
            <a:endParaRPr/>
          </a:p>
          <a:p>
            <a:pPr lvl="3">
              <a:defRPr/>
            </a:pPr>
            <a:r>
              <a:rPr lang="pt-BR"/>
              <a:t>Quarto nível</a:t>
            </a:r>
            <a:endParaRPr/>
          </a:p>
          <a:p>
            <a:pPr lvl="4">
              <a:defRPr/>
            </a:pPr>
            <a:r>
              <a:rPr lang="pt-BR"/>
              <a:t>Quinto nível</a:t>
            </a:r>
            <a:endParaRPr lang="en-US"/>
          </a:p>
        </p:txBody>
      </p:sp>
      <p:sp>
        <p:nvSpPr>
          <p:cNvPr id="8" name="Date Placeholder 3" hidden="0"/>
          <p:cNvSpPr>
            <a:spLocks noGrp="1"/>
          </p:cNvSpPr>
          <p:nvPr isPhoto="0" userDrawn="0">
            <p:ph type="dt" sz="half" idx="2" hasCustomPrompt="0"/>
          </p:nvPr>
        </p:nvSpPr>
        <p:spPr bwMode="auto">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B80C244-2F3C-46BC-A8E2-1D0AC31487F9}" type="datetimeFigureOut">
              <a:rPr lang="pt-BR"/>
              <a:t/>
            </a:fld>
            <a:endParaRPr lang="pt-BR"/>
          </a:p>
        </p:txBody>
      </p:sp>
      <p:sp>
        <p:nvSpPr>
          <p:cNvPr id="9" name="Footer Placeholder 4" hidden="0"/>
          <p:cNvSpPr>
            <a:spLocks noGrp="1"/>
          </p:cNvSpPr>
          <p:nvPr isPhoto="0" userDrawn="0">
            <p:ph type="ftr" sz="quarter" idx="3" hasCustomPrompt="0"/>
          </p:nvPr>
        </p:nvSpPr>
        <p:spPr bwMode="auto">
          <a:xfrm>
            <a:off x="3686185" y="6459785"/>
            <a:ext cx="4822803" cy="365125"/>
          </a:xfrm>
          <a:prstGeom prst="rect">
            <a:avLst/>
          </a:prstGeom>
        </p:spPr>
        <p:txBody>
          <a:bodyPr vert="horz" lIns="91440" tIns="45720" rIns="91440" bIns="45720" rtlCol="0" anchor="ctr"/>
          <a:lstStyle>
            <a:lvl1pPr algn="ctr">
              <a:defRPr sz="900" cap="all">
                <a:solidFill>
                  <a:srgbClr val="FFFFFF"/>
                </a:solidFill>
              </a:defRPr>
            </a:lvl1pPr>
          </a:lstStyle>
          <a:p>
            <a:pPr>
              <a:defRPr/>
            </a:pPr>
            <a:endParaRPr lang="pt-BR"/>
          </a:p>
        </p:txBody>
      </p:sp>
      <p:sp>
        <p:nvSpPr>
          <p:cNvPr id="10" name="Slide Number Placeholder 5" hidden="0"/>
          <p:cNvSpPr>
            <a:spLocks noGrp="1"/>
          </p:cNvSpPr>
          <p:nvPr isPhoto="0" userDrawn="0">
            <p:ph type="sldNum" sz="quarter" idx="4" hasCustomPrompt="0"/>
          </p:nvPr>
        </p:nvSpPr>
        <p:spPr bwMode="auto">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B552A2ED-7417-4B8E-8194-D9A0723A7D31}" type="slidenum">
              <a:rPr lang="pt-BR"/>
              <a:t/>
            </a:fld>
            <a:endParaRPr lang="pt-BR"/>
          </a:p>
        </p:txBody>
      </p:sp>
      <p:cxnSp>
        <p:nvCxnSpPr>
          <p:cNvPr id="11" name="Straight Connector 9" hidden="0"/>
          <p:cNvCxnSpPr>
            <a:cxnSpLocks/>
          </p:cNvCxnSpPr>
          <p:nvPr isPhoto="0" userDrawn="0"/>
        </p:nvCxnSpPr>
        <p:spPr bwMode="auto">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85000"/>
        </a:lnSpc>
        <a:spcBef>
          <a:spcPts val="0"/>
        </a:spcBef>
        <a:buNone/>
        <a:defRPr sz="4800" spc="-50">
          <a:solidFill>
            <a:schemeClr val="tx1">
              <a:lumMod val="75000"/>
              <a:lumOff val="25000"/>
            </a:schemeClr>
          </a:solidFill>
          <a:latin typeface="+mj-lt"/>
          <a:ea typeface="+mj-ea"/>
          <a:cs typeface="+mj-cs"/>
        </a:defRPr>
      </a:lvl1pPr>
    </p:titleStyle>
    <p:bodyStyle>
      <a:lvl1pPr marL="91440" indent="-91440" algn="l" defTabSz="914400">
        <a:lnSpc>
          <a:spcPct val="90000"/>
        </a:lnSpc>
        <a:spcBef>
          <a:spcPts val="1200"/>
        </a:spcBef>
        <a:spcAft>
          <a:spcPts val="200"/>
        </a:spcAft>
        <a:buClr>
          <a:schemeClr val="accent1"/>
        </a:buClr>
        <a:buSzPct val="100000"/>
        <a:buFont typeface="Calibri"/>
        <a:buChar char=" "/>
        <a:defRPr sz="2000">
          <a:solidFill>
            <a:schemeClr val="tx1">
              <a:lumMod val="75000"/>
              <a:lumOff val="25000"/>
            </a:schemeClr>
          </a:solidFill>
          <a:latin typeface="+mn-lt"/>
          <a:ea typeface="+mn-ea"/>
          <a:cs typeface="+mn-cs"/>
        </a:defRPr>
      </a:lvl1pPr>
      <a:lvl2pPr marL="384048" indent="-182880" algn="l" defTabSz="914400">
        <a:lnSpc>
          <a:spcPct val="90000"/>
        </a:lnSpc>
        <a:spcBef>
          <a:spcPts val="200"/>
        </a:spcBef>
        <a:spcAft>
          <a:spcPts val="400"/>
        </a:spcAft>
        <a:buClr>
          <a:schemeClr val="accent1"/>
        </a:buClr>
        <a:buFont typeface="Calibri"/>
        <a:buChar char="◦"/>
        <a:defRPr sz="1800">
          <a:solidFill>
            <a:schemeClr val="tx1">
              <a:lumMod val="75000"/>
              <a:lumOff val="25000"/>
            </a:schemeClr>
          </a:solidFill>
          <a:latin typeface="+mn-lt"/>
          <a:ea typeface="+mn-ea"/>
          <a:cs typeface="+mn-cs"/>
        </a:defRPr>
      </a:lvl2pPr>
      <a:lvl3pPr marL="566928"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3pPr>
      <a:lvl4pPr marL="749808"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4pPr>
      <a:lvl5pPr marL="932688"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2.jpg"/><Relationship Id="rId4" Type="http://schemas.openxmlformats.org/officeDocument/2006/relationships/image" Target="../media/image3.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2.jpg"/><Relationship Id="rId5" Type="http://schemas.openxmlformats.org/officeDocument/2006/relationships/image" Target="../media/image3.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gec.di.uminho.pt/lesi/vpc0304/Aula07Segmenta%C3%A7%C3%A3o.pdf" TargetMode="External"/><Relationship Id="rId4" Type="http://schemas.openxmlformats.org/officeDocument/2006/relationships/hyperlink" Target="https://ieeexplore.ieee.org/document/1335450" TargetMode="External"/><Relationship Id="rId5" Type="http://schemas.openxmlformats.org/officeDocument/2006/relationships/image" Target="../media/image3.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6.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ctrTitle" hasCustomPrompt="0"/>
          </p:nvPr>
        </p:nvSpPr>
        <p:spPr bwMode="auto">
          <a:xfrm>
            <a:off x="389744" y="853625"/>
            <a:ext cx="10837889" cy="2149293"/>
          </a:xfrm>
        </p:spPr>
        <p:txBody>
          <a:bodyPr/>
          <a:lstStyle/>
          <a:p>
            <a:pPr algn="ctr">
              <a:defRPr/>
            </a:pPr>
            <a:r>
              <a:rPr lang="pt-BR" sz="7200" b="1">
                <a:solidFill>
                  <a:schemeClr val="tx1"/>
                </a:solidFill>
              </a:rPr>
              <a:t>Projeto Fatequino</a:t>
            </a:r>
            <a:br>
              <a:rPr lang="pt-BR" sz="7200" b="1">
                <a:solidFill>
                  <a:schemeClr val="tx1"/>
                </a:solidFill>
              </a:rPr>
            </a:br>
            <a:r>
              <a:rPr lang="pt-BR" sz="7200" b="1">
                <a:solidFill>
                  <a:schemeClr val="tx1"/>
                </a:solidFill>
              </a:rPr>
              <a:t>Visão</a:t>
            </a:r>
            <a:endParaRPr/>
          </a:p>
        </p:txBody>
      </p:sp>
      <p:sp>
        <p:nvSpPr>
          <p:cNvPr id="5" name="Subtítulo 2" hidden="0"/>
          <p:cNvSpPr>
            <a:spLocks noGrp="1"/>
          </p:cNvSpPr>
          <p:nvPr isPhoto="0" userDrawn="0">
            <p:ph type="subTitle" idx="1" hasCustomPrompt="0"/>
          </p:nvPr>
        </p:nvSpPr>
        <p:spPr bwMode="auto">
          <a:xfrm>
            <a:off x="0" y="2905442"/>
            <a:ext cx="7285220" cy="3400922"/>
          </a:xfrm>
          <a:prstGeom prst="rect">
            <a:avLst/>
          </a:prstGeom>
          <a:solidFill>
            <a:schemeClr val="bg1"/>
          </a:solidFill>
        </p:spPr>
        <p:txBody>
          <a:bodyPr/>
          <a:lstStyle/>
          <a:p>
            <a:pPr>
              <a:lnSpc>
                <a:spcPct val="104999"/>
              </a:lnSpc>
              <a:defRPr/>
            </a:pPr>
            <a:r>
              <a:rPr lang="pt-BR" cap="none">
                <a:solidFill>
                  <a:schemeClr val="tx1"/>
                </a:solidFill>
                <a:latin typeface="+mn-lt"/>
              </a:rPr>
              <a:t>Bruna Weber Da Nóbrega</a:t>
            </a:r>
            <a:endParaRPr/>
          </a:p>
          <a:p>
            <a:pPr>
              <a:lnSpc>
                <a:spcPct val="104999"/>
              </a:lnSpc>
              <a:defRPr/>
            </a:pPr>
            <a:r>
              <a:rPr lang="pt-BR" cap="none">
                <a:solidFill>
                  <a:schemeClr val="tx1"/>
                </a:solidFill>
                <a:latin typeface="+mn-lt"/>
              </a:rPr>
              <a:t>Caio César Silva Paulino </a:t>
            </a:r>
            <a:endParaRPr/>
          </a:p>
          <a:p>
            <a:pPr>
              <a:lnSpc>
                <a:spcPct val="104999"/>
              </a:lnSpc>
              <a:defRPr/>
            </a:pPr>
            <a:r>
              <a:rPr lang="pt-BR" cap="none">
                <a:solidFill>
                  <a:schemeClr val="tx1"/>
                </a:solidFill>
                <a:latin typeface="+mn-lt"/>
              </a:rPr>
              <a:t>Feliphe</a:t>
            </a:r>
            <a:r>
              <a:rPr lang="pt-BR" cap="none">
                <a:solidFill>
                  <a:schemeClr val="tx1"/>
                </a:solidFill>
                <a:latin typeface="+mn-lt"/>
              </a:rPr>
              <a:t> </a:t>
            </a:r>
            <a:r>
              <a:rPr lang="pt-BR" cap="none">
                <a:solidFill>
                  <a:schemeClr val="tx1"/>
                </a:solidFill>
                <a:latin typeface="+mn-lt"/>
              </a:rPr>
              <a:t>Lorrã</a:t>
            </a:r>
            <a:r>
              <a:rPr lang="pt-BR" cap="none">
                <a:solidFill>
                  <a:schemeClr val="tx1"/>
                </a:solidFill>
                <a:latin typeface="+mn-lt"/>
              </a:rPr>
              <a:t> </a:t>
            </a:r>
            <a:r>
              <a:rPr lang="pt-BR" cap="none">
                <a:solidFill>
                  <a:schemeClr val="tx1"/>
                </a:solidFill>
                <a:latin typeface="+mn-lt"/>
              </a:rPr>
              <a:t>Serodio</a:t>
            </a:r>
            <a:r>
              <a:rPr lang="pt-BR" cap="none">
                <a:solidFill>
                  <a:schemeClr val="tx1"/>
                </a:solidFill>
                <a:latin typeface="+mn-lt"/>
              </a:rPr>
              <a:t> Jesus</a:t>
            </a:r>
            <a:endParaRPr/>
          </a:p>
          <a:p>
            <a:pPr>
              <a:lnSpc>
                <a:spcPct val="104999"/>
              </a:lnSpc>
              <a:defRPr/>
            </a:pPr>
            <a:r>
              <a:rPr lang="pt-BR" cap="none">
                <a:solidFill>
                  <a:schemeClr val="tx1"/>
                </a:solidFill>
                <a:latin typeface="+mn-lt"/>
              </a:rPr>
              <a:t>Francisco </a:t>
            </a:r>
            <a:r>
              <a:rPr lang="pt-BR" cap="none">
                <a:solidFill>
                  <a:schemeClr val="tx1"/>
                </a:solidFill>
                <a:latin typeface="+mn-lt"/>
              </a:rPr>
              <a:t>Roniele</a:t>
            </a:r>
            <a:r>
              <a:rPr lang="pt-BR" cap="none">
                <a:solidFill>
                  <a:schemeClr val="tx1"/>
                </a:solidFill>
                <a:latin typeface="+mn-lt"/>
              </a:rPr>
              <a:t> Melo De Castro</a:t>
            </a:r>
            <a:endParaRPr/>
          </a:p>
          <a:p>
            <a:pPr>
              <a:lnSpc>
                <a:spcPct val="104999"/>
              </a:lnSpc>
              <a:defRPr/>
            </a:pPr>
            <a:r>
              <a:rPr lang="pt-BR" cap="none">
                <a:solidFill>
                  <a:schemeClr val="tx1"/>
                </a:solidFill>
                <a:latin typeface="+mn-lt"/>
              </a:rPr>
              <a:t>Gabriel Soler Belmonte </a:t>
            </a:r>
            <a:endParaRPr/>
          </a:p>
          <a:p>
            <a:pPr>
              <a:lnSpc>
                <a:spcPct val="104999"/>
              </a:lnSpc>
              <a:defRPr/>
            </a:pPr>
            <a:r>
              <a:rPr lang="pt-BR" cap="none">
                <a:solidFill>
                  <a:schemeClr val="tx1"/>
                </a:solidFill>
                <a:latin typeface="+mn-lt"/>
              </a:rPr>
              <a:t>Guilherme Carvalho Caldeira</a:t>
            </a:r>
            <a:endParaRPr/>
          </a:p>
          <a:p>
            <a:pPr>
              <a:lnSpc>
                <a:spcPct val="104999"/>
              </a:lnSpc>
              <a:defRPr/>
            </a:pPr>
            <a:r>
              <a:rPr lang="pt-BR" cap="none">
                <a:solidFill>
                  <a:schemeClr val="tx1"/>
                </a:solidFill>
                <a:latin typeface="+mn-lt"/>
              </a:rPr>
              <a:t>Lucas Paes De Oliveira</a:t>
            </a:r>
            <a:endParaRPr/>
          </a:p>
        </p:txBody>
      </p:sp>
      <p:sp>
        <p:nvSpPr>
          <p:cNvPr id="6" name="Retângulo 4" hidden="0"/>
          <p:cNvSpPr/>
          <p:nvPr isPhoto="0" userDrawn="0"/>
        </p:nvSpPr>
        <p:spPr bwMode="auto">
          <a:xfrm>
            <a:off x="7285220" y="3952558"/>
            <a:ext cx="4134351" cy="830997"/>
          </a:xfrm>
          <a:prstGeom prst="rect">
            <a:avLst/>
          </a:prstGeom>
          <a:solidFill>
            <a:schemeClr val="bg1"/>
          </a:solidFill>
        </p:spPr>
        <p:txBody>
          <a:bodyPr wrap="square">
            <a:spAutoFit/>
          </a:bodyPr>
          <a:lstStyle/>
          <a:p>
            <a:pPr>
              <a:defRPr/>
            </a:pPr>
            <a:r>
              <a:rPr lang="pt-BR" sz="2400" b="1"/>
              <a:t>Fatec </a:t>
            </a:r>
            <a:r>
              <a:rPr lang="pt-BR" sz="2400" b="1"/>
              <a:t>Carapicuiba</a:t>
            </a:r>
            <a:endParaRPr lang="pt-BR" sz="2400" b="1"/>
          </a:p>
          <a:p>
            <a:pPr>
              <a:defRPr/>
            </a:pPr>
            <a:r>
              <a:rPr lang="pt-BR" sz="2400" b="1"/>
              <a:t>Profº</a:t>
            </a:r>
            <a:r>
              <a:rPr lang="pt-BR" sz="2400" b="1"/>
              <a:t> Mario Marques</a:t>
            </a:r>
            <a:endParaRPr/>
          </a:p>
        </p:txBody>
      </p:sp>
      <p:pic>
        <p:nvPicPr>
          <p:cNvPr id="7"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8"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097280" y="1006162"/>
            <a:ext cx="10058400" cy="731198"/>
          </a:xfrm>
        </p:spPr>
        <p:txBody>
          <a:bodyPr/>
          <a:lstStyle/>
          <a:p>
            <a:pPr>
              <a:defRPr/>
            </a:pPr>
            <a:r>
              <a:rPr lang="pt-BR" b="1">
                <a:solidFill>
                  <a:schemeClr val="tx1"/>
                </a:solidFill>
              </a:rPr>
              <a:t>O que é Segmentação</a:t>
            </a:r>
            <a:endParaRPr/>
          </a:p>
        </p:txBody>
      </p:sp>
      <p:sp>
        <p:nvSpPr>
          <p:cNvPr id="5" name="Espaço Reservado para Conteúdo 2" hidden="0"/>
          <p:cNvSpPr>
            <a:spLocks noGrp="1"/>
          </p:cNvSpPr>
          <p:nvPr isPhoto="0" userDrawn="0">
            <p:ph idx="1" hasCustomPrompt="0"/>
          </p:nvPr>
        </p:nvSpPr>
        <p:spPr bwMode="auto">
          <a:xfrm>
            <a:off x="1097280" y="2133600"/>
            <a:ext cx="10058400" cy="4281268"/>
          </a:xfrm>
        </p:spPr>
        <p:txBody>
          <a:bodyPr/>
          <a:lstStyle/>
          <a:p>
            <a:pPr algn="just">
              <a:defRPr/>
            </a:pPr>
            <a:r>
              <a:rPr lang="pt-BR">
                <a:solidFill>
                  <a:schemeClr val="tx1"/>
                </a:solidFill>
              </a:rPr>
              <a:t>Em visão computacional, segmentação se refere ao processo de dividir uma imagem digital em múltiplas regiões (conjunto de pixels) ou objetos, com o objetivo de simplificar e/ou mudar a representação de uma imagem para facilitar a sua análise. Segmentação de imagens é tipicamente usada para localizar objetos e formas (linhas, curvas, </a:t>
            </a:r>
            <a:r>
              <a:rPr lang="pt-BR">
                <a:solidFill>
                  <a:schemeClr val="tx1"/>
                </a:solidFill>
              </a:rPr>
              <a:t>etc</a:t>
            </a:r>
            <a:r>
              <a:rPr lang="pt-BR">
                <a:solidFill>
                  <a:schemeClr val="tx1"/>
                </a:solidFill>
              </a:rPr>
              <a:t>) em imagens.</a:t>
            </a:r>
            <a:endParaRPr/>
          </a:p>
          <a:p>
            <a:pPr algn="just">
              <a:defRPr/>
            </a:pPr>
            <a:endParaRPr lang="pt-BR">
              <a:solidFill>
                <a:schemeClr val="tx1"/>
              </a:solidFill>
            </a:endParaRPr>
          </a:p>
          <a:p>
            <a:pPr algn="just">
              <a:defRPr/>
            </a:pPr>
            <a:r>
              <a:rPr lang="pt-BR">
                <a:solidFill>
                  <a:schemeClr val="tx1"/>
                </a:solidFill>
              </a:rPr>
              <a:t>O resultado da segmentação de imagens é um conjunto de regiões/objetos ou um conjunto de contornos extraídos da imagem (ver detecção de borda). Como resultado, cada um dos pixels em uma mesma região é similar com referência a alguma característica ou propriedade computacional, tais como cor, intensidade, textura ou continuidade. Regiões adjacentes devem possuir diferenças significativas com respeito a mesma característica(s).</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097280" y="988906"/>
            <a:ext cx="10058400" cy="748454"/>
          </a:xfrm>
        </p:spPr>
        <p:txBody>
          <a:bodyPr/>
          <a:lstStyle/>
          <a:p>
            <a:pPr>
              <a:defRPr/>
            </a:pPr>
            <a:r>
              <a:rPr lang="pt-BR" b="1">
                <a:solidFill>
                  <a:schemeClr val="tx1"/>
                </a:solidFill>
              </a:rPr>
              <a:t>Tipos de Segmentação</a:t>
            </a:r>
            <a:endParaRPr/>
          </a:p>
        </p:txBody>
      </p:sp>
      <p:sp>
        <p:nvSpPr>
          <p:cNvPr id="5" name="Espaço Reservado para Conteúdo 2" hidden="0"/>
          <p:cNvSpPr>
            <a:spLocks noGrp="1"/>
          </p:cNvSpPr>
          <p:nvPr isPhoto="0" userDrawn="0">
            <p:ph idx="1" hasCustomPrompt="0"/>
          </p:nvPr>
        </p:nvSpPr>
        <p:spPr bwMode="auto"/>
        <p:txBody>
          <a:bodyPr/>
          <a:lstStyle/>
          <a:p>
            <a:pPr algn="just">
              <a:defRPr/>
            </a:pPr>
            <a:r>
              <a:rPr lang="pt-BR">
                <a:solidFill>
                  <a:schemeClr val="tx1"/>
                </a:solidFill>
              </a:rPr>
              <a:t>A segmentação pode seguir duas estratégias genéricas:</a:t>
            </a:r>
            <a:endParaRPr/>
          </a:p>
          <a:p>
            <a:pPr algn="just">
              <a:defRPr/>
            </a:pPr>
            <a:endParaRPr lang="pt-BR">
              <a:solidFill>
                <a:schemeClr val="tx1"/>
              </a:solidFill>
            </a:endParaRPr>
          </a:p>
          <a:p>
            <a:pPr algn="just">
              <a:defRPr/>
            </a:pPr>
            <a:r>
              <a:rPr lang="pt-BR">
                <a:solidFill>
                  <a:schemeClr val="tx1"/>
                </a:solidFill>
              </a:rPr>
              <a:t>Descontinuidade: A partição da imagem é efetuada com base nas alterações bruscas de intensidade (ex: detecção de contornos).</a:t>
            </a:r>
            <a:endParaRPr/>
          </a:p>
          <a:p>
            <a:pPr algn="just">
              <a:defRPr/>
            </a:pPr>
            <a:endParaRPr lang="pt-BR">
              <a:solidFill>
                <a:schemeClr val="tx1"/>
              </a:solidFill>
            </a:endParaRPr>
          </a:p>
          <a:p>
            <a:pPr algn="just">
              <a:defRPr/>
            </a:pPr>
            <a:r>
              <a:rPr lang="pt-BR">
                <a:solidFill>
                  <a:schemeClr val="tx1"/>
                </a:solidFill>
              </a:rPr>
              <a:t>Similaridade: A partição é efetuada com base na similaridade entre pixels, seguindo um determinado critério (ex: binarização, crescimento de regiões, divisão e junção de regiões).</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097280" y="1006162"/>
            <a:ext cx="10058400" cy="731198"/>
          </a:xfrm>
        </p:spPr>
        <p:txBody>
          <a:bodyPr/>
          <a:lstStyle/>
          <a:p>
            <a:pPr>
              <a:defRPr/>
            </a:pPr>
            <a:r>
              <a:rPr lang="pt-BR" b="1">
                <a:solidFill>
                  <a:schemeClr val="tx1"/>
                </a:solidFill>
              </a:rPr>
              <a:t>Segmentação de Movimento</a:t>
            </a:r>
            <a:endParaRPr/>
          </a:p>
        </p:txBody>
      </p:sp>
      <p:sp>
        <p:nvSpPr>
          <p:cNvPr id="5" name="Espaço Reservado para Conteúdo 2" hidden="0"/>
          <p:cNvSpPr>
            <a:spLocks noGrp="1"/>
          </p:cNvSpPr>
          <p:nvPr isPhoto="0" userDrawn="0">
            <p:ph idx="1" hasCustomPrompt="0"/>
          </p:nvPr>
        </p:nvSpPr>
        <p:spPr bwMode="auto">
          <a:xfrm>
            <a:off x="1097280" y="1905000"/>
            <a:ext cx="10058400" cy="4953000"/>
          </a:xfrm>
        </p:spPr>
        <p:txBody>
          <a:bodyPr/>
          <a:lstStyle/>
          <a:p>
            <a:pPr algn="just">
              <a:defRPr/>
            </a:pPr>
            <a:r>
              <a:rPr lang="pt-BR">
                <a:solidFill>
                  <a:schemeClr val="tx1"/>
                </a:solidFill>
              </a:rPr>
              <a:t>O movimento é uma poderosa pista usada por seres humanos e animais para a extração de um objeto de interesse de um fundo de detalhes irrelevantes, logo também é muito utilizada na segmentação. O modelo utilizado mais básico consiste na comparação pixel a pixel entre duas imagens, subsequentes, capturadas de um mesmo ambiente. Tal diferença pode ser expressa como:</a:t>
            </a:r>
            <a:endParaRPr/>
          </a:p>
          <a:p>
            <a:pPr marL="0" indent="0" algn="just">
              <a:buNone/>
              <a:defRPr/>
            </a:pPr>
            <a:br>
              <a:rPr lang="pt-BR">
                <a:solidFill>
                  <a:schemeClr val="tx1"/>
                </a:solidFill>
              </a:rPr>
            </a:br>
            <a:endParaRPr lang="pt-BR">
              <a:solidFill>
                <a:schemeClr val="tx1"/>
              </a:solidFill>
            </a:endParaRPr>
          </a:p>
          <a:p>
            <a:pPr algn="just">
              <a:defRPr/>
            </a:pPr>
            <a:endParaRPr lang="pt-BR">
              <a:solidFill>
                <a:schemeClr val="tx1"/>
              </a:solidFill>
            </a:endParaRPr>
          </a:p>
          <a:p>
            <a:pPr marL="0" indent="0" algn="just">
              <a:buNone/>
              <a:defRPr/>
            </a:pPr>
            <a:endParaRPr lang="pt-BR">
              <a:solidFill>
                <a:schemeClr val="tx1"/>
              </a:solidFill>
            </a:endParaRPr>
          </a:p>
          <a:p>
            <a:pPr algn="just">
              <a:defRPr/>
            </a:pPr>
            <a:r>
              <a:rPr lang="pt-BR">
                <a:solidFill>
                  <a:schemeClr val="tx1"/>
                </a:solidFill>
              </a:rPr>
              <a:t>onde, </a:t>
            </a:r>
            <a:r>
              <a:rPr lang="pt-BR" b="1" i="1">
                <a:solidFill>
                  <a:schemeClr val="tx1"/>
                </a:solidFill>
              </a:rPr>
              <a:t>0 </a:t>
            </a:r>
            <a:r>
              <a:rPr lang="pt-BR">
                <a:solidFill>
                  <a:schemeClr val="tx1"/>
                </a:solidFill>
              </a:rPr>
              <a:t>é o limiar entre os tons de cinza, isto é na imagem obtida </a:t>
            </a:r>
            <a:r>
              <a:rPr lang="pt-BR" b="1" i="1">
                <a:solidFill>
                  <a:schemeClr val="tx1"/>
                </a:solidFill>
              </a:rPr>
              <a:t>dij</a:t>
            </a:r>
            <a:r>
              <a:rPr lang="pt-BR">
                <a:solidFill>
                  <a:schemeClr val="tx1"/>
                </a:solidFill>
              </a:rPr>
              <a:t> , só existiam os pixels que apresentaram uma diferença de cor maior que </a:t>
            </a:r>
            <a:r>
              <a:rPr lang="pt-BR" b="1" i="1">
                <a:solidFill>
                  <a:schemeClr val="tx1"/>
                </a:solidFill>
              </a:rPr>
              <a:t>0</a:t>
            </a:r>
            <a:r>
              <a:rPr lang="pt-BR">
                <a:solidFill>
                  <a:schemeClr val="tx1"/>
                </a:solidFill>
              </a:rPr>
              <a:t>. Com isso a imagem obtida será apenas a silhueta do objeto que se movimentou, porque o ambiente permanecerá o mesmo e será apagado com a diferença.</a:t>
            </a:r>
            <a:endParaRPr/>
          </a:p>
        </p:txBody>
      </p:sp>
      <p:pic>
        <p:nvPicPr>
          <p:cNvPr id="6" name="Picture 8" hidden="0"/>
          <p:cNvPicPr>
            <a:picLocks noChangeAspect="1" noChangeArrowheads="1"/>
          </p:cNvPicPr>
          <p:nvPr isPhoto="0" userDrawn="0"/>
        </p:nvPicPr>
        <p:blipFill>
          <a:blip r:embed="rId2"/>
          <a:stretch/>
        </p:blipFill>
        <p:spPr bwMode="auto">
          <a:xfrm>
            <a:off x="2620315" y="3429000"/>
            <a:ext cx="7012330" cy="1280890"/>
          </a:xfrm>
          <a:prstGeom prst="rect">
            <a:avLst/>
          </a:prstGeom>
          <a:noFill/>
        </p:spPr>
      </p:pic>
      <p:pic>
        <p:nvPicPr>
          <p:cNvPr id="7"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3"/>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8" name="Picture 4" descr="Caracas Geek Fest" hidden="0"/>
          <p:cNvPicPr>
            <a:picLocks noChangeAspect="1" noChangeArrowheads="1"/>
          </p:cNvPicPr>
          <p:nvPr isPhoto="0" userDrawn="0"/>
        </p:nvPicPr>
        <p:blipFill>
          <a:blip r:embed="rId4"/>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p:txBody>
          <a:bodyPr/>
          <a:lstStyle/>
          <a:p>
            <a:pPr>
              <a:defRPr/>
            </a:pPr>
            <a:r>
              <a:rPr lang="pt-BR" b="1">
                <a:solidFill>
                  <a:schemeClr val="tx1"/>
                </a:solidFill>
              </a:rPr>
              <a:t>Exemplo de Imagem Segmentada</a:t>
            </a:r>
            <a:endParaRPr/>
          </a:p>
        </p:txBody>
      </p:sp>
      <p:pic>
        <p:nvPicPr>
          <p:cNvPr id="5" name="Picture 2" hidden="0"/>
          <p:cNvPicPr>
            <a:picLocks noChangeAspect="1" noChangeArrowheads="1"/>
          </p:cNvPicPr>
          <p:nvPr isPhoto="0" userDrawn="0"/>
        </p:nvPicPr>
        <p:blipFill>
          <a:blip r:embed="rId2"/>
          <a:stretch/>
        </p:blipFill>
        <p:spPr bwMode="auto">
          <a:xfrm>
            <a:off x="1202211" y="1821309"/>
            <a:ext cx="7918751" cy="2283485"/>
          </a:xfrm>
          <a:prstGeom prst="rect">
            <a:avLst/>
          </a:prstGeom>
          <a:noFill/>
        </p:spPr>
      </p:pic>
      <p:pic>
        <p:nvPicPr>
          <p:cNvPr id="6" name="Picture 4" hidden="0"/>
          <p:cNvPicPr>
            <a:picLocks noChangeAspect="1" noChangeArrowheads="1"/>
          </p:cNvPicPr>
          <p:nvPr isPhoto="0" userDrawn="0"/>
        </p:nvPicPr>
        <p:blipFill>
          <a:blip r:embed="rId3"/>
          <a:srcRect l="0" t="7997" r="0" b="5656"/>
          <a:stretch/>
        </p:blipFill>
        <p:spPr bwMode="auto">
          <a:xfrm>
            <a:off x="962368" y="4104794"/>
            <a:ext cx="8427196" cy="2116123"/>
          </a:xfrm>
          <a:prstGeom prst="rect">
            <a:avLst/>
          </a:prstGeom>
          <a:noFill/>
        </p:spPr>
      </p:pic>
      <p:pic>
        <p:nvPicPr>
          <p:cNvPr id="7"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4"/>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8" name="Picture 4" descr="Caracas Geek Fest" hidden="0"/>
          <p:cNvPicPr>
            <a:picLocks noChangeAspect="1" noChangeArrowheads="1"/>
          </p:cNvPicPr>
          <p:nvPr isPhoto="0" userDrawn="0"/>
        </p:nvPicPr>
        <p:blipFill>
          <a:blip r:embed="rId5"/>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097280" y="854439"/>
            <a:ext cx="10058400" cy="882921"/>
          </a:xfrm>
        </p:spPr>
        <p:txBody>
          <a:bodyPr/>
          <a:lstStyle/>
          <a:p>
            <a:pPr>
              <a:defRPr/>
            </a:pPr>
            <a:r>
              <a:rPr lang="pt-BR" b="1">
                <a:solidFill>
                  <a:schemeClr val="tx1"/>
                </a:solidFill>
              </a:rPr>
              <a:t>Limitações</a:t>
            </a:r>
            <a:endParaRPr/>
          </a:p>
        </p:txBody>
      </p:sp>
      <p:sp>
        <p:nvSpPr>
          <p:cNvPr id="5" name="Espaço Reservado para Conteúdo 2" hidden="0"/>
          <p:cNvSpPr>
            <a:spLocks noGrp="1"/>
          </p:cNvSpPr>
          <p:nvPr isPhoto="0" userDrawn="0">
            <p:ph idx="1" hasCustomPrompt="0"/>
          </p:nvPr>
        </p:nvSpPr>
        <p:spPr bwMode="auto">
          <a:xfrm>
            <a:off x="1097280" y="2076157"/>
            <a:ext cx="10058400" cy="2705686"/>
          </a:xfrm>
        </p:spPr>
        <p:txBody>
          <a:bodyPr/>
          <a:lstStyle/>
          <a:p>
            <a:pPr algn="just">
              <a:defRPr/>
            </a:pPr>
            <a:r>
              <a:rPr lang="pt-BR">
                <a:solidFill>
                  <a:schemeClr val="tx1"/>
                </a:solidFill>
              </a:rPr>
              <a:t>Porém tal método possui algumas limitações: o ambiente nas duas imagens tem que possuir uma iluminação constante, o tempo entre as duas imagens tem que ser pequeno o suficiente para pegar apenas uma silhueta do objeto e não um borrão do mesmo e grande o suficiente para ser possível a observação do movimento. Uma possível melhora para esse método é a utilização de mais imagens, onde as diferenças entre elas são acumulativas, gerando uma imagem mais nítida do objeto e diminuindo os ruídos da imagem.</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190451" y="847860"/>
            <a:ext cx="8911687" cy="886804"/>
          </a:xfrm>
        </p:spPr>
        <p:txBody>
          <a:bodyPr/>
          <a:lstStyle/>
          <a:p>
            <a:pPr>
              <a:defRPr/>
            </a:pPr>
            <a:r>
              <a:rPr lang="pt-BR" b="1">
                <a:solidFill>
                  <a:schemeClr val="tx1"/>
                </a:solidFill>
              </a:rPr>
              <a:t>Resultados e Discussões</a:t>
            </a:r>
            <a:endParaRPr/>
          </a:p>
        </p:txBody>
      </p:sp>
      <p:sp>
        <p:nvSpPr>
          <p:cNvPr id="5" name="Espaço Reservado para Conteúdo 2" hidden="0"/>
          <p:cNvSpPr>
            <a:spLocks noAdjustHandles="0" noChangeArrowheads="0"/>
          </p:cNvSpPr>
          <p:nvPr isPhoto="0" userDrawn="0"/>
        </p:nvSpPr>
        <p:spPr bwMode="auto">
          <a:xfrm>
            <a:off x="1190451" y="1943962"/>
            <a:ext cx="10052172" cy="3895364"/>
          </a:xfrm>
          <a:prstGeom prst="rect">
            <a:avLst/>
          </a:prstGeom>
        </p:spPr>
        <p:txBody>
          <a:bodyPr vert="horz" lIns="91440" tIns="45720" rIns="91440" bIns="45720" rtlCol="0">
            <a:no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pt-BR" sz="2000" b="0" i="0" u="none" strike="noStrike" cap="none" spc="0">
                <a:solidFill>
                  <a:schemeClr val="tx1"/>
                </a:solidFill>
                <a:latin typeface="Calibri"/>
                <a:ea typeface="Calibri"/>
                <a:cs typeface="Calibri"/>
              </a:rPr>
              <a:t>Durante o desenvolvimento do projeto encontramos algumas dificuldades: as bibliotecas de implementação da linguagem python estavam desatualizadas, impedindo o uso. Houve a tentativa de alterar o código pré-existente para que pudesse ser reutilizado, porém sem sucesso. A cada tentativa surgiam mais erros na programação (como: instalação de bibliotecas e execução) pois estavam dependendo de bibliotecas que não poderiam ser utilizadas. Para contornar esses problemas foram inseridos dois novos códigos (Landmarks.py e HandGesture.py) com o auxílio do professor e fontes já especificadas anteriormente, para atender as expectativas propostas ao grupo.</a:t>
            </a:r>
            <a:endParaRPr lang="pt-BR" sz="2000" b="0" i="0" u="none" strike="noStrike" cap="none" spc="0">
              <a:solidFill>
                <a:schemeClr val="tx1"/>
              </a:solidFill>
              <a:latin typeface="Calibri"/>
              <a:ea typeface="Calibri"/>
              <a:cs typeface="Calibri"/>
            </a:endParaRPr>
          </a:p>
          <a:p>
            <a:pPr marL="0" indent="0" algn="just">
              <a:spcAft>
                <a:spcPts val="599"/>
              </a:spcAft>
              <a:buNone/>
              <a:defRPr/>
            </a:pPr>
            <a:r>
              <a:rPr lang="pt-BR" sz="2000" b="0" i="0" u="none" strike="noStrike" cap="none" spc="0">
                <a:solidFill>
                  <a:schemeClr val="tx1"/>
                </a:solidFill>
                <a:latin typeface="Calibri"/>
                <a:ea typeface="Calibri"/>
                <a:cs typeface="Calibri"/>
              </a:rPr>
              <a:t>O código Landmarks.py é capaz de reconhecer faces, ao identificá-lo realiza a marcação com pontos em vermelho</a:t>
            </a:r>
            <a:r>
              <a:rPr lang="pt-BR" sz="2000">
                <a:solidFill>
                  <a:schemeClr val="tx1"/>
                </a:solidFill>
              </a:rPr>
              <a:t>.</a:t>
            </a:r>
            <a:endParaRPr lang="pt-BR" sz="2000" b="0" i="0" u="none" strike="noStrike" cap="none" spc="0">
              <a:solidFill>
                <a:schemeClr val="tx1"/>
              </a:solidFill>
              <a:latin typeface="Calibri"/>
              <a:ea typeface="Calibri"/>
              <a:cs typeface="Calibri"/>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ph idx="1" hasCustomPrompt="0"/>
          </p:nvPr>
        </p:nvPicPr>
        <p:blipFill>
          <a:blip r:embed="rId2"/>
          <a:stretch/>
        </p:blipFill>
        <p:spPr bwMode="auto">
          <a:xfrm rot="0" flipH="0" flipV="0">
            <a:off x="2391545" y="526929"/>
            <a:ext cx="6504838" cy="562058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lvl1pPr marL="0">
              <a:defRPr/>
            </a:lvl1pPr>
          </a:lstStyle>
          <a:p>
            <a:pPr>
              <a:defRPr/>
            </a:pPr>
            <a:r>
              <a:rPr lang="pt-BR" sz="4800" b="1" i="0" u="none" strike="noStrike" cap="none" spc="-49">
                <a:solidFill>
                  <a:schemeClr val="tx1"/>
                </a:solidFill>
                <a:latin typeface="+mj-lt"/>
                <a:ea typeface="+mj-ea"/>
                <a:cs typeface="+mj-cs"/>
              </a:rPr>
              <a:t>Resultados e Discussões</a:t>
            </a:r>
            <a:endParaRPr/>
          </a:p>
        </p:txBody>
      </p:sp>
      <p:sp>
        <p:nvSpPr>
          <p:cNvPr id="5" name="Content Placeholder 2" hidden="0"/>
          <p:cNvSpPr>
            <a:spLocks noGrp="1"/>
          </p:cNvSpPr>
          <p:nvPr isPhoto="0" userDrawn="0">
            <p:ph idx="1" hasCustomPrompt="0"/>
          </p:nvPr>
        </p:nvSpPr>
        <p:spPr bwMode="auto"/>
        <p:txBody>
          <a:bodyPr/>
          <a:lstStyle/>
          <a:p>
            <a:pPr>
              <a:defRPr/>
            </a:pPr>
            <a:r>
              <a:rPr lang="en-US" sz="2000" b="0" i="0" u="none" strike="noStrike" cap="none" spc="0">
                <a:solidFill>
                  <a:schemeClr val="tx1">
                    <a:lumMod val="90000"/>
                    <a:lumOff val="5000"/>
                  </a:schemeClr>
                </a:solidFill>
                <a:latin typeface="Calibri"/>
                <a:ea typeface="Calibri"/>
                <a:cs typeface="Calibri"/>
              </a:rPr>
              <a:t>O código HandGesture é capaz de reconhecer gestos, ao localiza-lo o coloca em uma caixa na cor azul clara mostrando que está conseguindo identificar algo, em seguida faz uma marcação com contorno na cor verde com pontos na cor azul para especificar o gesto, por último realiza a segmentação de imagem deixando o gesto em branco com fundo preto. Caso seja retirada a mão, exibe uma mensagem de gesto não identificado (“No Hand Detected”).</a:t>
            </a:r>
            <a:endParaRPr sz="2000" b="0" i="0" u="none" strike="noStrike" cap="none" spc="0">
              <a:solidFill>
                <a:schemeClr val="tx1">
                  <a:lumMod val="90000"/>
                  <a:lumOff val="5000"/>
                </a:schemeClr>
              </a:solidFill>
              <a:latin typeface="Calibri"/>
              <a:ea typeface="Calibri"/>
              <a:cs typeface="Calibri"/>
            </a:endParaRPr>
          </a:p>
          <a:p>
            <a:pPr>
              <a:defRPr/>
            </a:pPr>
            <a:r>
              <a:rPr lang="en-US" sz="2000" b="0" i="0" u="none" strike="noStrike" cap="none" spc="0">
                <a:solidFill>
                  <a:schemeClr val="tx1">
                    <a:lumMod val="90000"/>
                    <a:lumOff val="5000"/>
                  </a:schemeClr>
                </a:solidFill>
                <a:latin typeface="Calibri"/>
                <a:ea typeface="Calibri"/>
                <a:cs typeface="Calibri"/>
              </a:rPr>
              <a:t>É possível ver a interação do programa com o usuário imprimindo no terminal a mensagem: “Olá Aluno!”.</a:t>
            </a:r>
            <a:endParaRPr sz="2000" b="0" i="0" u="none" strike="noStrike" cap="none" spc="0">
              <a:solidFill>
                <a:schemeClr val="tx1">
                  <a:lumMod val="90000"/>
                  <a:lumOff val="5000"/>
                </a:schemeClr>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Rectangle 8" hidden="0"/>
          <p:cNvSpPr>
            <a:spLocks noAdjustHandles="1" noChangeArrowheads="1" noChangeAspect="1" noChangeShapeType="1" noEditPoints="1" noGrp="1" noMove="1" noResize="1" noRot="1" noTextEdit="1"/>
          </p:cNvSpPr>
          <p:nvPr isPhoto="0" userDrawn="0"/>
        </p:nvSpPr>
        <p:spPr bwMode="auto">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10" hidden="0"/>
          <p:cNvSpPr>
            <a:spLocks noAdjustHandles="1" noChangeArrowheads="1" noChangeAspect="1" noChangeShapeType="1" noEditPoints="1" noGrp="1" noMove="1" noResize="1" noRot="1" noTextEdit="1"/>
          </p:cNvSpPr>
          <p:nvPr isPhoto="0" userDrawn="0"/>
        </p:nvSpPr>
        <p:spPr bwMode="auto">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2" hidden="0"/>
          <p:cNvSpPr>
            <a:spLocks noAdjustHandles="1" noChangeArrowheads="1" noChangeAspect="1" noChangeShapeType="1" noEditPoints="1" noGrp="1" noMove="1" noResize="1" noRot="1" noTextEdit="1"/>
          </p:cNvSpPr>
          <p:nvPr isPhoto="0" userDrawn="0"/>
        </p:nvSpPr>
        <p:spPr bwMode="auto">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Rectangle 14" hidden="0"/>
          <p:cNvSpPr>
            <a:spLocks noAdjustHandles="1" noChangeArrowheads="1" noChangeAspect="1" noChangeShapeType="1" noEditPoints="1" noGrp="1" noMove="1" noResize="1" noRot="1" noTextEdit="1"/>
          </p:cNvSpPr>
          <p:nvPr isPhoto="0" userDrawn="0"/>
        </p:nvSpPr>
        <p:spPr bwMode="auto">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 name="Rectangle 16" hidden="0"/>
          <p:cNvSpPr>
            <a:spLocks noAdjustHandles="1" noChangeArrowheads="1" noChangeAspect="1" noChangeShapeType="1" noEditPoints="1" noGrp="1" noMove="1" noResize="1" noRot="1" noTextEdit="1"/>
          </p:cNvSpPr>
          <p:nvPr isPhoto="0" userDrawn="0"/>
        </p:nvSpPr>
        <p:spPr bwMode="auto">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9" name="Espaço Reservado para Conteúdo 3" hidden="0"/>
          <p:cNvPicPr>
            <a:picLocks noGrp="1"/>
          </p:cNvPicPr>
          <p:nvPr isPhoto="0" userDrawn="0">
            <p:ph idx="1" hasCustomPrompt="0"/>
          </p:nvPr>
        </p:nvPicPr>
        <p:blipFill>
          <a:blip r:embed="rId2"/>
          <a:stretch/>
        </p:blipFill>
        <p:spPr bwMode="auto">
          <a:xfrm>
            <a:off x="332860" y="242316"/>
            <a:ext cx="11523133" cy="638708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p:txBody>
          <a:bodyPr/>
          <a:lstStyle/>
          <a:p>
            <a:pPr>
              <a:defRPr/>
            </a:pPr>
            <a:r>
              <a:rPr lang="pt-BR" b="1">
                <a:solidFill>
                  <a:schemeClr val="tx1"/>
                </a:solidFill>
              </a:rPr>
              <a:t>Conclusão</a:t>
            </a:r>
            <a:endParaRPr lang="pt-BR"/>
          </a:p>
        </p:txBody>
      </p:sp>
      <p:sp>
        <p:nvSpPr>
          <p:cNvPr id="5" name="Espaço Reservado para Conteúdo 2" hidden="0"/>
          <p:cNvSpPr>
            <a:spLocks noGrp="1"/>
          </p:cNvSpPr>
          <p:nvPr isPhoto="0" userDrawn="0">
            <p:ph idx="1" hasCustomPrompt="0"/>
          </p:nvPr>
        </p:nvSpPr>
        <p:spPr bwMode="auto">
          <a:xfrm>
            <a:off x="1097280" y="1845734"/>
            <a:ext cx="10058400" cy="4314434"/>
          </a:xfrm>
        </p:spPr>
        <p:txBody>
          <a:bodyPr/>
          <a:lstStyle/>
          <a:p>
            <a:pPr algn="just">
              <a:lnSpc>
                <a:spcPct val="150000"/>
              </a:lnSpc>
              <a:spcAft>
                <a:spcPts val="0"/>
              </a:spcAft>
              <a:defRPr/>
            </a:pPr>
            <a:r>
              <a:rPr lang="pt-BR">
                <a:solidFill>
                  <a:schemeClr val="tx1"/>
                </a:solidFill>
                <a:ea typeface="Times New Roman"/>
                <a:cs typeface="Times New Roman"/>
              </a:rPr>
              <a:t>Ao desenvolver o projeto pudemos notar que a implantação desse novo código facilitará e contribuirá para a conclusão do Fatequino.</a:t>
            </a:r>
            <a:endParaRPr/>
          </a:p>
          <a:p>
            <a:pPr algn="just">
              <a:lnSpc>
                <a:spcPct val="150000"/>
              </a:lnSpc>
              <a:spcAft>
                <a:spcPts val="0"/>
              </a:spcAft>
              <a:defRPr/>
            </a:pPr>
            <a:r>
              <a:rPr lang="pt-BR">
                <a:solidFill>
                  <a:schemeClr val="tx1"/>
                </a:solidFill>
                <a:ea typeface="Times New Roman"/>
                <a:cs typeface="Times New Roman"/>
              </a:rPr>
              <a:t>Apesar dos empecilhos durante o desenvolvimento, podemos observar que o código fará o auxílio para futuros grupos pois ele é capaz de reconhecer gestos específicos e faces realizando a segmentação de imagem. Futuramente esse código fará parte da integração no Fatequino, sendo possível interagir com o aluno ou visitante.</a:t>
            </a:r>
            <a:endParaRPr/>
          </a:p>
          <a:p>
            <a:pPr algn="just">
              <a:lnSpc>
                <a:spcPct val="150000"/>
              </a:lnSpc>
              <a:spcAft>
                <a:spcPts val="0"/>
              </a:spcAft>
              <a:defRPr/>
            </a:pPr>
            <a:r>
              <a:rPr lang="pt-BR">
                <a:solidFill>
                  <a:schemeClr val="tx1"/>
                </a:solidFill>
                <a:ea typeface="Times New Roman"/>
                <a:cs typeface="Times New Roman"/>
              </a:rPr>
              <a:t>Todos os códigos, </a:t>
            </a:r>
            <a:r>
              <a:rPr lang="pt-BR">
                <a:solidFill>
                  <a:schemeClr val="tx1"/>
                </a:solidFill>
                <a:ea typeface="Times New Roman"/>
                <a:cs typeface="Times New Roman"/>
              </a:rPr>
              <a:t>read-me</a:t>
            </a:r>
            <a:r>
              <a:rPr lang="pt-BR">
                <a:solidFill>
                  <a:schemeClr val="tx1"/>
                </a:solidFill>
                <a:ea typeface="Times New Roman"/>
                <a:cs typeface="Times New Roman"/>
              </a:rPr>
              <a:t>, licenças, documentação, powerpoint e exemplos estão disponíveis com o professor responsável, no </a:t>
            </a:r>
            <a:r>
              <a:rPr lang="pt-BR">
                <a:solidFill>
                  <a:schemeClr val="tx1"/>
                </a:solidFill>
                <a:ea typeface="Times New Roman"/>
                <a:cs typeface="Times New Roman"/>
              </a:rPr>
              <a:t>trello</a:t>
            </a:r>
            <a:r>
              <a:rPr lang="pt-BR">
                <a:solidFill>
                  <a:schemeClr val="tx1"/>
                </a:solidFill>
                <a:ea typeface="Times New Roman"/>
                <a:cs typeface="Times New Roman"/>
              </a:rPr>
              <a:t> e </a:t>
            </a:r>
            <a:r>
              <a:rPr lang="pt-BR">
                <a:solidFill>
                  <a:schemeClr val="tx1"/>
                </a:solidFill>
                <a:ea typeface="Times New Roman"/>
                <a:cs typeface="Times New Roman"/>
              </a:rPr>
              <a:t>github</a:t>
            </a:r>
            <a:r>
              <a:rPr lang="pt-BR">
                <a:solidFill>
                  <a:schemeClr val="tx1"/>
                </a:solidFill>
                <a:ea typeface="Times New Roman"/>
                <a:cs typeface="Times New Roman"/>
              </a:rPr>
              <a: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228819" y="928365"/>
            <a:ext cx="8911687" cy="807125"/>
          </a:xfrm>
        </p:spPr>
        <p:txBody>
          <a:bodyPr/>
          <a:lstStyle/>
          <a:p>
            <a:pPr>
              <a:defRPr/>
            </a:pPr>
            <a:r>
              <a:rPr lang="pt-BR" b="1">
                <a:solidFill>
                  <a:schemeClr val="tx1"/>
                </a:solidFill>
              </a:rPr>
              <a:t>Introdução</a:t>
            </a:r>
            <a:endParaRPr/>
          </a:p>
        </p:txBody>
      </p:sp>
      <p:sp>
        <p:nvSpPr>
          <p:cNvPr id="5" name="Espaço Reservado para Conteúdo 2" hidden="0"/>
          <p:cNvSpPr>
            <a:spLocks noGrp="1"/>
          </p:cNvSpPr>
          <p:nvPr isPhoto="0" userDrawn="0">
            <p:ph idx="1" hasCustomPrompt="0"/>
          </p:nvPr>
        </p:nvSpPr>
        <p:spPr bwMode="auto">
          <a:xfrm>
            <a:off x="1094282" y="1819822"/>
            <a:ext cx="10089662" cy="2675586"/>
          </a:xfrm>
          <a:prstGeom prst="rect">
            <a:avLst/>
          </a:prstGeom>
          <a:noFill/>
        </p:spPr>
        <p:txBody>
          <a:bodyPr/>
          <a:lstStyle/>
          <a:p>
            <a:pPr algn="just">
              <a:lnSpc>
                <a:spcPct val="100000"/>
              </a:lnSpc>
              <a:defRPr/>
            </a:pPr>
            <a:r>
              <a:rPr lang="pt-BR">
                <a:solidFill>
                  <a:schemeClr val="tx1"/>
                </a:solidFill>
              </a:rPr>
              <a:t>Atualmente na Fatec Carapicuíba os alunos conseguem informações sobre aulas e professores somente pelo site disponibilizado (SIGA e site oficial da Fatec Carapicuíba), entretanto há alunos que possuem dificuldades para realizar consultas sobre horário de aulas e professores. </a:t>
            </a:r>
            <a:endParaRPr/>
          </a:p>
          <a:p>
            <a:pPr algn="just">
              <a:lnSpc>
                <a:spcPct val="100000"/>
              </a:lnSpc>
              <a:defRPr/>
            </a:pPr>
            <a:r>
              <a:rPr lang="pt-BR">
                <a:solidFill>
                  <a:schemeClr val="tx1"/>
                </a:solidFill>
              </a:rPr>
              <a:t>Pensando nisso foi iniciado um projeto para que este problema seja solucionado de forma rápida e eficiente. O projeto nomeado “Fatequino”, possui esse propósito de auxiliar tanto alunos que não possuem conhecimento da instituição, ex: novatos, novos professores e visitantes. Auxiliando-os e facilitando em suas buscas através de uma informação simples e rápida.  </a:t>
            </a:r>
            <a:endParaRPr/>
          </a:p>
        </p:txBody>
      </p:sp>
      <p:sp>
        <p:nvSpPr>
          <p:cNvPr id="6" name="Espaço Reservado para Conteúdo 2" hidden="0"/>
          <p:cNvSpPr>
            <a:spLocks noAdjustHandles="0" noChangeArrowheads="0"/>
          </p:cNvSpPr>
          <p:nvPr isPhoto="0" userDrawn="0"/>
        </p:nvSpPr>
        <p:spPr bwMode="auto">
          <a:xfrm>
            <a:off x="1094282" y="5371575"/>
            <a:ext cx="10089663" cy="1116120"/>
          </a:xfrm>
          <a:prstGeom prst="rect">
            <a:avLst/>
          </a:prstGeom>
        </p:spPr>
        <p:txBody>
          <a:bodyPr vert="horz" lIns="91440" tIns="45720" rIns="91440" bIns="45720" rtlCol="0"/>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marL="0" indent="0" algn="just">
              <a:buNone/>
              <a:defRPr/>
            </a:pPr>
            <a:r>
              <a:rPr lang="pt-BR" sz="2000">
                <a:solidFill>
                  <a:schemeClr val="tx1"/>
                </a:solidFill>
              </a:rPr>
              <a:t>Nosso objetivo principal é realizar reconhecimento facial de pessoas e gestos, a fim de que seja alcançado o resultado estipulado pelo o Fatequino.</a:t>
            </a:r>
            <a:endParaRPr/>
          </a:p>
        </p:txBody>
      </p:sp>
      <p:sp>
        <p:nvSpPr>
          <p:cNvPr id="7" name="Título 1" hidden="0"/>
          <p:cNvSpPr>
            <a:spLocks noAdjustHandles="0" noChangeArrowheads="0"/>
          </p:cNvSpPr>
          <p:nvPr isPhoto="0" userDrawn="0"/>
        </p:nvSpPr>
        <p:spPr bwMode="auto">
          <a:xfrm>
            <a:off x="1228819" y="4459526"/>
            <a:ext cx="8911687" cy="849543"/>
          </a:xfrm>
          <a:prstGeom prst="rect">
            <a:avLst/>
          </a:prstGeom>
        </p:spPr>
        <p:txBody>
          <a:bodyPr vert="horz" lIns="91440" tIns="45720" rIns="91440" bIns="45720" rtlCol="0" anchor="t"/>
          <a:lst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pt-BR" sz="4400" b="1">
                <a:solidFill>
                  <a:schemeClr val="tx1"/>
                </a:solidFill>
              </a:rPr>
              <a:t>Objetivo</a:t>
            </a:r>
            <a:endParaRPr/>
          </a:p>
        </p:txBody>
      </p:sp>
      <p:pic>
        <p:nvPicPr>
          <p:cNvPr id="8"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9"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useBgFill="1">
        <p:nvSpPr>
          <p:cNvPr id="4" name="Rectangle 18" hidden="0"/>
          <p:cNvSpPr>
            <a:spLocks noAdjustHandles="1" noChangeArrowheads="1" noChangeAspect="1" noChangeShapeType="1" noEditPoints="1" noGrp="1" noMove="1" noResize="1" noRot="1" noTextEdit="1"/>
          </p:cNvSpPr>
          <p:nvPr isPhoto="0" userDrawn="0"/>
        </p:nvSpPr>
        <p:spPr bwMode="auto">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Título 1" hidden="0"/>
          <p:cNvSpPr>
            <a:spLocks noGrp="1"/>
          </p:cNvSpPr>
          <p:nvPr isPhoto="0" userDrawn="0">
            <p:ph type="title" hasCustomPrompt="0"/>
          </p:nvPr>
        </p:nvSpPr>
        <p:spPr bwMode="auto">
          <a:xfrm>
            <a:off x="2073180" y="596396"/>
            <a:ext cx="6866021" cy="881305"/>
          </a:xfrm>
        </p:spPr>
        <p:txBody>
          <a:bodyPr/>
          <a:lstStyle/>
          <a:p>
            <a:pPr>
              <a:defRPr/>
            </a:pPr>
            <a:r>
              <a:rPr lang="pt-BR" b="1">
                <a:solidFill>
                  <a:schemeClr val="tx1"/>
                </a:solidFill>
              </a:rPr>
              <a:t>Referências</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4" y="-20254"/>
            <a:ext cx="3593435" cy="1006162"/>
          </a:xfrm>
          <a:prstGeom prst="rect">
            <a:avLst/>
          </a:prstGeom>
          <a:noFill/>
        </p:spPr>
      </p:pic>
      <p:cxnSp>
        <p:nvCxnSpPr>
          <p:cNvPr id="7" name="Straight Connector 20" hidden="0"/>
          <p:cNvCxnSpPr>
            <a:cxnSpLocks noAdjustHandles="1" noChangeArrowheads="1" noChangeAspect="1" noChangeShapeType="1" noEditPoints="1" noGrp="1" noMove="1" noResize="1" noRot="1"/>
          </p:cNvCxnSpPr>
          <p:nvPr isPhoto="0" userDrawn="0"/>
        </p:nvCxnSpPr>
        <p:spPr bwMode="auto">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Espaço Reservado para Conteúdo 13" hidden="0"/>
          <p:cNvSpPr>
            <a:spLocks noGrp="1"/>
          </p:cNvSpPr>
          <p:nvPr isPhoto="0" userDrawn="0">
            <p:ph idx="1" hasCustomPrompt="0"/>
          </p:nvPr>
        </p:nvSpPr>
        <p:spPr bwMode="auto">
          <a:xfrm>
            <a:off x="144379" y="1414021"/>
            <a:ext cx="11855116" cy="4920295"/>
          </a:xfrm>
          <a:prstGeom prst="rect">
            <a:avLst/>
          </a:prstGeom>
          <a:solidFill>
            <a:schemeClr val="bg1"/>
          </a:solidFill>
        </p:spPr>
        <p:txBody>
          <a:bodyPr/>
          <a:lstStyle/>
          <a:p>
            <a:pPr>
              <a:lnSpc>
                <a:spcPct val="104999"/>
              </a:lnSpc>
              <a:spcAft>
                <a:spcPts val="0"/>
              </a:spcAft>
              <a:defRPr/>
            </a:pPr>
            <a:r>
              <a:rPr lang="pt-BR" sz="1600" b="1">
                <a:solidFill>
                  <a:schemeClr val="tx1"/>
                </a:solidFill>
                <a:ea typeface="Times New Roman"/>
                <a:cs typeface="Times New Roman"/>
              </a:rPr>
              <a:t>Segmentação de Imagem</a:t>
            </a:r>
            <a:r>
              <a:rPr lang="pt-BR" sz="1600">
                <a:solidFill>
                  <a:schemeClr val="tx1"/>
                </a:solidFill>
                <a:ea typeface="Times New Roman"/>
                <a:cs typeface="Times New Roman"/>
              </a:rPr>
              <a:t>. Disponível em: </a:t>
            </a:r>
            <a:r>
              <a:rPr lang="pt-BR" sz="1600" u="sng">
                <a:solidFill>
                  <a:schemeClr val="tx1"/>
                </a:solidFill>
                <a:ea typeface="Times New Roman"/>
                <a:cs typeface="Times New Roman"/>
                <a:hlinkClick r:id="rId3" tooltip="http://gec.di.uminho.pt/lesi/vpc0304/Aula07Segmenta%C3%A7%C3%A3o.pdf"/>
              </a:rPr>
              <a:t>http://gec.di.uminho.pt/</a:t>
            </a:r>
            <a:r>
              <a:rPr lang="pt-BR" sz="1600" u="sng">
                <a:solidFill>
                  <a:schemeClr val="tx1"/>
                </a:solidFill>
                <a:ea typeface="Times New Roman"/>
                <a:cs typeface="Times New Roman"/>
                <a:hlinkClick r:id="rId3" tooltip="http://gec.di.uminho.pt/lesi/vpc0304/Aula07Segmenta%C3%A7%C3%A3o.pdf"/>
              </a:rPr>
              <a:t>lesi</a:t>
            </a:r>
            <a:r>
              <a:rPr lang="pt-BR" sz="1600" u="sng">
                <a:solidFill>
                  <a:schemeClr val="tx1"/>
                </a:solidFill>
                <a:ea typeface="Times New Roman"/>
                <a:cs typeface="Times New Roman"/>
                <a:hlinkClick r:id="rId3" tooltip="http://gec.di.uminho.pt/lesi/vpc0304/Aula07Segmenta%C3%A7%C3%A3o.pdf"/>
              </a:rPr>
              <a:t>/vpc0304/Aula07Segmenta%C3%A7%C3%A3o.pdf</a:t>
            </a:r>
            <a:r>
              <a:rPr lang="pt-BR" sz="1600">
                <a:solidFill>
                  <a:schemeClr val="tx1"/>
                </a:solidFill>
                <a:ea typeface="Times New Roman"/>
                <a:cs typeface="Times New Roman"/>
              </a:rPr>
              <a:t>.</a:t>
            </a:r>
            <a:r>
              <a:rPr lang="pt-BR" sz="1600">
                <a:solidFill>
                  <a:schemeClr val="tx1"/>
                </a:solidFill>
                <a:ea typeface="Times New Roman"/>
                <a:cs typeface="Times New Roman"/>
              </a:rPr>
              <a:t> </a:t>
            </a:r>
            <a:r>
              <a:rPr lang="pt-BR" sz="1600">
                <a:solidFill>
                  <a:schemeClr val="tx1"/>
                </a:solidFill>
                <a:ea typeface="Times New Roman"/>
                <a:cs typeface="Times New Roman"/>
              </a:rPr>
              <a:t>Acesso em: 18 mar. 2020.</a:t>
            </a:r>
            <a:endParaRPr/>
          </a:p>
          <a:p>
            <a:pPr>
              <a:lnSpc>
                <a:spcPct val="104999"/>
              </a:lnSpc>
              <a:spcAft>
                <a:spcPts val="0"/>
              </a:spcAft>
              <a:defRPr/>
            </a:pPr>
            <a:r>
              <a:rPr lang="pt-BR" sz="1600" b="1">
                <a:solidFill>
                  <a:schemeClr val="tx1"/>
                </a:solidFill>
                <a:ea typeface="Times New Roman"/>
                <a:cs typeface="Times New Roman"/>
              </a:rPr>
              <a:t>Segmentação de Imagens Digitais: Uma Revisão</a:t>
            </a:r>
            <a:r>
              <a:rPr lang="pt-BR" sz="1600">
                <a:solidFill>
                  <a:schemeClr val="tx1"/>
                </a:solidFill>
                <a:ea typeface="Times New Roman"/>
                <a:cs typeface="Times New Roman"/>
              </a:rPr>
              <a:t>. Disponível em: http://mtc-m16c.sid.inpe.br/</a:t>
            </a:r>
            <a:r>
              <a:rPr lang="pt-BR" sz="1600">
                <a:solidFill>
                  <a:schemeClr val="tx1"/>
                </a:solidFill>
                <a:ea typeface="Times New Roman"/>
                <a:cs typeface="Times New Roman"/>
              </a:rPr>
              <a:t>col</a:t>
            </a:r>
            <a:r>
              <a:rPr lang="pt-BR" sz="1600">
                <a:solidFill>
                  <a:schemeClr val="tx1"/>
                </a:solidFill>
                <a:ea typeface="Times New Roman"/>
                <a:cs typeface="Times New Roman"/>
              </a:rPr>
              <a:t>/sid.inpe.br/mtc-m18@80/2010/06.22.18.13/</a:t>
            </a:r>
            <a:r>
              <a:rPr lang="pt-BR" sz="1600">
                <a:solidFill>
                  <a:schemeClr val="tx1"/>
                </a:solidFill>
                <a:ea typeface="Times New Roman"/>
                <a:cs typeface="Times New Roman"/>
              </a:rPr>
              <a:t>doc</a:t>
            </a:r>
            <a:r>
              <a:rPr lang="pt-BR" sz="1600">
                <a:solidFill>
                  <a:schemeClr val="tx1"/>
                </a:solidFill>
                <a:ea typeface="Times New Roman"/>
                <a:cs typeface="Times New Roman"/>
              </a:rPr>
              <a:t>/106003.pdf. Acesso em: 18 mar. 2020.</a:t>
            </a:r>
            <a:endParaRPr/>
          </a:p>
          <a:p>
            <a:pPr>
              <a:lnSpc>
                <a:spcPct val="104999"/>
              </a:lnSpc>
              <a:spcBef>
                <a:spcPts val="500"/>
              </a:spcBef>
              <a:spcAft>
                <a:spcPts val="500"/>
              </a:spcAft>
              <a:defRPr/>
            </a:pPr>
            <a:r>
              <a:rPr lang="pt-BR" sz="1600" b="1">
                <a:solidFill>
                  <a:schemeClr val="tx1"/>
                </a:solidFill>
                <a:ea typeface="Times New Roman"/>
                <a:cs typeface="Times New Roman"/>
              </a:rPr>
              <a:t>IEEE </a:t>
            </a:r>
            <a:r>
              <a:rPr lang="pt-BR" sz="1600" b="1">
                <a:solidFill>
                  <a:schemeClr val="tx1"/>
                </a:solidFill>
                <a:ea typeface="Times New Roman"/>
                <a:cs typeface="Times New Roman"/>
              </a:rPr>
              <a:t>Transactions</a:t>
            </a:r>
            <a:r>
              <a:rPr lang="pt-BR" sz="1600" b="1">
                <a:solidFill>
                  <a:schemeClr val="tx1"/>
                </a:solidFill>
                <a:ea typeface="Times New Roman"/>
                <a:cs typeface="Times New Roman"/>
              </a:rPr>
              <a:t> </a:t>
            </a:r>
            <a:r>
              <a:rPr lang="pt-BR" sz="1600" b="1">
                <a:solidFill>
                  <a:schemeClr val="tx1"/>
                </a:solidFill>
                <a:ea typeface="Times New Roman"/>
                <a:cs typeface="Times New Roman"/>
              </a:rPr>
              <a:t>on</a:t>
            </a:r>
            <a:r>
              <a:rPr lang="pt-BR" sz="1600" b="1">
                <a:solidFill>
                  <a:schemeClr val="tx1"/>
                </a:solidFill>
                <a:ea typeface="Times New Roman"/>
                <a:cs typeface="Times New Roman"/>
              </a:rPr>
              <a:t> </a:t>
            </a:r>
            <a:r>
              <a:rPr lang="pt-BR" sz="1600" b="1">
                <a:solidFill>
                  <a:schemeClr val="tx1"/>
                </a:solidFill>
                <a:ea typeface="Times New Roman"/>
                <a:cs typeface="Times New Roman"/>
              </a:rPr>
              <a:t>Pattern</a:t>
            </a:r>
            <a:r>
              <a:rPr lang="pt-BR" sz="1600" b="1">
                <a:solidFill>
                  <a:schemeClr val="tx1"/>
                </a:solidFill>
                <a:ea typeface="Times New Roman"/>
                <a:cs typeface="Times New Roman"/>
              </a:rPr>
              <a:t> </a:t>
            </a:r>
            <a:r>
              <a:rPr lang="pt-BR" sz="1600" b="1">
                <a:solidFill>
                  <a:schemeClr val="tx1"/>
                </a:solidFill>
                <a:ea typeface="Times New Roman"/>
                <a:cs typeface="Times New Roman"/>
              </a:rPr>
              <a:t>Analysis</a:t>
            </a:r>
            <a:r>
              <a:rPr lang="pt-BR" sz="1600" b="1">
                <a:solidFill>
                  <a:schemeClr val="tx1"/>
                </a:solidFill>
                <a:ea typeface="Times New Roman"/>
                <a:cs typeface="Times New Roman"/>
              </a:rPr>
              <a:t> </a:t>
            </a:r>
            <a:r>
              <a:rPr lang="pt-BR" sz="1600" b="1">
                <a:solidFill>
                  <a:schemeClr val="tx1"/>
                </a:solidFill>
                <a:ea typeface="Times New Roman"/>
                <a:cs typeface="Times New Roman"/>
              </a:rPr>
              <a:t>and</a:t>
            </a:r>
            <a:r>
              <a:rPr lang="pt-BR" sz="1600" b="1">
                <a:solidFill>
                  <a:schemeClr val="tx1"/>
                </a:solidFill>
                <a:ea typeface="Times New Roman"/>
                <a:cs typeface="Times New Roman"/>
              </a:rPr>
              <a:t> </a:t>
            </a:r>
            <a:r>
              <a:rPr lang="pt-BR" sz="1600" b="1">
                <a:solidFill>
                  <a:schemeClr val="tx1"/>
                </a:solidFill>
                <a:ea typeface="Times New Roman"/>
                <a:cs typeface="Times New Roman"/>
              </a:rPr>
              <a:t>Machine</a:t>
            </a:r>
            <a:r>
              <a:rPr lang="pt-BR" sz="1600" b="1">
                <a:solidFill>
                  <a:schemeClr val="tx1"/>
                </a:solidFill>
                <a:ea typeface="Times New Roman"/>
                <a:cs typeface="Times New Roman"/>
              </a:rPr>
              <a:t> </a:t>
            </a:r>
            <a:r>
              <a:rPr lang="pt-BR" sz="1600" b="1">
                <a:solidFill>
                  <a:schemeClr val="tx1"/>
                </a:solidFill>
                <a:ea typeface="Times New Roman"/>
                <a:cs typeface="Times New Roman"/>
              </a:rPr>
              <a:t>Intelligence</a:t>
            </a:r>
            <a:r>
              <a:rPr lang="pt-BR" sz="1600">
                <a:solidFill>
                  <a:schemeClr val="tx1"/>
                </a:solidFill>
                <a:ea typeface="Times New Roman"/>
                <a:cs typeface="Times New Roman"/>
              </a:rPr>
              <a:t>. Disponível em: </a:t>
            </a:r>
            <a:r>
              <a:rPr lang="pt-BR" sz="1600" u="sng">
                <a:solidFill>
                  <a:schemeClr val="tx1"/>
                </a:solidFill>
                <a:ea typeface="Times New Roman"/>
                <a:cs typeface="Times New Roman"/>
                <a:hlinkClick r:id="rId4" tooltip="https://ieeexplore.ieee.org/document/1335450"/>
              </a:rPr>
              <a:t>https://ieeexplore.ieee.org/</a:t>
            </a:r>
            <a:r>
              <a:rPr lang="pt-BR" sz="1600" u="sng">
                <a:solidFill>
                  <a:schemeClr val="tx1"/>
                </a:solidFill>
                <a:ea typeface="Times New Roman"/>
                <a:cs typeface="Times New Roman"/>
                <a:hlinkClick r:id="rId4" tooltip="https://ieeexplore.ieee.org/document/1335450"/>
              </a:rPr>
              <a:t>document</a:t>
            </a:r>
            <a:r>
              <a:rPr lang="pt-BR" sz="1600" u="sng">
                <a:solidFill>
                  <a:schemeClr val="tx1"/>
                </a:solidFill>
                <a:ea typeface="Times New Roman"/>
                <a:cs typeface="Times New Roman"/>
                <a:hlinkClick r:id="rId4" tooltip="https://ieeexplore.ieee.org/document/1335450"/>
              </a:rPr>
              <a:t>/1335450</a:t>
            </a:r>
            <a:r>
              <a:rPr lang="pt-BR" sz="1600">
                <a:solidFill>
                  <a:schemeClr val="tx1"/>
                </a:solidFill>
                <a:ea typeface="Times New Roman"/>
                <a:cs typeface="Times New Roman"/>
              </a:rPr>
              <a:t>. Acesso em: 18 mar. 2020.</a:t>
            </a:r>
            <a:endParaRPr/>
          </a:p>
          <a:p>
            <a:pPr>
              <a:lnSpc>
                <a:spcPct val="104999"/>
              </a:lnSpc>
              <a:spcBef>
                <a:spcPts val="500"/>
              </a:spcBef>
              <a:spcAft>
                <a:spcPts val="500"/>
              </a:spcAft>
              <a:defRPr/>
            </a:pPr>
            <a:r>
              <a:rPr lang="pt-BR" sz="1600" b="1">
                <a:solidFill>
                  <a:schemeClr val="tx1"/>
                </a:solidFill>
                <a:ea typeface="Times New Roman"/>
                <a:cs typeface="Times New Roman"/>
              </a:rPr>
              <a:t>CONHEÇA A FANTÁSTICA GOOGLE CLOUD VISION API PARA IDENTIFICAÇÃO DE OBJETOS</a:t>
            </a:r>
            <a:r>
              <a:rPr lang="pt-BR" sz="1600">
                <a:solidFill>
                  <a:schemeClr val="tx1"/>
                </a:solidFill>
                <a:ea typeface="Times New Roman"/>
                <a:cs typeface="Times New Roman"/>
              </a:rPr>
              <a:t>. Disponível em: https://mundoapi.com.br/</a:t>
            </a:r>
            <a:r>
              <a:rPr lang="pt-BR" sz="1600">
                <a:solidFill>
                  <a:schemeClr val="tx1"/>
                </a:solidFill>
                <a:ea typeface="Times New Roman"/>
                <a:cs typeface="Times New Roman"/>
              </a:rPr>
              <a:t>materias</a:t>
            </a:r>
            <a:r>
              <a:rPr lang="pt-BR" sz="1600">
                <a:solidFill>
                  <a:schemeClr val="tx1"/>
                </a:solidFill>
                <a:ea typeface="Times New Roman"/>
                <a:cs typeface="Times New Roman"/>
              </a:rPr>
              <a:t>/conheca-a-fantastica-google-cloud-vision-api-para-identificacao-de-objetos/. Acesso em: 18 mar. 2020.</a:t>
            </a:r>
            <a:endParaRPr/>
          </a:p>
          <a:p>
            <a:pPr>
              <a:lnSpc>
                <a:spcPct val="104999"/>
              </a:lnSpc>
              <a:spcBef>
                <a:spcPts val="500"/>
              </a:spcBef>
              <a:spcAft>
                <a:spcPts val="500"/>
              </a:spcAft>
              <a:defRPr/>
            </a:pPr>
            <a:r>
              <a:rPr lang="pt-BR" sz="1600" b="1">
                <a:solidFill>
                  <a:schemeClr val="tx1"/>
                </a:solidFill>
                <a:ea typeface="Times New Roman"/>
                <a:cs typeface="Times New Roman"/>
              </a:rPr>
              <a:t>ACESSANDO APIS REST COM PYTHON</a:t>
            </a:r>
            <a:r>
              <a:rPr lang="pt-BR" sz="1600">
                <a:solidFill>
                  <a:schemeClr val="tx1"/>
                </a:solidFill>
                <a:ea typeface="Times New Roman"/>
                <a:cs typeface="Times New Roman"/>
              </a:rPr>
              <a:t>. Disponível em: https://pythonhelp.wordpress.com/2014/07/25/acessando-</a:t>
            </a:r>
            <a:r>
              <a:rPr lang="pt-BR" sz="1600">
                <a:solidFill>
                  <a:schemeClr val="tx1"/>
                </a:solidFill>
                <a:ea typeface="Times New Roman"/>
                <a:cs typeface="Times New Roman"/>
              </a:rPr>
              <a:t>apis</a:t>
            </a:r>
            <a:r>
              <a:rPr lang="pt-BR" sz="1600">
                <a:solidFill>
                  <a:schemeClr val="tx1"/>
                </a:solidFill>
                <a:ea typeface="Times New Roman"/>
                <a:cs typeface="Times New Roman"/>
              </a:rPr>
              <a:t>-</a:t>
            </a:r>
            <a:r>
              <a:rPr lang="pt-BR" sz="1600">
                <a:solidFill>
                  <a:schemeClr val="tx1"/>
                </a:solidFill>
                <a:ea typeface="Times New Roman"/>
                <a:cs typeface="Times New Roman"/>
              </a:rPr>
              <a:t>rest</a:t>
            </a:r>
            <a:r>
              <a:rPr lang="pt-BR" sz="1600">
                <a:solidFill>
                  <a:schemeClr val="tx1"/>
                </a:solidFill>
                <a:ea typeface="Times New Roman"/>
                <a:cs typeface="Times New Roman"/>
              </a:rPr>
              <a:t>-</a:t>
            </a:r>
            <a:r>
              <a:rPr lang="pt-BR" sz="1600">
                <a:solidFill>
                  <a:schemeClr val="tx1"/>
                </a:solidFill>
                <a:ea typeface="Times New Roman"/>
                <a:cs typeface="Times New Roman"/>
              </a:rPr>
              <a:t>com-python</a:t>
            </a:r>
            <a:r>
              <a:rPr lang="pt-BR" sz="1600">
                <a:solidFill>
                  <a:schemeClr val="tx1"/>
                </a:solidFill>
                <a:ea typeface="Times New Roman"/>
                <a:cs typeface="Times New Roman"/>
              </a:rPr>
              <a:t>/. Acesso em: 20 maio 2020.</a:t>
            </a:r>
            <a:endParaRPr/>
          </a:p>
          <a:p>
            <a:pPr>
              <a:lnSpc>
                <a:spcPct val="104999"/>
              </a:lnSpc>
              <a:spcBef>
                <a:spcPts val="500"/>
              </a:spcBef>
              <a:spcAft>
                <a:spcPts val="500"/>
              </a:spcAft>
              <a:defRPr/>
            </a:pPr>
            <a:r>
              <a:rPr lang="pt-BR" sz="1600" b="1">
                <a:solidFill>
                  <a:schemeClr val="tx1"/>
                </a:solidFill>
                <a:ea typeface="Times New Roman"/>
                <a:cs typeface="Times New Roman"/>
              </a:rPr>
              <a:t>OPENCV</a:t>
            </a:r>
            <a:r>
              <a:rPr lang="pt-BR" sz="1600">
                <a:solidFill>
                  <a:schemeClr val="tx1"/>
                </a:solidFill>
                <a:ea typeface="Times New Roman"/>
                <a:cs typeface="Times New Roman"/>
              </a:rPr>
              <a:t>. Disponível em: https://pt.wikipedia.org/wiki/</a:t>
            </a:r>
            <a:r>
              <a:rPr lang="pt-BR" sz="1600">
                <a:solidFill>
                  <a:schemeClr val="tx1"/>
                </a:solidFill>
                <a:ea typeface="Times New Roman"/>
                <a:cs typeface="Times New Roman"/>
              </a:rPr>
              <a:t>OpenCV</a:t>
            </a:r>
            <a:r>
              <a:rPr lang="pt-BR" sz="1600">
                <a:solidFill>
                  <a:schemeClr val="tx1"/>
                </a:solidFill>
                <a:ea typeface="Times New Roman"/>
                <a:cs typeface="Times New Roman"/>
              </a:rPr>
              <a:t>. Acesso em: 20 maio 2020.</a:t>
            </a:r>
            <a:endParaRPr/>
          </a:p>
          <a:p>
            <a:pPr>
              <a:lnSpc>
                <a:spcPct val="104999"/>
              </a:lnSpc>
              <a:spcAft>
                <a:spcPts val="0"/>
              </a:spcAft>
              <a:defRPr/>
            </a:pPr>
            <a:r>
              <a:rPr lang="en-US" sz="1600" b="1">
                <a:solidFill>
                  <a:schemeClr val="tx1"/>
                </a:solidFill>
                <a:ea typeface="Times New Roman"/>
                <a:cs typeface="Times New Roman"/>
              </a:rPr>
              <a:t>EMOTION RECOGNITION USING FACIAL LANDMARKS, PYTHON, DLIB AND OPENCV. </a:t>
            </a:r>
            <a:r>
              <a:rPr lang="pt-BR" sz="1600">
                <a:solidFill>
                  <a:schemeClr val="tx1"/>
                </a:solidFill>
                <a:ea typeface="Times New Roman"/>
                <a:cs typeface="Times New Roman"/>
              </a:rPr>
              <a:t>Disponível em: </a:t>
            </a:r>
            <a:r>
              <a:rPr lang="en-US" sz="1600">
                <a:solidFill>
                  <a:schemeClr val="tx1"/>
                </a:solidFill>
                <a:ea typeface="Times New Roman"/>
                <a:cs typeface="Times New Roman"/>
              </a:rPr>
              <a:t>http://www.paulvangent.com/2016/08/05/emotion-recognition-using-facial-landmarks/. </a:t>
            </a:r>
            <a:r>
              <a:rPr lang="pt-BR" sz="1600">
                <a:solidFill>
                  <a:schemeClr val="tx1"/>
                </a:solidFill>
                <a:ea typeface="Times New Roman"/>
                <a:cs typeface="Times New Roman"/>
              </a:rPr>
              <a:t>Acesso em: 06 jun. 2020.</a:t>
            </a:r>
            <a:endParaRPr/>
          </a:p>
          <a:p>
            <a:pPr>
              <a:lnSpc>
                <a:spcPct val="104999"/>
              </a:lnSpc>
              <a:spcAft>
                <a:spcPts val="0"/>
              </a:spcAft>
              <a:defRPr/>
            </a:pPr>
            <a:r>
              <a:rPr lang="pt-BR" sz="1600" b="1">
                <a:solidFill>
                  <a:schemeClr val="tx1"/>
                </a:solidFill>
                <a:ea typeface="Times New Roman"/>
                <a:cs typeface="Times New Roman"/>
              </a:rPr>
              <a:t>CONFIGURANDO O AMBIENTE DLIB + PYTHON: GUIA PARA INICIANTES</a:t>
            </a:r>
            <a:r>
              <a:rPr lang="en-US" sz="1600" b="1">
                <a:solidFill>
                  <a:schemeClr val="tx1"/>
                </a:solidFill>
                <a:ea typeface="Times New Roman"/>
                <a:cs typeface="Times New Roman"/>
              </a:rPr>
              <a:t>. </a:t>
            </a:r>
            <a:r>
              <a:rPr lang="pt-BR" sz="1600">
                <a:solidFill>
                  <a:schemeClr val="tx1"/>
                </a:solidFill>
                <a:ea typeface="Times New Roman"/>
                <a:cs typeface="Times New Roman"/>
              </a:rPr>
              <a:t>Disponível em: https://medium.com/@suzana.svm/configurando-o-ambiente-dlib-python-guia-para-iniciantes-81cdcffc937e</a:t>
            </a:r>
            <a:r>
              <a:rPr lang="pt-BR" sz="1600" b="1">
                <a:solidFill>
                  <a:schemeClr val="tx1"/>
                </a:solidFill>
                <a:ea typeface="Times New Roman"/>
                <a:cs typeface="Times New Roman"/>
              </a:rPr>
              <a:t>. </a:t>
            </a:r>
            <a:r>
              <a:rPr lang="pt-BR" sz="1600">
                <a:solidFill>
                  <a:schemeClr val="tx1"/>
                </a:solidFill>
                <a:ea typeface="Times New Roman"/>
                <a:cs typeface="Times New Roman"/>
              </a:rPr>
              <a:t>Acesso em: 06 de jun. 2020.</a:t>
            </a:r>
            <a:endParaRPr/>
          </a:p>
          <a:p>
            <a:pPr>
              <a:lnSpc>
                <a:spcPct val="104999"/>
              </a:lnSpc>
              <a:spcAft>
                <a:spcPts val="0"/>
              </a:spcAft>
              <a:defRPr/>
            </a:pPr>
            <a:r>
              <a:rPr lang="pt-BR" sz="1600" b="1">
                <a:solidFill>
                  <a:schemeClr val="tx1"/>
                </a:solidFill>
                <a:ea typeface="Times New Roman"/>
                <a:cs typeface="Times New Roman"/>
              </a:rPr>
              <a:t>Anaconda Individual </a:t>
            </a:r>
            <a:r>
              <a:rPr lang="pt-BR" sz="1600" b="1">
                <a:solidFill>
                  <a:schemeClr val="tx1"/>
                </a:solidFill>
                <a:ea typeface="Times New Roman"/>
                <a:cs typeface="Times New Roman"/>
              </a:rPr>
              <a:t>Edition</a:t>
            </a:r>
            <a:r>
              <a:rPr lang="pt-BR" sz="1600" b="1">
                <a:solidFill>
                  <a:schemeClr val="tx1"/>
                </a:solidFill>
                <a:ea typeface="Times New Roman"/>
                <a:cs typeface="Times New Roman"/>
              </a:rPr>
              <a:t>. </a:t>
            </a:r>
            <a:r>
              <a:rPr lang="pt-BR" sz="1600">
                <a:solidFill>
                  <a:schemeClr val="tx1"/>
                </a:solidFill>
                <a:ea typeface="Times New Roman"/>
                <a:cs typeface="Times New Roman"/>
              </a:rPr>
              <a:t>Disponível em: https://www.anaconda.com/</a:t>
            </a:r>
            <a:r>
              <a:rPr lang="pt-BR" sz="1600">
                <a:solidFill>
                  <a:schemeClr val="tx1"/>
                </a:solidFill>
                <a:ea typeface="Times New Roman"/>
                <a:cs typeface="Times New Roman"/>
              </a:rPr>
              <a:t>products</a:t>
            </a:r>
            <a:r>
              <a:rPr lang="pt-BR" sz="1600">
                <a:solidFill>
                  <a:schemeClr val="tx1"/>
                </a:solidFill>
                <a:ea typeface="Times New Roman"/>
                <a:cs typeface="Times New Roman"/>
              </a:rPr>
              <a:t>/individual. Acesso em: 20 de jun. 2020.</a:t>
            </a:r>
            <a:endParaRPr/>
          </a:p>
          <a:p>
            <a:pPr>
              <a:lnSpc>
                <a:spcPct val="104999"/>
              </a:lnSpc>
              <a:spcAft>
                <a:spcPts val="0"/>
              </a:spcAft>
              <a:defRPr/>
            </a:pPr>
            <a:r>
              <a:rPr lang="pt-BR" sz="1600" b="1">
                <a:solidFill>
                  <a:schemeClr val="tx1"/>
                </a:solidFill>
                <a:ea typeface="Times New Roman"/>
                <a:cs typeface="Times New Roman"/>
              </a:rPr>
              <a:t>The Python </a:t>
            </a:r>
            <a:r>
              <a:rPr lang="pt-BR" sz="1600" b="1">
                <a:solidFill>
                  <a:schemeClr val="tx1"/>
                </a:solidFill>
                <a:ea typeface="Times New Roman"/>
                <a:cs typeface="Times New Roman"/>
              </a:rPr>
              <a:t>Package</a:t>
            </a:r>
            <a:r>
              <a:rPr lang="pt-BR" sz="1600" b="1">
                <a:solidFill>
                  <a:schemeClr val="tx1"/>
                </a:solidFill>
                <a:ea typeface="Times New Roman"/>
                <a:cs typeface="Times New Roman"/>
              </a:rPr>
              <a:t> Index. </a:t>
            </a:r>
            <a:r>
              <a:rPr lang="pt-BR" sz="1600">
                <a:solidFill>
                  <a:schemeClr val="tx1"/>
                </a:solidFill>
                <a:ea typeface="Times New Roman"/>
                <a:cs typeface="Times New Roman"/>
              </a:rPr>
              <a:t>Disponível em: https://pypi.org/. Acesso em: 20 de jun. 2020.</a:t>
            </a:r>
            <a:endParaRPr/>
          </a:p>
        </p:txBody>
      </p:sp>
      <p:sp>
        <p:nvSpPr>
          <p:cNvPr id="9" name="Rectangle 22" hidden="0"/>
          <p:cNvSpPr>
            <a:spLocks noAdjustHandles="1" noChangeArrowheads="1" noChangeAspect="1" noChangeShapeType="1" noEditPoints="1" noGrp="1" noMove="1" noResize="1" noRot="1" noTextEdit="1"/>
          </p:cNvSpPr>
          <p:nvPr isPhoto="0" userDrawn="0"/>
        </p:nvSpPr>
        <p:spPr bwMode="auto">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24" hidden="0"/>
          <p:cNvSpPr>
            <a:spLocks noAdjustHandles="1" noChangeArrowheads="1" noChangeAspect="1" noChangeShapeType="1" noEditPoints="1" noGrp="1" noMove="1" noResize="1" noRot="1" noTextEdit="1"/>
          </p:cNvSpPr>
          <p:nvPr isPhoto="0" userDrawn="0"/>
        </p:nvSpPr>
        <p:spPr bwMode="auto">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4" descr="Caracas Geek Fest" hidden="0"/>
          <p:cNvPicPr>
            <a:picLocks noChangeAspect="1" noChangeArrowheads="1"/>
          </p:cNvPicPr>
          <p:nvPr isPhoto="0" userDrawn="0"/>
        </p:nvPicPr>
        <p:blipFill>
          <a:blip r:embed="rId5"/>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160471" y="853012"/>
            <a:ext cx="8911687" cy="886804"/>
          </a:xfrm>
        </p:spPr>
        <p:txBody>
          <a:bodyPr/>
          <a:lstStyle/>
          <a:p>
            <a:pPr>
              <a:defRPr/>
            </a:pPr>
            <a:r>
              <a:rPr lang="pt-BR" b="1">
                <a:solidFill>
                  <a:schemeClr val="tx1"/>
                </a:solidFill>
              </a:rPr>
              <a:t>Grupo Anterior</a:t>
            </a:r>
            <a:endParaRPr/>
          </a:p>
        </p:txBody>
      </p:sp>
      <p:sp>
        <p:nvSpPr>
          <p:cNvPr id="5" name="Espaço Reservado para Conteúdo 2" hidden="0"/>
          <p:cNvSpPr>
            <a:spLocks noGrp="1"/>
          </p:cNvSpPr>
          <p:nvPr isPhoto="0" userDrawn="0">
            <p:ph idx="1" hasCustomPrompt="0"/>
          </p:nvPr>
        </p:nvSpPr>
        <p:spPr bwMode="auto">
          <a:xfrm>
            <a:off x="1160471" y="4572000"/>
            <a:ext cx="10082152" cy="1169233"/>
          </a:xfrm>
        </p:spPr>
        <p:txBody>
          <a:bodyPr>
            <a:noAutofit/>
          </a:bodyPr>
          <a:lstStyle/>
          <a:p>
            <a:pPr marL="0" indent="0" algn="just">
              <a:lnSpc>
                <a:spcPct val="100000"/>
              </a:lnSpc>
              <a:spcBef>
                <a:spcPts val="500"/>
              </a:spcBef>
              <a:spcAft>
                <a:spcPts val="0"/>
              </a:spcAft>
              <a:buNone/>
              <a:defRPr/>
            </a:pPr>
            <a:r>
              <a:rPr lang="pt-BR" b="0" i="0" u="none" strike="noStrike">
                <a:solidFill>
                  <a:schemeClr val="tx1"/>
                </a:solidFill>
              </a:rPr>
              <a:t>O código disponibilizado pela equipe anterior traz informações de como o programa funciona, para melhor utilização é necessário um arquivo que recebe as imagens que são capturadas pela câmera e são  tratadas (ENCODE_FACE.txt e RECOGNIZE_FACES_VIDEO.txt).</a:t>
            </a:r>
            <a:endParaRPr lang="pt-BR">
              <a:solidFill>
                <a:schemeClr val="tx1"/>
              </a:solidFill>
            </a:endParaRPr>
          </a:p>
        </p:txBody>
      </p:sp>
      <p:sp>
        <p:nvSpPr>
          <p:cNvPr id="6" name="Espaço Reservado para Conteúdo 2" hidden="0"/>
          <p:cNvSpPr>
            <a:spLocks noAdjustHandles="0" noChangeArrowheads="0"/>
          </p:cNvSpPr>
          <p:nvPr isPhoto="0" userDrawn="0"/>
        </p:nvSpPr>
        <p:spPr bwMode="auto">
          <a:xfrm>
            <a:off x="1160471" y="1836445"/>
            <a:ext cx="10082152" cy="1280890"/>
          </a:xfrm>
          <a:prstGeom prst="rect">
            <a:avLst/>
          </a:prstGeom>
        </p:spPr>
        <p:txBody>
          <a:bodyPr vert="horz" lIns="91440" tIns="45720" rIns="91440" bIns="45720" rtlCol="0"/>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marL="0" indent="0" algn="just">
              <a:buNone/>
              <a:defRPr/>
            </a:pPr>
            <a:r>
              <a:rPr lang="pt-BR" sz="2000">
                <a:solidFill>
                  <a:schemeClr val="tx1"/>
                </a:solidFill>
              </a:rPr>
              <a:t>Estava desenvolvendo o reconhecimento facial de pessoas para quando o robô entrasse em contato com a pessoa, o Fatequino pudesse reconhecê-la e auxiliá-la através de perguntas feitas pela pessoa.</a:t>
            </a:r>
            <a:endParaRPr/>
          </a:p>
        </p:txBody>
      </p:sp>
      <p:sp>
        <p:nvSpPr>
          <p:cNvPr id="7" name="Título 1" hidden="0"/>
          <p:cNvSpPr>
            <a:spLocks noAdjustHandles="0" noChangeArrowheads="0"/>
          </p:cNvSpPr>
          <p:nvPr isPhoto="0" userDrawn="0"/>
        </p:nvSpPr>
        <p:spPr bwMode="auto">
          <a:xfrm>
            <a:off x="1160470" y="3504216"/>
            <a:ext cx="8911687" cy="886804"/>
          </a:xfrm>
          <a:prstGeom prst="rect">
            <a:avLst/>
          </a:prstGeom>
        </p:spPr>
        <p:txBody>
          <a:bodyPr vert="horz" lIns="91440" tIns="45720" rIns="91440" bIns="45720" rtlCol="0" anchor="t"/>
          <a:lst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pt-BR" sz="4800" b="1">
                <a:solidFill>
                  <a:schemeClr val="tx1"/>
                </a:solidFill>
              </a:rPr>
              <a:t>Análise de Código Anterior</a:t>
            </a:r>
            <a:endParaRPr/>
          </a:p>
        </p:txBody>
      </p:sp>
      <p:pic>
        <p:nvPicPr>
          <p:cNvPr id="8"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9"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Espaço Reservado para Conteúdo 2" hidden="0"/>
          <p:cNvSpPr>
            <a:spLocks noGrp="1"/>
          </p:cNvSpPr>
          <p:nvPr isPhoto="0" userDrawn="0">
            <p:ph idx="1" hasCustomPrompt="0"/>
          </p:nvPr>
        </p:nvSpPr>
        <p:spPr bwMode="auto">
          <a:xfrm>
            <a:off x="1054924" y="2044116"/>
            <a:ext cx="10082152" cy="3577874"/>
          </a:xfrm>
        </p:spPr>
        <p:txBody>
          <a:bodyPr>
            <a:noAutofit/>
          </a:bodyPr>
          <a:lstStyle/>
          <a:p>
            <a:pPr algn="just">
              <a:lnSpc>
                <a:spcPct val="100000"/>
              </a:lnSpc>
              <a:spcBef>
                <a:spcPts val="0"/>
              </a:spcBef>
              <a:spcAft>
                <a:spcPts val="0"/>
              </a:spcAft>
              <a:buFont typeface="Arial"/>
              <a:buChar char="•"/>
              <a:defRPr/>
            </a:pPr>
            <a:r>
              <a:rPr lang="pt-BR" b="0" i="0" u="none" strike="noStrike">
                <a:solidFill>
                  <a:schemeClr val="tx1"/>
                </a:solidFill>
              </a:rPr>
              <a:t>ENCODE FACES: Nesse arquivo temos as bibliotecas utilizadas na aplicação, a busca de caminho das imagens, a interação com as mesmas e temos os encoding faciais salvos em um arquivo</a:t>
            </a:r>
            <a:r>
              <a:rPr lang="pt-BR">
                <a:solidFill>
                  <a:schemeClr val="tx1"/>
                </a:solidFill>
              </a:rPr>
              <a:t>.</a:t>
            </a:r>
            <a:endParaRPr/>
          </a:p>
          <a:p>
            <a:pPr algn="just">
              <a:lnSpc>
                <a:spcPct val="100000"/>
              </a:lnSpc>
              <a:spcBef>
                <a:spcPts val="0"/>
              </a:spcBef>
              <a:spcAft>
                <a:spcPts val="0"/>
              </a:spcAft>
              <a:buFont typeface="Arial"/>
              <a:buChar char="•"/>
              <a:defRPr/>
            </a:pPr>
            <a:endParaRPr lang="pt-BR">
              <a:solidFill>
                <a:schemeClr val="tx1"/>
              </a:solidFill>
            </a:endParaRPr>
          </a:p>
          <a:p>
            <a:pPr algn="just">
              <a:lnSpc>
                <a:spcPct val="100000"/>
              </a:lnSpc>
              <a:spcBef>
                <a:spcPts val="0"/>
              </a:spcBef>
              <a:spcAft>
                <a:spcPts val="0"/>
              </a:spcAft>
              <a:buFont typeface="Arial"/>
              <a:buChar char="•"/>
              <a:defRPr/>
            </a:pPr>
            <a:r>
              <a:rPr lang="pt-BR" b="0" i="0" u="none" strike="noStrike">
                <a:solidFill>
                  <a:schemeClr val="tx1"/>
                </a:solidFill>
              </a:rPr>
              <a:t>RECOGNIZE FACES VIDEO: Já neste arquivo temos as importações de bibliotecas responsáveis pela inicialização da stream de vídeo, busca de encode facial e similares para comparação.</a:t>
            </a:r>
            <a:endParaRPr/>
          </a:p>
          <a:p>
            <a:pPr algn="just">
              <a:lnSpc>
                <a:spcPct val="100000"/>
              </a:lnSpc>
              <a:spcBef>
                <a:spcPts val="0"/>
              </a:spcBef>
              <a:spcAft>
                <a:spcPts val="0"/>
              </a:spcAft>
              <a:buFont typeface="Arial"/>
              <a:buChar char="•"/>
              <a:defRPr/>
            </a:pPr>
            <a:endParaRPr lang="pt-BR" b="0" i="0" u="none" strike="noStrike">
              <a:solidFill>
                <a:schemeClr val="tx1"/>
              </a:solidFill>
            </a:endParaRPr>
          </a:p>
        </p:txBody>
      </p:sp>
      <p:sp>
        <p:nvSpPr>
          <p:cNvPr id="5" name="Título 1" hidden="0"/>
          <p:cNvSpPr>
            <a:spLocks noAdjustHandles="0" noChangeArrowheads="0"/>
          </p:cNvSpPr>
          <p:nvPr isPhoto="0" userDrawn="0"/>
        </p:nvSpPr>
        <p:spPr bwMode="auto">
          <a:xfrm>
            <a:off x="1160471" y="887375"/>
            <a:ext cx="8911687" cy="886804"/>
          </a:xfrm>
          <a:prstGeom prst="rect">
            <a:avLst/>
          </a:prstGeom>
        </p:spPr>
        <p:txBody>
          <a:bodyPr vert="horz" lIns="91440" tIns="45720" rIns="91440" bIns="45720" rtlCol="0" anchor="t"/>
          <a:lst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pt-BR" sz="4800" b="1">
                <a:solidFill>
                  <a:schemeClr val="tx1"/>
                </a:solidFill>
              </a:rPr>
              <a:t>Análise do Código Anterior</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Espaço Reservado para Conteúdo 2" hidden="0"/>
          <p:cNvSpPr>
            <a:spLocks noGrp="1"/>
          </p:cNvSpPr>
          <p:nvPr isPhoto="0" userDrawn="0">
            <p:ph idx="1" hasCustomPrompt="0"/>
          </p:nvPr>
        </p:nvSpPr>
        <p:spPr bwMode="auto">
          <a:xfrm flipH="0" flipV="0">
            <a:off x="1054923" y="2133379"/>
            <a:ext cx="10082151" cy="3992926"/>
          </a:xfrm>
        </p:spPr>
        <p:txBody>
          <a:bodyPr>
            <a:noAutofit/>
          </a:bodyPr>
          <a:lstStyle/>
          <a:p>
            <a:pPr algn="just">
              <a:lnSpc>
                <a:spcPct val="100000"/>
              </a:lnSpc>
              <a:spcBef>
                <a:spcPts val="0"/>
              </a:spcBef>
              <a:spcAft>
                <a:spcPts val="0"/>
              </a:spcAft>
              <a:buFont typeface="Arial"/>
              <a:buChar char="•"/>
              <a:defRPr/>
            </a:pPr>
            <a:r>
              <a:rPr lang="pt-BR">
                <a:solidFill>
                  <a:schemeClr val="tx1"/>
                </a:solidFill>
                <a:ea typeface="Arial"/>
              </a:rPr>
              <a:t>Devido a complicações com algumas bibliotecas no código utilizado pelo grupo anterior, foi recomendado e orientado pelo professor uma alteração dele. Então nos foi dado outras referências, e assim implantamos outro método de reconhecimento de faces pela câmera, utilizando os arquivos landmarks.py e o arquivo .</a:t>
            </a:r>
            <a:r>
              <a:rPr lang="pt-BR">
                <a:solidFill>
                  <a:schemeClr val="tx1"/>
                </a:solidFill>
                <a:ea typeface="Arial"/>
              </a:rPr>
              <a:t>dat</a:t>
            </a:r>
            <a:r>
              <a:rPr lang="pt-BR">
                <a:solidFill>
                  <a:schemeClr val="tx1"/>
                </a:solidFill>
                <a:ea typeface="Arial"/>
              </a:rPr>
              <a:t> (que nomeamos como no projeto original). Como complemento para atender o objetivo proposto, o arquivo HandGesture.py reconhece o gesto informando no terminal a identificação. Todo o processo de instalação foi dentro do ambiente virtual Anaconda.</a:t>
            </a:r>
            <a:endParaRPr lang="pt-BR">
              <a:solidFill>
                <a:schemeClr val="tx1"/>
              </a:solidFill>
              <a:ea typeface="Arial"/>
            </a:endParaRPr>
          </a:p>
          <a:p>
            <a:pPr algn="just">
              <a:lnSpc>
                <a:spcPct val="100000"/>
              </a:lnSpc>
              <a:spcBef>
                <a:spcPts val="0"/>
              </a:spcBef>
              <a:spcAft>
                <a:spcPts val="0"/>
              </a:spcAft>
              <a:buFont typeface="Arial"/>
              <a:buChar char="•"/>
              <a:defRPr/>
            </a:pPr>
            <a:endParaRPr lang="pt-BR" b="1">
              <a:solidFill>
                <a:schemeClr val="tx1"/>
              </a:solidFill>
              <a:ea typeface="Arial"/>
            </a:endParaRPr>
          </a:p>
          <a:p>
            <a:pPr algn="just">
              <a:lnSpc>
                <a:spcPct val="100000"/>
              </a:lnSpc>
              <a:spcBef>
                <a:spcPts val="0"/>
              </a:spcBef>
              <a:spcAft>
                <a:spcPts val="0"/>
              </a:spcAft>
              <a:buFont typeface="Arial"/>
              <a:buChar char="•"/>
              <a:defRPr/>
            </a:pPr>
            <a:r>
              <a:rPr lang="pt-BR" b="1">
                <a:solidFill>
                  <a:schemeClr val="tx1"/>
                </a:solidFill>
                <a:ea typeface="Arial"/>
              </a:rPr>
              <a:t>landmarks.py:</a:t>
            </a:r>
            <a:r>
              <a:rPr lang="pt-BR">
                <a:solidFill>
                  <a:schemeClr val="tx1"/>
                </a:solidFill>
                <a:ea typeface="Arial"/>
              </a:rPr>
              <a:t> No arquivo encontram-se as bibliotecas, as coordenadas da detecção de 68 pontos de referência de faces pela câmera, que são checados com base no arquivo “.</a:t>
            </a:r>
            <a:r>
              <a:rPr lang="pt-BR">
                <a:solidFill>
                  <a:schemeClr val="tx1"/>
                </a:solidFill>
                <a:ea typeface="Arial"/>
              </a:rPr>
              <a:t>dat</a:t>
            </a:r>
            <a:r>
              <a:rPr lang="pt-BR">
                <a:solidFill>
                  <a:schemeClr val="tx1"/>
                </a:solidFill>
                <a:ea typeface="Arial"/>
              </a:rPr>
              <a:t>”. </a:t>
            </a:r>
            <a:endParaRPr/>
          </a:p>
          <a:p>
            <a:pPr algn="just">
              <a:lnSpc>
                <a:spcPct val="100000"/>
              </a:lnSpc>
              <a:spcBef>
                <a:spcPts val="0"/>
              </a:spcBef>
              <a:spcAft>
                <a:spcPts val="0"/>
              </a:spcAft>
              <a:buFont typeface="Arial"/>
              <a:buChar char="•"/>
              <a:defRPr/>
            </a:pPr>
            <a:endParaRPr lang="pt-BR" b="1">
              <a:solidFill>
                <a:schemeClr val="tx1"/>
              </a:solidFill>
              <a:ea typeface="Arial"/>
            </a:endParaRPr>
          </a:p>
          <a:p>
            <a:pPr algn="just">
              <a:lnSpc>
                <a:spcPct val="100000"/>
              </a:lnSpc>
              <a:spcBef>
                <a:spcPts val="0"/>
              </a:spcBef>
              <a:spcAft>
                <a:spcPts val="0"/>
              </a:spcAft>
              <a:buFont typeface="Arial"/>
              <a:buChar char="•"/>
              <a:defRPr/>
            </a:pPr>
            <a:r>
              <a:rPr lang="pt-BR" b="1">
                <a:solidFill>
                  <a:schemeClr val="tx1"/>
                </a:solidFill>
                <a:ea typeface="Arial"/>
              </a:rPr>
              <a:t>HandGesture.py:</a:t>
            </a:r>
            <a:r>
              <a:rPr lang="pt-BR">
                <a:solidFill>
                  <a:schemeClr val="tx1"/>
                </a:solidFill>
                <a:ea typeface="Arial"/>
              </a:rPr>
              <a:t> Utiliza seus módulos para interagir com a câmera e identificar os gestos definidos no código, onde marca em um quadrante da tela (o utilizad seria o dedo indicador e médio elevados).</a:t>
            </a:r>
            <a:endParaRPr/>
          </a:p>
          <a:p>
            <a:pPr algn="just">
              <a:lnSpc>
                <a:spcPct val="100000"/>
              </a:lnSpc>
              <a:spcBef>
                <a:spcPts val="0"/>
              </a:spcBef>
              <a:spcAft>
                <a:spcPts val="0"/>
              </a:spcAft>
              <a:buFont typeface="Arial"/>
              <a:buChar char="•"/>
              <a:defRPr/>
            </a:pPr>
            <a:endParaRPr lang="pt-BR">
              <a:solidFill>
                <a:schemeClr val="tx1"/>
              </a:solidFill>
            </a:endParaRPr>
          </a:p>
        </p:txBody>
      </p:sp>
      <p:pic>
        <p:nvPicPr>
          <p:cNvPr id="5"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6"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
        <p:nvSpPr>
          <p:cNvPr id="7" name="Título 1" hidden="0"/>
          <p:cNvSpPr>
            <a:spLocks noAdjustHandles="0" noChangeArrowheads="0"/>
          </p:cNvSpPr>
          <p:nvPr isPhoto="0" userDrawn="0"/>
        </p:nvSpPr>
        <p:spPr bwMode="auto">
          <a:xfrm>
            <a:off x="1054924" y="1006733"/>
            <a:ext cx="8911687" cy="886804"/>
          </a:xfrm>
          <a:prstGeom prst="rect">
            <a:avLst/>
          </a:prstGeom>
        </p:spPr>
        <p:txBody>
          <a:bodyPr vert="horz" lIns="91440" tIns="45720" rIns="91440" bIns="45720" rtlCol="0" anchor="t"/>
          <a:lst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pt-BR" sz="4800" b="1">
                <a:solidFill>
                  <a:schemeClr val="tx1"/>
                </a:solidFill>
              </a:rPr>
              <a:t>Atualização no Código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Espaço Reservado para Conteúdo 2" hidden="0"/>
          <p:cNvSpPr>
            <a:spLocks noGrp="1"/>
          </p:cNvSpPr>
          <p:nvPr isPhoto="0" userDrawn="0">
            <p:ph idx="1" hasCustomPrompt="0"/>
          </p:nvPr>
        </p:nvSpPr>
        <p:spPr bwMode="auto">
          <a:xfrm>
            <a:off x="1160471" y="2202190"/>
            <a:ext cx="10082152" cy="2877092"/>
          </a:xfrm>
        </p:spPr>
        <p:txBody>
          <a:bodyPr/>
          <a:lstStyle/>
          <a:p>
            <a:pPr algn="just">
              <a:lnSpc>
                <a:spcPct val="104999"/>
              </a:lnSpc>
              <a:spcAft>
                <a:spcPts val="0"/>
              </a:spcAft>
              <a:defRPr/>
            </a:pPr>
            <a:r>
              <a:rPr lang="pt-BR">
                <a:solidFill>
                  <a:schemeClr val="tx1"/>
                </a:solidFill>
                <a:ea typeface="Times New Roman"/>
                <a:cs typeface="Times New Roman"/>
              </a:rPr>
              <a:t>Documentar os métodos de instalação no projeto, atualizar no repositório </a:t>
            </a:r>
            <a:r>
              <a:rPr lang="pt-BR">
                <a:solidFill>
                  <a:schemeClr val="tx1"/>
                </a:solidFill>
                <a:ea typeface="Times New Roman"/>
                <a:cs typeface="Times New Roman"/>
              </a:rPr>
              <a:t>github</a:t>
            </a:r>
            <a:r>
              <a:rPr lang="pt-BR">
                <a:solidFill>
                  <a:schemeClr val="tx1"/>
                </a:solidFill>
                <a:ea typeface="Times New Roman"/>
                <a:cs typeface="Times New Roman"/>
              </a:rPr>
              <a:t> os arquivos e se possível implementar o reconhecimento de gestos com o propósito de identificar faces e gestos.</a:t>
            </a:r>
            <a:endParaRPr/>
          </a:p>
          <a:p>
            <a:pPr algn="just">
              <a:lnSpc>
                <a:spcPct val="104999"/>
              </a:lnSpc>
              <a:spcAft>
                <a:spcPts val="0"/>
              </a:spcAft>
              <a:defRPr/>
            </a:pPr>
            <a:r>
              <a:rPr lang="pt-BR">
                <a:solidFill>
                  <a:schemeClr val="tx1"/>
                </a:solidFill>
                <a:ea typeface="Times New Roman"/>
                <a:cs typeface="Times New Roman"/>
              </a:rPr>
              <a:t>Caso alguém queira interagir com o Fatequino, o usuário deverá fazer o sinal de “V”, levantando o dedo indicador e médio de forma direta para a câmera do robô a fim de que o Fatequino tenha a ciência de sua solicitação para responder alguma dúvida, seja de alunos ou professores.</a:t>
            </a:r>
            <a:endParaRPr/>
          </a:p>
        </p:txBody>
      </p:sp>
      <p:sp>
        <p:nvSpPr>
          <p:cNvPr id="5" name="Título 1" hidden="0"/>
          <p:cNvSpPr>
            <a:spLocks noAdjustHandles="0" noChangeArrowheads="0"/>
          </p:cNvSpPr>
          <p:nvPr isPhoto="0" userDrawn="0"/>
        </p:nvSpPr>
        <p:spPr bwMode="auto">
          <a:xfrm>
            <a:off x="1160471" y="891915"/>
            <a:ext cx="8911687" cy="886804"/>
          </a:xfrm>
          <a:prstGeom prst="rect">
            <a:avLst/>
          </a:prstGeom>
        </p:spPr>
        <p:txBody>
          <a:bodyPr vert="horz" lIns="91440" tIns="45720" rIns="91440" bIns="45720" rtlCol="0" anchor="t"/>
          <a:lst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pt-BR" sz="4800" b="1">
                <a:solidFill>
                  <a:schemeClr val="tx1"/>
                </a:solidFill>
              </a:rPr>
              <a:t>Grupo Atual</a:t>
            </a:r>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139252" y="884065"/>
            <a:ext cx="8911687" cy="886804"/>
          </a:xfrm>
        </p:spPr>
        <p:txBody>
          <a:bodyPr/>
          <a:lstStyle/>
          <a:p>
            <a:pPr>
              <a:defRPr/>
            </a:pPr>
            <a:r>
              <a:rPr lang="pt-BR" b="1">
                <a:solidFill>
                  <a:schemeClr val="tx1"/>
                </a:solidFill>
              </a:rPr>
              <a:t>Linguagem</a:t>
            </a:r>
            <a:endParaRPr/>
          </a:p>
        </p:txBody>
      </p:sp>
      <p:sp>
        <p:nvSpPr>
          <p:cNvPr id="5" name="Espaço Reservado para Conteúdo 2" hidden="0"/>
          <p:cNvSpPr>
            <a:spLocks noAdjustHandles="0" noChangeArrowheads="0"/>
          </p:cNvSpPr>
          <p:nvPr isPhoto="0" userDrawn="0"/>
        </p:nvSpPr>
        <p:spPr bwMode="auto">
          <a:xfrm>
            <a:off x="1139252" y="1943962"/>
            <a:ext cx="10103371" cy="2098649"/>
          </a:xfrm>
          <a:prstGeom prst="rect">
            <a:avLst/>
          </a:prstGeom>
        </p:spPr>
        <p:txBody>
          <a:bodyPr vert="horz" lIns="91440" tIns="45720" rIns="91440" bIns="45720" rtlCol="0">
            <a:no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marL="0" indent="0" algn="just">
              <a:spcBef>
                <a:spcPts val="500"/>
              </a:spcBef>
              <a:spcAft>
                <a:spcPts val="500"/>
              </a:spcAft>
              <a:buNone/>
              <a:defRPr/>
            </a:pPr>
            <a:r>
              <a:rPr lang="pt-BR" sz="2000" b="0" i="0" u="none" strike="noStrike">
                <a:solidFill>
                  <a:schemeClr val="tx1"/>
                </a:solidFill>
              </a:rPr>
              <a:t>Como nos grupos anteriores continuaremos a utilizar a linguagem Python, pois ela demonstra-se perfeita e compatível para continuarmos o projeto. </a:t>
            </a:r>
            <a:endParaRPr/>
          </a:p>
          <a:p>
            <a:pPr marL="0" indent="0" algn="just">
              <a:spcBef>
                <a:spcPts val="500"/>
              </a:spcBef>
              <a:spcAft>
                <a:spcPts val="500"/>
              </a:spcAft>
              <a:buNone/>
              <a:defRPr/>
            </a:pPr>
            <a:r>
              <a:rPr lang="pt-BR" sz="2000" b="0" i="0" u="none" strike="noStrike">
                <a:solidFill>
                  <a:schemeClr val="tx1"/>
                </a:solidFill>
              </a:rPr>
              <a:t>Utilizaremos também o OpenCV2 que é uma biblioteca multiplataforma. Esta ferramenta é totalmente gratuita, voltada para estudos acadêmicos, têm a capacidade de processamento de imagens, ajudando assim, a distinguir os rostos das pessoas que serão cadastradas no Fatequino. </a:t>
            </a:r>
            <a:endParaRPr lang="pt-BR" sz="2000" b="0">
              <a:solidFill>
                <a:schemeClr val="tx1"/>
              </a:solidFill>
            </a:endParaRPr>
          </a:p>
          <a:p>
            <a:pPr marL="0" indent="0">
              <a:buNone/>
              <a:defRPr/>
            </a:pPr>
            <a:endParaRPr lang="pt-BR" sz="2000">
              <a:solidFill>
                <a:schemeClr val="tx1"/>
              </a:solidFill>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pic>
        <p:nvPicPr>
          <p:cNvPr id="8" name="Picture 2" descr="Eu Amo Picles: como explorar desserialização em Python - Real Protect" hidden="0"/>
          <p:cNvPicPr>
            <a:picLocks noChangeAspect="1" noChangeArrowheads="1"/>
          </p:cNvPicPr>
          <p:nvPr isPhoto="0" userDrawn="0"/>
        </p:nvPicPr>
        <p:blipFill>
          <a:blip r:embed="rId4"/>
          <a:srcRect l="11332" t="11573" r="6283" b="22182"/>
          <a:stretch/>
        </p:blipFill>
        <p:spPr bwMode="auto">
          <a:xfrm>
            <a:off x="1636443" y="4481142"/>
            <a:ext cx="5298465" cy="1439057"/>
          </a:xfrm>
          <a:prstGeom prst="rect">
            <a:avLst/>
          </a:prstGeom>
          <a:noFill/>
        </p:spPr>
      </p:pic>
      <p:pic>
        <p:nvPicPr>
          <p:cNvPr id="9" name="Picture 4" descr="Aplicação de visão computacional com OpenCV - Embarcados" hidden="0"/>
          <p:cNvPicPr>
            <a:picLocks noChangeAspect="1" noChangeArrowheads="1"/>
          </p:cNvPicPr>
          <p:nvPr isPhoto="0" userDrawn="0"/>
        </p:nvPicPr>
        <p:blipFill>
          <a:blip r:embed="rId5"/>
          <a:srcRect l="25958" t="16595" r="29543" b="18260"/>
          <a:stretch/>
        </p:blipFill>
        <p:spPr bwMode="auto">
          <a:xfrm>
            <a:off x="7976050" y="3755696"/>
            <a:ext cx="2575793" cy="226246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160471" y="895307"/>
            <a:ext cx="8911687" cy="886804"/>
          </a:xfrm>
        </p:spPr>
        <p:txBody>
          <a:bodyPr/>
          <a:lstStyle/>
          <a:p>
            <a:pPr>
              <a:defRPr/>
            </a:pPr>
            <a:r>
              <a:rPr lang="pt-BR" b="1">
                <a:solidFill>
                  <a:schemeClr val="tx1"/>
                </a:solidFill>
              </a:rPr>
              <a:t>Inserção das Imagens</a:t>
            </a:r>
            <a:endParaRPr/>
          </a:p>
        </p:txBody>
      </p:sp>
      <p:sp>
        <p:nvSpPr>
          <p:cNvPr id="5" name="Espaço Reservado para Conteúdo 2" hidden="0"/>
          <p:cNvSpPr>
            <a:spLocks noAdjustHandles="0" noChangeArrowheads="0"/>
          </p:cNvSpPr>
          <p:nvPr isPhoto="0" userDrawn="0"/>
        </p:nvSpPr>
        <p:spPr bwMode="auto">
          <a:xfrm>
            <a:off x="1160471" y="1943962"/>
            <a:ext cx="10082152" cy="1894571"/>
          </a:xfrm>
          <a:prstGeom prst="rect">
            <a:avLst/>
          </a:prstGeom>
        </p:spPr>
        <p:txBody>
          <a:bodyPr vert="horz" lIns="91440" tIns="45720" rIns="91440" bIns="45720" rtlCol="0">
            <a:no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marL="0" indent="0" algn="just">
              <a:spcBef>
                <a:spcPts val="500"/>
              </a:spcBef>
              <a:spcAft>
                <a:spcPts val="500"/>
              </a:spcAft>
              <a:buNone/>
              <a:defRPr/>
            </a:pPr>
            <a:r>
              <a:rPr lang="pt-BR" sz="2000" b="0" i="0" u="none" strike="noStrike">
                <a:solidFill>
                  <a:schemeClr val="tx1"/>
                </a:solidFill>
              </a:rPr>
              <a:t>A equipe web disponibilizará um duplicador do site WordPress que ao instalarmos teremos acesso ao Fatequino sem alterar o ambiente de produção, será necessário implementar uma API para consumir os dados das imagens disponibilizadas (ainda não definido pela equipe web).</a:t>
            </a:r>
            <a:endParaRPr lang="pt-BR" sz="2000" b="0">
              <a:solidFill>
                <a:schemeClr val="tx1"/>
              </a:solidFill>
            </a:endParaRPr>
          </a:p>
          <a:p>
            <a:pPr marL="0" indent="0">
              <a:buNone/>
              <a:defRPr/>
            </a:pPr>
            <a:br>
              <a:rPr lang="pt-BR" sz="2000">
                <a:solidFill>
                  <a:schemeClr val="tx1"/>
                </a:solidFill>
              </a:rPr>
            </a:br>
            <a:endParaRPr lang="pt-BR" sz="2000">
              <a:solidFill>
                <a:schemeClr val="tx1"/>
              </a:solidFill>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pic>
        <p:nvPicPr>
          <p:cNvPr id="8" name="Picture 2" descr="Wordpress - Alquimia" hidden="0"/>
          <p:cNvPicPr>
            <a:picLocks noChangeAspect="1" noChangeArrowheads="1"/>
          </p:cNvPicPr>
          <p:nvPr isPhoto="0" userDrawn="0"/>
        </p:nvPicPr>
        <p:blipFill>
          <a:blip r:embed="rId4"/>
          <a:srcRect l="0" t="18575" r="0" b="18575"/>
          <a:stretch/>
        </p:blipFill>
        <p:spPr bwMode="auto">
          <a:xfrm>
            <a:off x="3552668" y="3275430"/>
            <a:ext cx="4776071" cy="300180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ítulo 1" hidden="0"/>
          <p:cNvSpPr>
            <a:spLocks noGrp="1"/>
          </p:cNvSpPr>
          <p:nvPr isPhoto="0" userDrawn="0">
            <p:ph type="title" hasCustomPrompt="0"/>
          </p:nvPr>
        </p:nvSpPr>
        <p:spPr bwMode="auto">
          <a:xfrm>
            <a:off x="1097280" y="1006162"/>
            <a:ext cx="10058400" cy="731198"/>
          </a:xfrm>
        </p:spPr>
        <p:txBody>
          <a:bodyPr/>
          <a:lstStyle/>
          <a:p>
            <a:pPr>
              <a:defRPr/>
            </a:pPr>
            <a:r>
              <a:rPr lang="pt-BR" b="1">
                <a:solidFill>
                  <a:schemeClr val="tx1"/>
                </a:solidFill>
              </a:rPr>
              <a:t>Implementação</a:t>
            </a:r>
            <a:endParaRPr/>
          </a:p>
        </p:txBody>
      </p:sp>
      <p:sp>
        <p:nvSpPr>
          <p:cNvPr id="5" name="Espaço Reservado para Conteúdo 2" hidden="0"/>
          <p:cNvSpPr>
            <a:spLocks noGrp="1"/>
          </p:cNvSpPr>
          <p:nvPr isPhoto="0" userDrawn="0">
            <p:ph idx="1" hasCustomPrompt="0"/>
          </p:nvPr>
        </p:nvSpPr>
        <p:spPr bwMode="auto">
          <a:xfrm flipH="0" flipV="0">
            <a:off x="1097278" y="1956259"/>
            <a:ext cx="10058398" cy="4315586"/>
          </a:xfrm>
        </p:spPr>
        <p:txBody>
          <a:bodyPr/>
          <a:lstStyle/>
          <a:p>
            <a:pPr algn="just">
              <a:lnSpc>
                <a:spcPct val="150000"/>
              </a:lnSpc>
              <a:spcAft>
                <a:spcPts val="0"/>
              </a:spcAft>
              <a:defRPr/>
            </a:pPr>
            <a:r>
              <a:rPr lang="pt-BR">
                <a:solidFill>
                  <a:schemeClr val="tx1"/>
                </a:solidFill>
                <a:latin typeface="Times New Roman"/>
                <a:ea typeface="Times New Roman"/>
                <a:cs typeface="Times New Roman"/>
              </a:rPr>
              <a:t>Trabalharemos com a segmentação (processamento de imagem) para identificar formas nas imagens, com o objetivo de poder identificar possíveis rostos e gestos. </a:t>
            </a:r>
            <a:endParaRPr/>
          </a:p>
          <a:p>
            <a:pPr algn="just">
              <a:lnSpc>
                <a:spcPct val="150000"/>
              </a:lnSpc>
              <a:spcAft>
                <a:spcPts val="0"/>
              </a:spcAft>
              <a:defRPr/>
            </a:pPr>
            <a:r>
              <a:rPr lang="pt-BR">
                <a:solidFill>
                  <a:schemeClr val="tx1"/>
                </a:solidFill>
                <a:latin typeface="Times New Roman"/>
                <a:ea typeface="Times New Roman"/>
                <a:cs typeface="Times New Roman"/>
              </a:rPr>
              <a:t>Há vários tipos de segmentação, porém a que mais se adequa ao nosso projeto é a descontinuidade de movimento, pois como o Fatequino estará sempre em movimento na Fatec, os obstáculos serão móveis e não fixos (no caso de pessoas), para futuramente também poder utilizar o aceno (HandGesture.py), esse tipo de segmentação irá se adequar bem ao que foi sugerido para o projeto.</a:t>
            </a:r>
            <a:endParaRPr lang="pt-BR">
              <a:solidFill>
                <a:schemeClr val="tx1"/>
              </a:solidFill>
              <a:latin typeface="Times New Roman"/>
              <a:ea typeface="Times New Roman"/>
              <a:cs typeface="Times New Roman"/>
            </a:endParaRPr>
          </a:p>
          <a:p>
            <a:pPr algn="just">
              <a:lnSpc>
                <a:spcPct val="150000"/>
              </a:lnSpc>
              <a:spcAft>
                <a:spcPts val="0"/>
              </a:spcAft>
              <a:defRPr/>
            </a:pPr>
            <a:r>
              <a:rPr lang="pt-BR" sz="2000" b="0" i="0" u="none" strike="noStrike" cap="none" spc="0">
                <a:solidFill>
                  <a:schemeClr val="tx1"/>
                </a:solidFill>
                <a:latin typeface="Times New Roman"/>
                <a:ea typeface="Times New Roman"/>
                <a:cs typeface="Times New Roman"/>
              </a:rPr>
              <a:t>O programa Landmarks.py utiliza de um arquivo .dat (machine learning) como referência de análise dentro do algoritmo para identificar a face e assim diferenciar falsos positivos.</a:t>
            </a:r>
            <a:endParaRPr lang="pt-BR">
              <a:solidFill>
                <a:schemeClr val="tx1"/>
              </a:solidFill>
              <a:latin typeface="Arial"/>
              <a:ea typeface="Times New Roman"/>
              <a:cs typeface="Times New Roman"/>
            </a:endParaRPr>
          </a:p>
        </p:txBody>
      </p:sp>
      <p:pic>
        <p:nvPicPr>
          <p:cNvPr id="6" name="Picture 2" descr="https://lh4.googleusercontent.com/5Rwe-hedv2zoUCJ7yVpYSv5dHvCHmP7_N-VQn_XWiI_mGPc7hzOabq8GesVXalU4R6t1mtMjZ6muxkuoLuxr_Bu2t0KDQWAgGThdKNWV1l_u8wpZm2I61j6SBhNGJl0XNTZYsvHI" hidden="0"/>
          <p:cNvPicPr>
            <a:picLocks noChangeAspect="1" noChangeArrowheads="1"/>
          </p:cNvPicPr>
          <p:nvPr isPhoto="0" userDrawn="0"/>
        </p:nvPicPr>
        <p:blipFill>
          <a:blip r:embed="rId2"/>
          <a:stretch/>
        </p:blipFill>
        <p:spPr bwMode="auto">
          <a:xfrm>
            <a:off x="8598563" y="0"/>
            <a:ext cx="3593437" cy="1006162"/>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fill="norm" stroke="1" extrusionOk="0">
                <a:moveTo>
                  <a:pt x="0" y="0"/>
                </a:moveTo>
                <a:lnTo>
                  <a:pt x="4636009" y="0"/>
                </a:lnTo>
                <a:lnTo>
                  <a:pt x="4636009" y="5032375"/>
                </a:lnTo>
                <a:lnTo>
                  <a:pt x="0" y="5032375"/>
                </a:lnTo>
                <a:close/>
              </a:path>
            </a:pathLst>
          </a:custGeom>
          <a:noFill/>
        </p:spPr>
      </p:pic>
      <p:pic>
        <p:nvPicPr>
          <p:cNvPr id="7" name="Picture 4" descr="Caracas Geek Fest" hidden="0"/>
          <p:cNvPicPr>
            <a:picLocks noChangeAspect="1" noChangeArrowheads="1"/>
          </p:cNvPicPr>
          <p:nvPr isPhoto="0" userDrawn="0"/>
        </p:nvPicPr>
        <p:blipFill>
          <a:blip r:embed="rId3"/>
          <a:srcRect l="0" t="13743" r="0" b="24102"/>
          <a:stretch/>
        </p:blipFill>
        <p:spPr bwMode="auto">
          <a:xfrm>
            <a:off x="0" y="0"/>
            <a:ext cx="2073180" cy="1006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Retrospectiva">
  <a:themeElements>
    <a:clrScheme name="Personalizada 14">
      <a:dk1>
        <a:srgbClr val="000000"/>
      </a:dk1>
      <a:lt1>
        <a:sysClr val="window" lastClr="FFFFFF"/>
      </a:lt1>
      <a:dk2>
        <a:srgbClr val="637052"/>
      </a:dk2>
      <a:lt2>
        <a:srgbClr val="CCDDEA"/>
      </a:lt2>
      <a:accent1>
        <a:srgbClr val="C00000"/>
      </a:accent1>
      <a:accent2>
        <a:srgbClr val="FF0000"/>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a:ea typeface="Arial"/>
        <a:cs typeface="Arial"/>
      </a:majorFont>
      <a:minorFont>
        <a:latin typeface="Calibri"/>
        <a:ea typeface="Arial"/>
        <a:cs typeface="Arial"/>
      </a:minorFont>
    </a:fontScheme>
    <a:fmtScheme name="Retrospectiva">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ONLYOFFICE/5.5.1.78</Application>
  <DocSecurity>0</DocSecurity>
  <PresentationFormat>Widescreen</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Fatequino Visão</dc:title>
  <dc:subject/>
  <dc:creator>Cláudio Nóbrega</dc:creator>
  <cp:keywords/>
  <dc:description/>
  <dc:identifier/>
  <dc:language/>
  <cp:lastModifiedBy/>
  <cp:revision>3</cp:revision>
  <dcterms:created xsi:type="dcterms:W3CDTF">2020-07-08T16:08:02Z</dcterms:created>
  <dcterms:modified xsi:type="dcterms:W3CDTF">2020-07-15T18:48:20Z</dcterms:modified>
  <cp:category/>
  <cp:contentStatus/>
  <cp:version/>
</cp:coreProperties>
</file>