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83"/>
  </p:normalViewPr>
  <p:slideViewPr>
    <p:cSldViewPr snapToGrid="0" snapToObjects="1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4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dro Technologies desenvolve soluções de chatbot | Mercado&amp;Consumo">
            <a:extLst>
              <a:ext uri="{FF2B5EF4-FFF2-40B4-BE49-F238E27FC236}">
                <a16:creationId xmlns:a16="http://schemas.microsoft.com/office/drawing/2014/main" id="{87584939-1F17-4F46-A514-B8077FEC0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" r="-1" b="252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ABD64-D09E-E34C-A77F-92695055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925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Interação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1C69F0-B175-4F8F-BC27-A21DD8D20197}"/>
              </a:ext>
            </a:extLst>
          </p:cNvPr>
          <p:cNvSpPr txBox="1"/>
          <p:nvPr/>
        </p:nvSpPr>
        <p:spPr>
          <a:xfrm>
            <a:off x="208384" y="1759891"/>
            <a:ext cx="2631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Carlos Vinicius</a:t>
            </a:r>
          </a:p>
          <a:p>
            <a:r>
              <a:rPr lang="pt-BR" dirty="0">
                <a:solidFill>
                  <a:schemeClr val="bg1"/>
                </a:solidFill>
              </a:rPr>
              <a:t>Felipe Silva</a:t>
            </a:r>
          </a:p>
          <a:p>
            <a:r>
              <a:rPr lang="pt-BR" dirty="0">
                <a:solidFill>
                  <a:schemeClr val="bg1"/>
                </a:solidFill>
              </a:rPr>
              <a:t>Felipe Augusto</a:t>
            </a:r>
          </a:p>
          <a:p>
            <a:r>
              <a:rPr lang="pt-BR" dirty="0">
                <a:solidFill>
                  <a:schemeClr val="bg1"/>
                </a:solidFill>
              </a:rPr>
              <a:t>Gabriel Sales</a:t>
            </a:r>
          </a:p>
          <a:p>
            <a:r>
              <a:rPr lang="pt-BR" dirty="0">
                <a:solidFill>
                  <a:schemeClr val="bg1"/>
                </a:solidFill>
              </a:rPr>
              <a:t>Genilson</a:t>
            </a:r>
          </a:p>
          <a:p>
            <a:r>
              <a:rPr lang="pt-BR">
                <a:solidFill>
                  <a:schemeClr val="bg1"/>
                </a:solidFill>
              </a:rPr>
              <a:t>Guilherme Dourado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Matheus Oliveira </a:t>
            </a:r>
          </a:p>
          <a:p>
            <a:r>
              <a:rPr lang="pt-BR" dirty="0">
                <a:solidFill>
                  <a:schemeClr val="bg1"/>
                </a:solidFill>
              </a:rPr>
              <a:t>Vinicius Bueno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E7F613-8786-4F8A-AF48-B57E6A86D0A6}"/>
              </a:ext>
            </a:extLst>
          </p:cNvPr>
          <p:cNvSpPr txBox="1"/>
          <p:nvPr/>
        </p:nvSpPr>
        <p:spPr>
          <a:xfrm>
            <a:off x="9404411" y="2363579"/>
            <a:ext cx="2631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b="0" i="0" dirty="0">
                <a:solidFill>
                  <a:schemeClr val="bg1"/>
                </a:solidFill>
                <a:effectLst/>
                <a:latin typeface="Ubuntu Condensed"/>
              </a:rPr>
              <a:t>“Mais importante que as riquezas naturais são as riquezas artificiais da educação e tecnologia.”</a:t>
            </a:r>
          </a:p>
          <a:p>
            <a:r>
              <a:rPr lang="pt-BR" dirty="0">
                <a:solidFill>
                  <a:schemeClr val="bg1"/>
                </a:solidFill>
                <a:latin typeface="Ubuntu Condensed"/>
              </a:rPr>
              <a:t>              Roberto Campos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256902"/>
          </a:xfrm>
        </p:spPr>
        <p:txBody>
          <a:bodyPr anchor="b">
            <a:no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Atualizações Realizadas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5575E-78B8-4A9E-80AF-AC17439B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50" y="1612941"/>
            <a:ext cx="4596950" cy="44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Banco de Dados </a:t>
            </a:r>
            <a:r>
              <a:rPr lang="pt-BR" sz="3600" dirty="0" err="1">
                <a:solidFill>
                  <a:schemeClr val="accent2"/>
                </a:solidFill>
                <a:latin typeface="Franklin Gothic Demi" panose="020B0703020102020204" pitchFamily="34" charset="0"/>
              </a:rPr>
              <a:t>NoSQL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E4DC98-1AA8-4F76-B663-BEDBFAF0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5" y="3097144"/>
            <a:ext cx="5419725" cy="24574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3BE05F-F02B-46AF-8E4B-AEEB930FE9DC}"/>
              </a:ext>
            </a:extLst>
          </p:cNvPr>
          <p:cNvSpPr txBox="1"/>
          <p:nvPr/>
        </p:nvSpPr>
        <p:spPr>
          <a:xfrm>
            <a:off x="1812386" y="1896043"/>
            <a:ext cx="856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Coleções de Documentos;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Atributos dinâmicos;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Facilidade de desenvolvimento;</a:t>
            </a:r>
          </a:p>
        </p:txBody>
      </p:sp>
    </p:spTree>
    <p:extLst>
      <p:ext uri="{BB962C8B-B14F-4D97-AF65-F5344CB8AC3E}">
        <p14:creationId xmlns:p14="http://schemas.microsoft.com/office/powerpoint/2010/main" val="317743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Soluções para MongoDB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AAF34A-9A75-4C04-ABF4-FF78E2F2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902541"/>
            <a:ext cx="9020175" cy="12477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2ABF4D-A5BD-4B59-96BB-D9386A836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150" y="3707685"/>
            <a:ext cx="2838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Docker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546B57-0DF2-4EB2-94A3-284BD647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4" y="2147887"/>
            <a:ext cx="5467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Criação de instância MongoDB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FB1117-F9F8-4CF7-A023-D1833BDA39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91" y="3051649"/>
            <a:ext cx="4107815" cy="2793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776343D-F4C1-42B8-87A2-52A781C220A5}"/>
              </a:ext>
            </a:extLst>
          </p:cNvPr>
          <p:cNvSpPr txBox="1">
            <a:spLocks/>
          </p:cNvSpPr>
          <p:nvPr/>
        </p:nvSpPr>
        <p:spPr>
          <a:xfrm>
            <a:off x="1087693" y="2032317"/>
            <a:ext cx="10016613" cy="1194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Falha na instalação usando gerenciador de pacotes do Linux:</a:t>
            </a:r>
            <a:br>
              <a:rPr lang="pt-BR" sz="3200" dirty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400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Criação de instância MongoDB</a:t>
            </a:r>
            <a:br>
              <a:rPr lang="pt-BR" sz="3200" dirty="0"/>
            </a:br>
            <a:endParaRPr lang="pt-BR"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776343D-F4C1-42B8-87A2-52A781C220A5}"/>
              </a:ext>
            </a:extLst>
          </p:cNvPr>
          <p:cNvSpPr txBox="1">
            <a:spLocks/>
          </p:cNvSpPr>
          <p:nvPr/>
        </p:nvSpPr>
        <p:spPr>
          <a:xfrm>
            <a:off x="1087691" y="1902541"/>
            <a:ext cx="10016613" cy="17498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Sem imagens oficiais para MongoDB usando arquitetura ARM;</a:t>
            </a:r>
          </a:p>
          <a:p>
            <a:r>
              <a:rPr lang="pt-B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Imagens criadas pela comunidade desatualizadas e sem muito suporte;</a:t>
            </a:r>
          </a:p>
          <a:p>
            <a:br>
              <a:rPr lang="pt-BR" sz="3200" dirty="0"/>
            </a:b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CC15A0-0F0F-4D88-9E16-F0151593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3097144"/>
            <a:ext cx="6143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4671</TotalTime>
  <Words>104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Franklin Gothic Demi</vt:lpstr>
      <vt:lpstr>Ubuntu Condensed</vt:lpstr>
      <vt:lpstr>Univers</vt:lpstr>
      <vt:lpstr>GradientVTI</vt:lpstr>
      <vt:lpstr>Interação 2</vt:lpstr>
      <vt:lpstr>Atualizações Realizadas</vt:lpstr>
      <vt:lpstr>Banco de Dados NoSQL </vt:lpstr>
      <vt:lpstr>Soluções para MongoDB </vt:lpstr>
      <vt:lpstr>Docker </vt:lpstr>
      <vt:lpstr>Criação de instância MongoDB </vt:lpstr>
      <vt:lpstr>Criação de instância MongoDB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2</dc:title>
  <dc:creator>Maria Kobayashi</dc:creator>
  <cp:lastModifiedBy>felipe augusto</cp:lastModifiedBy>
  <cp:revision>16</cp:revision>
  <dcterms:created xsi:type="dcterms:W3CDTF">2020-05-11T13:54:22Z</dcterms:created>
  <dcterms:modified xsi:type="dcterms:W3CDTF">2020-07-14T04:09:21Z</dcterms:modified>
</cp:coreProperties>
</file>