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6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4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3FCD-1803-479E-8739-BFC99A84317A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EB48-04B8-46A8-A677-C61F0F7DF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How to create Presentations using Python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2021-11-21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4299" y="4261899"/>
            <a:ext cx="2441051" cy="12404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random shape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59903" y="3442915"/>
            <a:ext cx="2067339" cy="1144988"/>
          </a:xfrm>
          <a:prstGeom prst="rect">
            <a:avLst/>
          </a:prstGeom>
          <a:gradFill flip="none" rotWithShape="1">
            <a:gsLst>
              <a:gs pos="0">
                <a:srgbClr val="991583"/>
              </a:gs>
              <a:gs pos="6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5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oudy Stout" panose="0202090407030B020401" pitchFamily="18" charset="0"/>
              </a:rPr>
              <a:t>Slide I want to keep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My tables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7677"/>
              </p:ext>
            </p:extLst>
          </p:nvPr>
        </p:nvGraphicFramePr>
        <p:xfrm>
          <a:off x="838200" y="1825625"/>
          <a:ext cx="38451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59">
                  <a:extLst>
                    <a:ext uri="{9D8B030D-6E8A-4147-A177-3AD203B41FA5}">
                      <a16:colId xmlns:a16="http://schemas.microsoft.com/office/drawing/2014/main" val="485310917"/>
                    </a:ext>
                  </a:extLst>
                </a:gridCol>
                <a:gridCol w="1922559">
                  <a:extLst>
                    <a:ext uri="{9D8B030D-6E8A-4147-A177-3AD203B41FA5}">
                      <a16:colId xmlns:a16="http://schemas.microsoft.com/office/drawing/2014/main" val="342247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First column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lgerian" panose="04020705040A02060702" pitchFamily="82" charset="0"/>
                        </a:rPr>
                        <a:t>Second column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3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94197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923581"/>
              </p:ext>
            </p:extLst>
          </p:nvPr>
        </p:nvGraphicFramePr>
        <p:xfrm>
          <a:off x="6628075" y="3337698"/>
          <a:ext cx="3845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559">
                  <a:extLst>
                    <a:ext uri="{9D8B030D-6E8A-4147-A177-3AD203B41FA5}">
                      <a16:colId xmlns:a16="http://schemas.microsoft.com/office/drawing/2014/main" val="485310917"/>
                    </a:ext>
                  </a:extLst>
                </a:gridCol>
                <a:gridCol w="1922559">
                  <a:extLst>
                    <a:ext uri="{9D8B030D-6E8A-4147-A177-3AD203B41FA5}">
                      <a16:colId xmlns:a16="http://schemas.microsoft.com/office/drawing/2014/main" val="342247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0B2AA"/>
                          </a:solidFill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Greetings</a:t>
                      </a:r>
                      <a:endParaRPr lang="ru-RU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Translation</a:t>
                      </a:r>
                      <a:endParaRPr lang="ru-RU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3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Bonjour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Good</a:t>
                      </a:r>
                      <a:r>
                        <a:rPr lang="en-US" baseline="0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 morning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59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Bonsoir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Good</a:t>
                      </a:r>
                      <a:r>
                        <a:rPr lang="en-US" baseline="0" dirty="0" smtClean="0">
                          <a:latin typeface="Snap ITC" panose="04040A07060A02020202" pitchFamily="82" charset="0"/>
                          <a:ea typeface="Verdana" panose="020B0604030504040204" pitchFamily="34" charset="0"/>
                        </a:rPr>
                        <a:t> evening</a:t>
                      </a:r>
                      <a:endParaRPr lang="ru-RU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83533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4683318" y="2567305"/>
            <a:ext cx="1944757" cy="7703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70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4" baseType="lpstr">
      <vt:lpstr>Algerian</vt:lpstr>
      <vt:lpstr>Arial</vt:lpstr>
      <vt:lpstr>Arial Black</vt:lpstr>
      <vt:lpstr>Broadway</vt:lpstr>
      <vt:lpstr>Calibri</vt:lpstr>
      <vt:lpstr>Calibri Light</vt:lpstr>
      <vt:lpstr>Castellar</vt:lpstr>
      <vt:lpstr>Goudy Stout</vt:lpstr>
      <vt:lpstr>Snap ITC</vt:lpstr>
      <vt:lpstr>Verdana</vt:lpstr>
      <vt:lpstr>Тема Office</vt:lpstr>
      <vt:lpstr>How to create Presentations using Python</vt:lpstr>
      <vt:lpstr>Slide I want to keep</vt:lpstr>
      <vt:lpstr>My tables</vt:lpstr>
    </vt:vector>
  </TitlesOfParts>
  <Company>OZON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Presentations using Python</dc:title>
  <dc:creator>Galeeva Almira Tabrisovna</dc:creator>
  <cp:lastModifiedBy>Galeeva Almira Tabrisovna</cp:lastModifiedBy>
  <cp:revision>1</cp:revision>
  <dcterms:created xsi:type="dcterms:W3CDTF">2021-11-21T14:41:38Z</dcterms:created>
  <dcterms:modified xsi:type="dcterms:W3CDTF">2021-11-21T14:41:38Z</dcterms:modified>
</cp:coreProperties>
</file>