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ACD"/>
    <a:srgbClr val="9B75BB"/>
    <a:srgbClr val="F04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9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41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5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4479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4118B-00E5-4E23-82DD-2F905CFC1CE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1A84-B304-46E6-8218-EBC999AD1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9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stellar" panose="020A0402060406010301" pitchFamily="18" charset="0"/>
              </a:rPr>
              <a:t>My tables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37677"/>
              </p:ext>
            </p:extLst>
          </p:nvPr>
        </p:nvGraphicFramePr>
        <p:xfrm>
          <a:off x="838200" y="1825625"/>
          <a:ext cx="3845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59">
                  <a:extLst>
                    <a:ext uri="{9D8B030D-6E8A-4147-A177-3AD203B41FA5}">
                      <a16:colId xmlns:a16="http://schemas.microsoft.com/office/drawing/2014/main" val="485310917"/>
                    </a:ext>
                  </a:extLst>
                </a:gridCol>
                <a:gridCol w="1922559">
                  <a:extLst>
                    <a:ext uri="{9D8B030D-6E8A-4147-A177-3AD203B41FA5}">
                      <a16:colId xmlns:a16="http://schemas.microsoft.com/office/drawing/2014/main" val="342247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First column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Second column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33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94197"/>
                  </a:ext>
                </a:extLst>
              </a:tr>
            </a:tbl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923581"/>
              </p:ext>
            </p:extLst>
          </p:nvPr>
        </p:nvGraphicFramePr>
        <p:xfrm>
          <a:off x="6628075" y="3337698"/>
          <a:ext cx="38451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59">
                  <a:extLst>
                    <a:ext uri="{9D8B030D-6E8A-4147-A177-3AD203B41FA5}">
                      <a16:colId xmlns:a16="http://schemas.microsoft.com/office/drawing/2014/main" val="485310917"/>
                    </a:ext>
                  </a:extLst>
                </a:gridCol>
                <a:gridCol w="1922559">
                  <a:extLst>
                    <a:ext uri="{9D8B030D-6E8A-4147-A177-3AD203B41FA5}">
                      <a16:colId xmlns:a16="http://schemas.microsoft.com/office/drawing/2014/main" val="342247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0B2AA"/>
                          </a:solidFill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Greetings</a:t>
                      </a:r>
                      <a:endParaRPr lang="ru-RU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Translation</a:t>
                      </a:r>
                      <a:endParaRPr lang="ru-RU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33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Bonjour</a:t>
                      </a:r>
                      <a:endParaRPr lang="ru-RU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Good</a:t>
                      </a:r>
                      <a:r>
                        <a:rPr lang="en-US" baseline="0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 morning</a:t>
                      </a:r>
                      <a:endParaRPr lang="ru-RU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9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Bonsoir</a:t>
                      </a:r>
                      <a:endParaRPr lang="ru-RU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Good</a:t>
                      </a:r>
                      <a:r>
                        <a:rPr lang="en-US" baseline="0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 evening</a:t>
                      </a:r>
                      <a:endParaRPr lang="ru-RU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83533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4683318" y="2567305"/>
            <a:ext cx="1944757" cy="7703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705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Castellar</vt:lpstr>
      <vt:lpstr>Snap ITC</vt:lpstr>
      <vt:lpstr>Verdana</vt:lpstr>
      <vt:lpstr>Тема Office</vt:lpstr>
      <vt:lpstr>My tables</vt:lpstr>
    </vt:vector>
  </TitlesOfParts>
  <Company>OZON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Galeeva Almira Tabrisovna</dc:creator>
  <cp:lastModifiedBy>Galeeva Almira Tabrisovna</cp:lastModifiedBy>
  <cp:revision>8</cp:revision>
  <dcterms:created xsi:type="dcterms:W3CDTF">2021-11-20T10:05:45Z</dcterms:created>
  <dcterms:modified xsi:type="dcterms:W3CDTF">2021-11-21T13:57:07Z</dcterms:modified>
</cp:coreProperties>
</file>