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3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2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A410-03F2-4B0D-BCD8-AB4484D162FF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B4E0-154B-454C-9FED-940DC7A6F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oudy Stout" panose="0202090407030B020401" pitchFamily="18" charset="0"/>
              </a:rPr>
              <a:t>Slide I want to keep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Slide I want to delete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4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Goudy Stout</vt:lpstr>
      <vt:lpstr>Тема Office</vt:lpstr>
      <vt:lpstr>Slide I want to keep</vt:lpstr>
      <vt:lpstr>Slide I want to delete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I want to keep</dc:title>
  <dc:creator>Galeeva Almira Tabrisovna</dc:creator>
  <cp:lastModifiedBy>Galeeva Almira Tabrisovna</cp:lastModifiedBy>
  <cp:revision>3</cp:revision>
  <dcterms:created xsi:type="dcterms:W3CDTF">2021-11-20T19:12:52Z</dcterms:created>
  <dcterms:modified xsi:type="dcterms:W3CDTF">2021-11-20T19:49:37Z</dcterms:modified>
</cp:coreProperties>
</file>