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5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8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0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7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1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7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25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16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97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9443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36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6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20000"/>
                <a:lumOff val="80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How to create Presentations using Python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roadway" panose="04040905080B02020502" pitchFamily="82" charset="0"/>
              </a:rPr>
              <a:t>Today’s</a:t>
            </a:r>
            <a:r>
              <a:rPr lang="en-US" dirty="0" smtClean="0"/>
              <a:t> date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4299" y="4261899"/>
            <a:ext cx="2441051" cy="12404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random shape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59903" y="3442915"/>
            <a:ext cx="2067339" cy="1144988"/>
          </a:xfrm>
          <a:prstGeom prst="rect">
            <a:avLst/>
          </a:prstGeom>
          <a:gradFill flip="none" rotWithShape="1">
            <a:gsLst>
              <a:gs pos="0">
                <a:srgbClr val="991583"/>
              </a:gs>
              <a:gs pos="6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451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Broadway</vt:lpstr>
      <vt:lpstr>Calibri</vt:lpstr>
      <vt:lpstr>Calibri Light</vt:lpstr>
      <vt:lpstr>Тема Office</vt:lpstr>
      <vt:lpstr>How to create Presentations using Python</vt:lpstr>
    </vt:vector>
  </TitlesOfParts>
  <Company>OZON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Presentations using Python</dc:title>
  <dc:creator>Galeeva Almira Tabrisovna</dc:creator>
  <cp:lastModifiedBy>Galeeva Almira Tabrisovna</cp:lastModifiedBy>
  <cp:revision>2</cp:revision>
  <dcterms:created xsi:type="dcterms:W3CDTF">2021-11-20T09:16:25Z</dcterms:created>
  <dcterms:modified xsi:type="dcterms:W3CDTF">2021-11-20T09:32:30Z</dcterms:modified>
</cp:coreProperties>
</file>