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1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39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415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589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647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1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7674-C1BA-4107-9B06-6D4CAC3A3DF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711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3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328-6AFF-436B-881F-213D56084544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7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1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5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E37674-C1BA-4107-9B06-6D4CAC3A3DF5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3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182" y="1330035"/>
            <a:ext cx="10224655" cy="252839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dirty="0" smtClean="0"/>
              <a:t>SIDANG SKRIPSI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APLIKASI CHATBOT PADA SISTEM INFORMASI PENYEWAAN SCAFFOLDING DENGAN MENGGUNAKAN METODE TF-IDF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0684" y="4750659"/>
            <a:ext cx="3659170" cy="1069848"/>
          </a:xfrm>
        </p:spPr>
        <p:txBody>
          <a:bodyPr>
            <a:noAutofit/>
          </a:bodyPr>
          <a:lstStyle/>
          <a:p>
            <a:pPr algn="ctr"/>
            <a:r>
              <a:rPr lang="en-US" sz="1600" dirty="0" err="1" smtClean="0"/>
              <a:t>Pelaksanaan</a:t>
            </a:r>
            <a:r>
              <a:rPr lang="en-US" sz="1600" dirty="0" smtClean="0"/>
              <a:t> </a:t>
            </a:r>
            <a:r>
              <a:rPr lang="en-US" sz="1600" dirty="0" err="1" smtClean="0"/>
              <a:t>Penelitian</a:t>
            </a:r>
            <a:r>
              <a:rPr lang="en-US" sz="1600" dirty="0" smtClean="0"/>
              <a:t> :</a:t>
            </a:r>
          </a:p>
          <a:p>
            <a:pPr algn="ctr"/>
            <a:r>
              <a:rPr lang="en-US" sz="1600" dirty="0" err="1" smtClean="0"/>
              <a:t>Trianta</a:t>
            </a:r>
            <a:r>
              <a:rPr lang="en-US" sz="1600" dirty="0" smtClean="0"/>
              <a:t> Almira </a:t>
            </a:r>
            <a:r>
              <a:rPr lang="en-US" sz="1600" dirty="0" err="1" smtClean="0"/>
              <a:t>Ramadhani</a:t>
            </a:r>
            <a:endParaRPr lang="en-US" sz="1600" dirty="0"/>
          </a:p>
          <a:p>
            <a:pPr algn="ctr"/>
            <a:r>
              <a:rPr lang="en-US" sz="1600" dirty="0" smtClean="0"/>
              <a:t>NIM. 1641720097 </a:t>
            </a: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6996" y="288840"/>
            <a:ext cx="1151025" cy="11590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="http://schemas.microsoft.com/office/drawing/2014/chartex" xmlns:wpc="http://schemas.microsoft.com/office/word/2010/wordprocessingCanvas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31201" y="4524132"/>
            <a:ext cx="363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Pembimbing</a:t>
            </a:r>
            <a:r>
              <a:rPr lang="en-US" sz="1600" dirty="0" smtClean="0"/>
              <a:t> I :</a:t>
            </a:r>
          </a:p>
          <a:p>
            <a:pPr algn="ctr"/>
            <a:r>
              <a:rPr lang="en-US" sz="1600" u="sng" dirty="0" smtClean="0"/>
              <a:t>Dimas </a:t>
            </a:r>
            <a:r>
              <a:rPr lang="en-US" sz="1600" u="sng" dirty="0" err="1" smtClean="0"/>
              <a:t>Wahyu</a:t>
            </a:r>
            <a:r>
              <a:rPr lang="en-US" sz="1600" u="sng" dirty="0" smtClean="0"/>
              <a:t> </a:t>
            </a:r>
            <a:r>
              <a:rPr lang="en-US" sz="1600" u="sng" dirty="0" err="1" smtClean="0"/>
              <a:t>Wibowo</a:t>
            </a:r>
            <a:r>
              <a:rPr lang="en-US" sz="1600" u="sng" dirty="0" smtClean="0"/>
              <a:t>, ST., MT.</a:t>
            </a:r>
          </a:p>
          <a:p>
            <a:pPr algn="ctr"/>
            <a:r>
              <a:rPr lang="en-US" sz="1600" dirty="0" smtClean="0"/>
              <a:t>NIP.  196201051990031002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445671" y="5478285"/>
            <a:ext cx="3524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Pembimbing</a:t>
            </a:r>
            <a:r>
              <a:rPr lang="en-US" sz="1600" dirty="0" smtClean="0"/>
              <a:t> II :</a:t>
            </a:r>
          </a:p>
          <a:p>
            <a:pPr algn="ctr"/>
            <a:r>
              <a:rPr lang="en-US" sz="1600" u="sng" dirty="0" smtClean="0"/>
              <a:t>Habibie Ed </a:t>
            </a:r>
            <a:r>
              <a:rPr lang="en-US" sz="1600" u="sng" dirty="0" err="1" smtClean="0"/>
              <a:t>Dien</a:t>
            </a:r>
            <a:r>
              <a:rPr lang="en-US" sz="1600" u="sng" dirty="0" smtClean="0"/>
              <a:t>, </a:t>
            </a:r>
            <a:r>
              <a:rPr lang="en-US" sz="1600" u="sng" dirty="0"/>
              <a:t>S.KOM., MT</a:t>
            </a:r>
            <a:r>
              <a:rPr lang="en-US" sz="1600" u="sng" dirty="0" smtClean="0"/>
              <a:t>.</a:t>
            </a:r>
          </a:p>
          <a:p>
            <a:pPr algn="ctr"/>
            <a:r>
              <a:rPr lang="id-ID" sz="1600" dirty="0"/>
              <a:t>NI</a:t>
            </a:r>
            <a:r>
              <a:rPr lang="en-US" sz="1600" dirty="0"/>
              <a:t>DN</a:t>
            </a:r>
            <a:r>
              <a:rPr lang="id-ID" sz="1600" dirty="0"/>
              <a:t>. 0012049209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43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Terimakasih - Home | Facebook"/>
          <p:cNvSpPr>
            <a:spLocks noChangeAspect="1" noChangeArrowheads="1"/>
          </p:cNvSpPr>
          <p:nvPr/>
        </p:nvSpPr>
        <p:spPr bwMode="auto">
          <a:xfrm>
            <a:off x="-703407" y="2885064"/>
            <a:ext cx="4730462" cy="473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18" y="4618"/>
            <a:ext cx="6918036" cy="68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7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7668" y="4179770"/>
            <a:ext cx="10018713" cy="1752599"/>
          </a:xfrm>
        </p:spPr>
        <p:txBody>
          <a:bodyPr/>
          <a:lstStyle/>
          <a:p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904" y="3926304"/>
            <a:ext cx="10018713" cy="312420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Pendahuluan</a:t>
            </a:r>
            <a:endParaRPr lang="en-US" sz="2800" dirty="0" smtClean="0"/>
          </a:p>
          <a:p>
            <a:r>
              <a:rPr lang="en-US" sz="2800" dirty="0" err="1" smtClean="0"/>
              <a:t>Metodelogi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endParaRPr lang="en-US" sz="2800" dirty="0" smtClean="0"/>
          </a:p>
          <a:p>
            <a:r>
              <a:rPr lang="en-US" sz="2800" dirty="0" err="1" smtClean="0"/>
              <a:t>Implementasi</a:t>
            </a:r>
            <a:endParaRPr lang="en-US" sz="2800" dirty="0" smtClean="0"/>
          </a:p>
          <a:p>
            <a:r>
              <a:rPr lang="en-US" sz="2800" dirty="0" err="1" smtClean="0"/>
              <a:t>Pengujian</a:t>
            </a:r>
            <a:endParaRPr lang="en-US" sz="2800" dirty="0" smtClean="0"/>
          </a:p>
          <a:p>
            <a:r>
              <a:rPr lang="en-US" sz="2800" dirty="0" err="1" smtClean="0"/>
              <a:t>Kesimpulan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156339"/>
            <a:ext cx="9835057" cy="40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2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3146"/>
            <a:ext cx="10018713" cy="1752599"/>
          </a:xfr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1468582"/>
            <a:ext cx="10954327" cy="4858327"/>
          </a:xfrm>
        </p:spPr>
        <p:txBody>
          <a:bodyPr>
            <a:normAutofit/>
          </a:bodyPr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Cethana </a:t>
            </a:r>
            <a:r>
              <a:rPr lang="en-US" dirty="0" err="1"/>
              <a:t>Kavitha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di </a:t>
            </a:r>
            <a:r>
              <a:rPr lang="en-US" dirty="0" err="1"/>
              <a:t>derita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dokter</a:t>
            </a:r>
            <a:endParaRPr lang="en-US" dirty="0"/>
          </a:p>
          <a:p>
            <a:r>
              <a:rPr lang="en-US" dirty="0" err="1"/>
              <a:t>Permasalahan</a:t>
            </a:r>
            <a:r>
              <a:rPr lang="en-US" dirty="0"/>
              <a:t> CV. Scaffolding </a:t>
            </a:r>
            <a:r>
              <a:rPr lang="en-US" dirty="0" err="1"/>
              <a:t>Samarinda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smtClean="0"/>
              <a:t>TF-IDF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7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1" y="94673"/>
            <a:ext cx="10005725" cy="1272310"/>
          </a:xfrm>
        </p:spPr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542" y="3509819"/>
            <a:ext cx="11348749" cy="4276436"/>
          </a:xfrm>
        </p:spPr>
        <p:txBody>
          <a:bodyPr>
            <a:normAutofit/>
          </a:bodyPr>
          <a:lstStyle/>
          <a:p>
            <a:r>
              <a:rPr lang="id-ID" sz="3200" dirty="0"/>
              <a:t>Bagaimana mengatasi </a:t>
            </a:r>
            <a:r>
              <a:rPr lang="id-ID" sz="3200" i="1" dirty="0"/>
              <a:t>Customer</a:t>
            </a:r>
            <a:r>
              <a:rPr lang="id-ID" sz="3200" dirty="0"/>
              <a:t> yang mengharapkan informasi yang cepat setiap saat dalam waktu 24 jam?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734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1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28" y="233413"/>
            <a:ext cx="3189289" cy="1752599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Tujuan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9170" y="1305438"/>
            <a:ext cx="6283276" cy="2188921"/>
          </a:xfrm>
        </p:spPr>
        <p:txBody>
          <a:bodyPr/>
          <a:lstStyle/>
          <a:p>
            <a:pPr marL="0" lvl="0" indent="0">
              <a:buNone/>
            </a:pPr>
            <a:r>
              <a:rPr lang="id-ID" dirty="0"/>
              <a:t>Untuk memudahkan pelanggan saat ingin bertanya mengenai penyewaan scaffolding dengan jawaban sesuai jam bertanya dan pertanyaan beruntut akan menghasilkan jawaban yang beruntut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3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92"/>
            <a:ext cx="12192000" cy="68810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3944" y="94673"/>
            <a:ext cx="10018713" cy="1752599"/>
          </a:xfrm>
        </p:spPr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585190"/>
            <a:ext cx="6012581" cy="3124201"/>
          </a:xfrm>
        </p:spPr>
        <p:txBody>
          <a:bodyPr/>
          <a:lstStyle/>
          <a:p>
            <a:pPr lvl="0"/>
            <a:r>
              <a:rPr lang="id-ID" dirty="0"/>
              <a:t>Informasi mengenai barang yang tersedia</a:t>
            </a:r>
            <a:endParaRPr lang="en-US" dirty="0"/>
          </a:p>
          <a:p>
            <a:pPr lvl="0"/>
            <a:r>
              <a:rPr lang="id-ID" dirty="0"/>
              <a:t>Informasi mengenai harga sewa barang per unit</a:t>
            </a:r>
            <a:endParaRPr lang="en-US" dirty="0"/>
          </a:p>
          <a:p>
            <a:pPr lvl="0"/>
            <a:r>
              <a:rPr lang="id-ID" dirty="0"/>
              <a:t>Informasi mengenai jangka waktu peminjaman barang</a:t>
            </a:r>
            <a:endParaRPr lang="en-US" dirty="0"/>
          </a:p>
          <a:p>
            <a:pPr lvl="0"/>
            <a:r>
              <a:rPr lang="id-ID" dirty="0"/>
              <a:t>Informasi mengenai berat barang per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3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0660" y="642283"/>
            <a:ext cx="4607188" cy="5762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Pengumpulan</a:t>
            </a:r>
            <a:r>
              <a:rPr lang="en-US" dirty="0" smtClean="0">
                <a:solidFill>
                  <a:schemeClr val="bg1"/>
                </a:solidFill>
              </a:rPr>
              <a:t>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726" y="1683449"/>
            <a:ext cx="3558882" cy="4396508"/>
          </a:xfrm>
        </p:spPr>
        <p:txBody>
          <a:bodyPr/>
          <a:lstStyle/>
          <a:p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media </a:t>
            </a:r>
            <a:r>
              <a:rPr lang="en-US" i="1" dirty="0" err="1" smtClean="0"/>
              <a:t>Whatsapp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tatap</a:t>
            </a:r>
            <a:r>
              <a:rPr lang="en-US" i="1" dirty="0" smtClean="0"/>
              <a:t> </a:t>
            </a:r>
            <a:r>
              <a:rPr lang="en-US" i="1" dirty="0" err="1" smtClean="0"/>
              <a:t>muka</a:t>
            </a:r>
            <a:endParaRPr lang="en-US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90087" y="642283"/>
            <a:ext cx="4622537" cy="5762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Pengolahan</a:t>
            </a:r>
            <a:r>
              <a:rPr lang="en-US" dirty="0" smtClean="0">
                <a:solidFill>
                  <a:schemeClr val="bg1"/>
                </a:solidFill>
              </a:rPr>
              <a:t>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8369390" y="1412969"/>
            <a:ext cx="4895056" cy="4396508"/>
          </a:xfrm>
        </p:spPr>
        <p:txBody>
          <a:bodyPr/>
          <a:lstStyle/>
          <a:p>
            <a:r>
              <a:rPr lang="en-US" dirty="0" smtClean="0"/>
              <a:t>Case Folding</a:t>
            </a:r>
          </a:p>
          <a:p>
            <a:r>
              <a:rPr lang="en-US" dirty="0" smtClean="0"/>
              <a:t>Tokenizing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Steaming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TF-IDF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Similaritas</a:t>
            </a:r>
            <a:r>
              <a:rPr lang="en-US" dirty="0" smtClean="0"/>
              <a:t> kata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1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6307" y="143429"/>
            <a:ext cx="10018713" cy="1364674"/>
          </a:xfrm>
        </p:spPr>
        <p:txBody>
          <a:bodyPr/>
          <a:lstStyle/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584812" y="1183119"/>
            <a:ext cx="4607188" cy="576262"/>
          </a:xfrm>
        </p:spPr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84812" y="1870545"/>
            <a:ext cx="4895056" cy="119894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err="1">
                <a:latin typeface="Montserrat" panose="020B0604020202020204" charset="0"/>
              </a:rPr>
              <a:t>Pengujian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fungsional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dilakukan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dengan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 smtClean="0">
                <a:latin typeface="Montserrat" panose="020B0604020202020204" charset="0"/>
              </a:rPr>
              <a:t>menguji</a:t>
            </a:r>
            <a:r>
              <a:rPr lang="en-US" dirty="0" smtClean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setiap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fitur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aplikasi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dan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melihat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kecocokan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hasil</a:t>
            </a:r>
            <a:r>
              <a:rPr lang="en-US" dirty="0">
                <a:latin typeface="Montserrat" panose="020B0604020202020204" charset="0"/>
              </a:rPr>
              <a:t> yang </a:t>
            </a:r>
            <a:r>
              <a:rPr lang="en-US" dirty="0" err="1">
                <a:latin typeface="Montserrat" panose="020B0604020202020204" charset="0"/>
              </a:rPr>
              <a:t>terjadi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dengan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hasil</a:t>
            </a:r>
            <a:r>
              <a:rPr lang="en-US" dirty="0">
                <a:latin typeface="Montserrat" panose="020B0604020202020204" charset="0"/>
              </a:rPr>
              <a:t> yang </a:t>
            </a:r>
            <a:r>
              <a:rPr lang="en-US" dirty="0" err="1">
                <a:latin typeface="Montserrat" panose="020B0604020202020204" charset="0"/>
              </a:rPr>
              <a:t>diinginkan</a:t>
            </a:r>
            <a:r>
              <a:rPr lang="en-US" dirty="0">
                <a:latin typeface="Montserrat" panose="020B0604020202020204" charset="0"/>
              </a:rPr>
              <a:t>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585548" y="3206058"/>
            <a:ext cx="4622537" cy="576262"/>
          </a:xfrm>
        </p:spPr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7490061" y="4098637"/>
            <a:ext cx="4718024" cy="1489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Montserrat" panose="020B0604020202020204" charset="0"/>
              </a:rPr>
              <a:t>Pengujian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metode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 smtClean="0">
                <a:latin typeface="Montserrat" panose="020B0604020202020204" charset="0"/>
              </a:rPr>
              <a:t>dilakukan</a:t>
            </a:r>
            <a:r>
              <a:rPr lang="en-US" dirty="0" smtClean="0">
                <a:latin typeface="Montserrat" panose="020B0604020202020204" charset="0"/>
              </a:rPr>
              <a:t> </a:t>
            </a:r>
            <a:r>
              <a:rPr lang="en-US" dirty="0" err="1" smtClean="0">
                <a:latin typeface="Montserrat" panose="020B0604020202020204" charset="0"/>
              </a:rPr>
              <a:t>dengan</a:t>
            </a:r>
            <a:r>
              <a:rPr lang="en-US" dirty="0" smtClean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teknik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i="1" dirty="0">
                <a:latin typeface="Montserrat" panose="020B0604020202020204" charset="0"/>
              </a:rPr>
              <a:t>Recall </a:t>
            </a:r>
            <a:r>
              <a:rPr lang="en-US" dirty="0" err="1">
                <a:latin typeface="Montserrat" panose="020B0604020202020204" charset="0"/>
              </a:rPr>
              <a:t>dan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i="1" dirty="0">
                <a:latin typeface="Montserrat" panose="020B0604020202020204" charset="0"/>
              </a:rPr>
              <a:t>Precision </a:t>
            </a:r>
            <a:r>
              <a:rPr lang="en-US" dirty="0" err="1">
                <a:latin typeface="Montserrat" panose="020B0604020202020204" charset="0"/>
              </a:rPr>
              <a:t>untuk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menguji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keakuratan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aplikasi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i="1" dirty="0" err="1">
                <a:latin typeface="Montserrat" panose="020B0604020202020204" charset="0"/>
              </a:rPr>
              <a:t>chatbot</a:t>
            </a:r>
            <a:r>
              <a:rPr lang="en-US" i="1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dalam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merespon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i="1" dirty="0">
                <a:latin typeface="Montserrat" panose="020B0604020202020204" charset="0"/>
              </a:rPr>
              <a:t>input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dirty="0" err="1">
                <a:latin typeface="Montserrat" panose="020B0604020202020204" charset="0"/>
              </a:rPr>
              <a:t>dari</a:t>
            </a:r>
            <a:r>
              <a:rPr lang="en-US" dirty="0">
                <a:latin typeface="Montserrat" panose="020B0604020202020204" charset="0"/>
              </a:rPr>
              <a:t> </a:t>
            </a:r>
            <a:r>
              <a:rPr lang="en-US" i="1" dirty="0">
                <a:latin typeface="Montserrat" panose="020B0604020202020204" charset="0"/>
              </a:rPr>
              <a:t>customer</a:t>
            </a:r>
            <a:endParaRPr lang="en-US" dirty="0"/>
          </a:p>
        </p:txBody>
      </p:sp>
      <p:pic>
        <p:nvPicPr>
          <p:cNvPr id="12" name="Picture 11" descr="Metode Waterfall : Definisi, Tahapan, Kelebihan dan Kekurangan ...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t="6412" r="2627" b="4655"/>
          <a:stretch/>
        </p:blipFill>
        <p:spPr bwMode="auto">
          <a:xfrm>
            <a:off x="0" y="1579419"/>
            <a:ext cx="7180623" cy="50384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459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802" y="0"/>
            <a:ext cx="10018713" cy="1752599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3197" y="1997868"/>
            <a:ext cx="4607188" cy="5762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Kesimpulan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674" y="2955131"/>
            <a:ext cx="4895056" cy="2455862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Sistem </a:t>
            </a:r>
            <a:r>
              <a:rPr lang="id-ID" dirty="0"/>
              <a:t>ini dapat Melakukan Tokenezing </a:t>
            </a:r>
            <a:r>
              <a:rPr lang="id-ID" dirty="0" smtClean="0"/>
              <a:t>dan </a:t>
            </a:r>
            <a:r>
              <a:rPr lang="id-ID" dirty="0"/>
              <a:t>menghitung </a:t>
            </a:r>
            <a:r>
              <a:rPr lang="en-US" dirty="0" err="1"/>
              <a:t>bobot</a:t>
            </a:r>
            <a:r>
              <a:rPr lang="id-ID" dirty="0"/>
              <a:t> Tf-Idf </a:t>
            </a:r>
            <a:r>
              <a:rPr lang="en-US" dirty="0"/>
              <a:t>se</a:t>
            </a:r>
            <a:r>
              <a:rPr lang="id-ID" dirty="0"/>
              <a:t>tiap kata tersebut pada tiap array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id-ID" dirty="0"/>
              <a:t> Metode T</a:t>
            </a:r>
            <a:r>
              <a:rPr lang="en-US" dirty="0"/>
              <a:t>F-IDF</a:t>
            </a:r>
            <a:r>
              <a:rPr lang="id-ID" dirty="0"/>
              <a:t> dan </a:t>
            </a:r>
            <a:r>
              <a:rPr lang="en-US" dirty="0"/>
              <a:t>C</a:t>
            </a:r>
            <a:r>
              <a:rPr lang="id-ID" dirty="0"/>
              <a:t>osine </a:t>
            </a:r>
            <a:r>
              <a:rPr lang="en-US" dirty="0"/>
              <a:t>S</a:t>
            </a:r>
            <a:r>
              <a:rPr lang="id-ID" dirty="0"/>
              <a:t>imilarity untuk mencari jawaban pada sistem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user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user.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607967" y="2131291"/>
            <a:ext cx="4622537" cy="576262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Saran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607967" y="2955131"/>
            <a:ext cx="4895056" cy="245586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kedepannya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kata-kata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pengetikan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kedepannya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informasi-informasi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kedepannya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35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424</TotalTime>
  <Words>309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Montserrat</vt:lpstr>
      <vt:lpstr>Parallax</vt:lpstr>
      <vt:lpstr>SIDANG SKRIPSI APLIKASI CHATBOT PADA SISTEM INFORMASI PENYEWAAN SCAFFOLDING DENGAN MENGGUNAKAN METODE TF-IDF</vt:lpstr>
      <vt:lpstr>Materi Presentasi</vt:lpstr>
      <vt:lpstr>Latar Belakang</vt:lpstr>
      <vt:lpstr>Rumusan Masalah</vt:lpstr>
      <vt:lpstr>Tujuan</vt:lpstr>
      <vt:lpstr>Batasan Masalah</vt:lpstr>
      <vt:lpstr>PowerPoint Presentation</vt:lpstr>
      <vt:lpstr>Pengembangan Sistem</vt:lpstr>
      <vt:lpstr>Kesimpulan dan 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CHATBOT PADA SISTEM INFORMASI PENYEWAAN SCAFFOLDING DENGAN MENGGUNAKAN METODE TF-IDF</dc:title>
  <dc:creator>asus</dc:creator>
  <cp:lastModifiedBy>asus</cp:lastModifiedBy>
  <cp:revision>14</cp:revision>
  <dcterms:created xsi:type="dcterms:W3CDTF">2020-06-25T12:49:16Z</dcterms:created>
  <dcterms:modified xsi:type="dcterms:W3CDTF">2020-06-26T08:27:01Z</dcterms:modified>
</cp:coreProperties>
</file>