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6/25/2020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APLIKASI CHATBOT PADA SISTEM INFORMASI PENYEWAAN SCAFFOLDING DENGAN MENGGUNAKAN METODE TF-IDF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Trianta</a:t>
            </a:r>
            <a:r>
              <a:rPr lang="en-US" dirty="0" smtClean="0"/>
              <a:t> Almira </a:t>
            </a:r>
            <a:r>
              <a:rPr lang="en-US" dirty="0" err="1" smtClean="0"/>
              <a:t>Ramadhani</a:t>
            </a:r>
            <a:r>
              <a:rPr lang="en-US" dirty="0" smtClean="0"/>
              <a:t> / 1641720097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3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7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Bagaimana mengatasi </a:t>
            </a:r>
            <a:r>
              <a:rPr lang="id-ID" i="1" dirty="0"/>
              <a:t>Customer</a:t>
            </a:r>
            <a:r>
              <a:rPr lang="id-ID" dirty="0"/>
              <a:t> yang mengharapkan informasi yang cepat setiap saat dalam waktu 24 jam?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Untuk memudahkan pelanggan saat ingin bertanya mengenai penyewaan scaffolding dengan jawaban sesuai jam bertanya dan pertanyaan beruntut akan menghasilkan jawaban yang beruntut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3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Informasi mengenai barang yang tersedia</a:t>
            </a:r>
            <a:endParaRPr lang="en-US" dirty="0"/>
          </a:p>
          <a:p>
            <a:pPr lvl="0"/>
            <a:r>
              <a:rPr lang="id-ID" dirty="0"/>
              <a:t>Informasi mengenai harga sewa barang per unit</a:t>
            </a:r>
            <a:endParaRPr lang="en-US" dirty="0"/>
          </a:p>
          <a:p>
            <a:pPr lvl="0"/>
            <a:r>
              <a:rPr lang="id-ID" dirty="0"/>
              <a:t>Informasi mengenai jangka waktu peminjaman barang</a:t>
            </a:r>
            <a:endParaRPr lang="en-US" dirty="0"/>
          </a:p>
          <a:p>
            <a:pPr lvl="0"/>
            <a:r>
              <a:rPr lang="id-ID" dirty="0"/>
              <a:t>Informasi mengenai berat barang per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33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127</TotalTime>
  <Words>87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Georgia</vt:lpstr>
      <vt:lpstr>Trebuchet MS</vt:lpstr>
      <vt:lpstr>Wingdings</vt:lpstr>
      <vt:lpstr>Wood Type</vt:lpstr>
      <vt:lpstr>APLIKASI CHATBOT PADA SISTEM INFORMASI PENYEWAAN SCAFFOLDING DENGAN MENGGUNAKAN METODE TF-IDF</vt:lpstr>
      <vt:lpstr>Latar Belakang</vt:lpstr>
      <vt:lpstr>Rumusan Masalah</vt:lpstr>
      <vt:lpstr>Tujuan</vt:lpstr>
      <vt:lpstr>Batasan Masalah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CHATBOT PADA SISTEM INFORMASI PENYEWAAN SCAFFOLDING DENGAN MENGGUNAKAN METODE TF-IDF</dc:title>
  <dc:creator>asus</dc:creator>
  <cp:lastModifiedBy>asus</cp:lastModifiedBy>
  <cp:revision>3</cp:revision>
  <dcterms:created xsi:type="dcterms:W3CDTF">2020-06-25T12:49:16Z</dcterms:created>
  <dcterms:modified xsi:type="dcterms:W3CDTF">2020-06-25T14:57:09Z</dcterms:modified>
</cp:coreProperties>
</file>