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6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774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3784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126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979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FF1-9C47-49F0-AE12-AF188F3F4E82}" type="datetime1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744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80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9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1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5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0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0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2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0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78" r:id="rId2"/>
    <p:sldLayoutId id="2147484779" r:id="rId3"/>
    <p:sldLayoutId id="2147484780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  <p:sldLayoutId id="2147484789" r:id="rId13"/>
    <p:sldLayoutId id="2147484790" r:id="rId14"/>
    <p:sldLayoutId id="2147484791" r:id="rId15"/>
    <p:sldLayoutId id="214748479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14394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id-ID" sz="3000" dirty="0" smtClean="0"/>
              <a:t>5 macam dokumen yang harus diikutsertakan dalam penyerahan suatu produk software/sistem :</a:t>
            </a:r>
          </a:p>
          <a:p>
            <a:endParaRPr lang="id-ID" sz="3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00372"/>
            <a:ext cx="771530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66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Cakupan </a:t>
            </a:r>
            <a:r>
              <a:rPr lang="id-ID" i="1" dirty="0" smtClean="0"/>
              <a:t>system documentation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id-ID" dirty="0" smtClean="0"/>
              <a:t>Dokumen yang mencatat kebutuhan pelanggan dan alasan-alasannya.</a:t>
            </a:r>
          </a:p>
          <a:p>
            <a:pPr lvl="0"/>
            <a:r>
              <a:rPr lang="id-ID" dirty="0" smtClean="0"/>
              <a:t>Dokumen yang menggambarkan arsitektur dari sistem</a:t>
            </a:r>
          </a:p>
          <a:p>
            <a:pPr lvl="0"/>
            <a:r>
              <a:rPr lang="id-ID" dirty="0" smtClean="0"/>
              <a:t>Untuk setiap program yang ada pada sistem, gambaran arsitektur dari program tersebut.</a:t>
            </a:r>
          </a:p>
          <a:p>
            <a:pPr lvl="0"/>
            <a:r>
              <a:rPr lang="id-ID" dirty="0" smtClean="0"/>
              <a:t>Untuk setiap komponen sistem, gambaran dari fungsionalitas / kegunaan dan interface-interfacenya.</a:t>
            </a:r>
          </a:p>
          <a:p>
            <a:pPr lvl="0"/>
            <a:r>
              <a:rPr lang="id-ID" dirty="0" smtClean="0"/>
              <a:t>Listing kode program. </a:t>
            </a:r>
          </a:p>
          <a:p>
            <a:pPr lvl="0"/>
            <a:r>
              <a:rPr lang="id-ID" dirty="0" smtClean="0"/>
              <a:t>Dokumen validasi. </a:t>
            </a:r>
          </a:p>
          <a:p>
            <a:r>
              <a:rPr lang="id-ID" dirty="0" smtClean="0"/>
              <a:t>Panduan sistem maintenance, yang menjelaskan permasalahan-permasalahan yang telah diketahui dapat terjadi pada sistem.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099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Dokumentasi Maintenance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/>
          <a:lstStyle/>
          <a:p>
            <a:r>
              <a:rPr lang="id-ID" dirty="0" smtClean="0"/>
              <a:t>Menjelaskan tata cara perawatan dan pengelolaan sistem yang baik</a:t>
            </a:r>
          </a:p>
          <a:p>
            <a:pPr lvl="1"/>
            <a:r>
              <a:rPr lang="id-ID" dirty="0" smtClean="0"/>
              <a:t>Maintenance manual</a:t>
            </a:r>
          </a:p>
          <a:p>
            <a:pPr lvl="1"/>
            <a:r>
              <a:rPr lang="id-ID" dirty="0" smtClean="0"/>
              <a:t>Troubleshooting manual</a:t>
            </a:r>
          </a:p>
          <a:p>
            <a:pPr lvl="1"/>
            <a:r>
              <a:rPr lang="id-ID" dirty="0" smtClean="0"/>
              <a:t>Tingkat kerusakan yang ditulis biasanya hanyalah sampai pada level yang ringan dan tak perlu penanganan khusus.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280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Dokumentasi Source Code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8280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id-ID" dirty="0" smtClean="0"/>
              <a:t>Penamaan variabel, constant dan procedures. Function yang jelas dan konsisten.</a:t>
            </a:r>
          </a:p>
          <a:p>
            <a:r>
              <a:rPr lang="id-ID" dirty="0" smtClean="0"/>
              <a:t>Memberi keterangan pada header setiap procedure, yang berisi :</a:t>
            </a:r>
          </a:p>
          <a:p>
            <a:pPr lvl="1"/>
            <a:r>
              <a:rPr lang="id-ID" dirty="0" smtClean="0"/>
              <a:t>Fungsi dari procedure</a:t>
            </a:r>
          </a:p>
          <a:p>
            <a:pPr lvl="1"/>
            <a:r>
              <a:rPr lang="id-ID" dirty="0" smtClean="0"/>
              <a:t>Variabel lokal masukan dan keluaran</a:t>
            </a:r>
          </a:p>
          <a:p>
            <a:pPr lvl="1"/>
            <a:r>
              <a:rPr lang="id-ID" dirty="0" smtClean="0"/>
              <a:t>Variabel global yang digunakan dan yang dipengaruhi</a:t>
            </a:r>
          </a:p>
          <a:p>
            <a:pPr lvl="1">
              <a:buNone/>
            </a:pPr>
            <a:endParaRPr lang="id-ID" dirty="0" smtClean="0"/>
          </a:p>
          <a:p>
            <a:r>
              <a:rPr lang="id-ID" dirty="0" smtClean="0"/>
              <a:t>Pada header program berisi :</a:t>
            </a:r>
          </a:p>
          <a:p>
            <a:pPr lvl="1"/>
            <a:r>
              <a:rPr lang="id-ID" dirty="0" smtClean="0"/>
              <a:t>Nama penulis program</a:t>
            </a:r>
          </a:p>
          <a:p>
            <a:pPr lvl="1"/>
            <a:r>
              <a:rPr lang="id-ID" dirty="0" smtClean="0"/>
              <a:t>Editor</a:t>
            </a:r>
          </a:p>
          <a:p>
            <a:pPr lvl="1"/>
            <a:r>
              <a:rPr lang="id-ID" dirty="0" smtClean="0"/>
              <a:t>Compiler dan library yang digunakan</a:t>
            </a:r>
          </a:p>
          <a:p>
            <a:pPr lvl="1"/>
            <a:r>
              <a:rPr lang="id-ID" dirty="0" smtClean="0"/>
              <a:t>Versi dan upgrade history</a:t>
            </a:r>
          </a:p>
          <a:p>
            <a:pPr lvl="1"/>
            <a:r>
              <a:rPr lang="id-ID" dirty="0" smtClean="0"/>
              <a:t>Tanggal pembuatan software</a:t>
            </a:r>
          </a:p>
          <a:p>
            <a:pPr lvl="1"/>
            <a:r>
              <a:rPr lang="id-ID" dirty="0" smtClean="0"/>
              <a:t>Deskripsi singkat tentang software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0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Dokumentasi Source Code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Pada setiap modul, diberikan informasi :</a:t>
            </a:r>
          </a:p>
          <a:p>
            <a:pPr lvl="1"/>
            <a:r>
              <a:rPr lang="id-ID" dirty="0" smtClean="0"/>
              <a:t>Nama modul</a:t>
            </a:r>
          </a:p>
          <a:p>
            <a:pPr lvl="1"/>
            <a:r>
              <a:rPr lang="id-ID" dirty="0" smtClean="0"/>
              <a:t>Fungsi</a:t>
            </a:r>
          </a:p>
          <a:p>
            <a:pPr lvl="1"/>
            <a:r>
              <a:rPr lang="id-ID" dirty="0" smtClean="0"/>
              <a:t>Parameter interface dan modus</a:t>
            </a:r>
          </a:p>
          <a:p>
            <a:pPr lvl="1"/>
            <a:r>
              <a:rPr lang="id-ID" dirty="0" smtClean="0"/>
              <a:t>Pre-assertion</a:t>
            </a:r>
          </a:p>
          <a:p>
            <a:pPr lvl="1"/>
            <a:r>
              <a:rPr lang="id-ID" dirty="0" smtClean="0"/>
              <a:t>Post-assertion</a:t>
            </a:r>
          </a:p>
          <a:p>
            <a:pPr lvl="1"/>
            <a:r>
              <a:rPr lang="id-ID" dirty="0" smtClean="0"/>
              <a:t>Dampak global dan sampingan </a:t>
            </a:r>
          </a:p>
          <a:p>
            <a:pPr lvl="1"/>
            <a:r>
              <a:rPr lang="id-ID" dirty="0" smtClean="0"/>
              <a:t>Exception</a:t>
            </a:r>
          </a:p>
          <a:p>
            <a:pPr lvl="1"/>
            <a:r>
              <a:rPr lang="id-ID" dirty="0" smtClean="0"/>
              <a:t>Prasyarat perangkat keras dan sistem operasi</a:t>
            </a:r>
          </a:p>
          <a:p>
            <a:pPr lvl="1"/>
            <a:r>
              <a:rPr lang="id-ID" dirty="0" smtClean="0"/>
              <a:t>Catatan pembuatan dan modifikasi</a:t>
            </a:r>
          </a:p>
          <a:p>
            <a:pPr lvl="1"/>
            <a:r>
              <a:rPr lang="id-ID" dirty="0" smtClean="0"/>
              <a:t>Algoritma </a:t>
            </a:r>
          </a:p>
          <a:p>
            <a:pPr lvl="1"/>
            <a:r>
              <a:rPr lang="id-ID" dirty="0" smtClean="0"/>
              <a:t>Struktur data utama</a:t>
            </a:r>
          </a:p>
          <a:p>
            <a:pPr lvl="1"/>
            <a:r>
              <a:rPr lang="id-ID" dirty="0" smtClean="0"/>
              <a:t>Called by:</a:t>
            </a:r>
          </a:p>
          <a:p>
            <a:pPr lvl="1"/>
            <a:r>
              <a:rPr lang="id-ID" dirty="0" smtClean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5853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Dokumentasi Testing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d-ID" dirty="0" smtClean="0"/>
              <a:t>Identifier</a:t>
            </a:r>
          </a:p>
          <a:p>
            <a:r>
              <a:rPr lang="id-ID" dirty="0" smtClean="0"/>
              <a:t>Spesifikasi kebutuhan </a:t>
            </a:r>
          </a:p>
          <a:p>
            <a:r>
              <a:rPr lang="id-ID" dirty="0" smtClean="0"/>
              <a:t>Metodologi verifikasi code</a:t>
            </a:r>
          </a:p>
          <a:p>
            <a:r>
              <a:rPr lang="id-ID" dirty="0" smtClean="0"/>
              <a:t>Metodologi verifikasi desain</a:t>
            </a:r>
          </a:p>
          <a:p>
            <a:r>
              <a:rPr lang="id-ID" dirty="0" smtClean="0"/>
              <a:t>Rencana pengujian </a:t>
            </a:r>
          </a:p>
          <a:p>
            <a:r>
              <a:rPr lang="id-ID" dirty="0" smtClean="0"/>
              <a:t>Fitur dan sisi yang diujikan</a:t>
            </a:r>
          </a:p>
          <a:p>
            <a:r>
              <a:rPr lang="id-ID" dirty="0" smtClean="0"/>
              <a:t>Personal yang bertanggung jawab serta jadwal</a:t>
            </a:r>
          </a:p>
          <a:p>
            <a:r>
              <a:rPr lang="id-ID" dirty="0" smtClean="0"/>
              <a:t>Perangkat bantu dan program bantu yang digunakan</a:t>
            </a:r>
          </a:p>
          <a:p>
            <a:r>
              <a:rPr lang="id-ID" dirty="0" smtClean="0"/>
              <a:t>Data pengujian dan instruksi pengujian</a:t>
            </a:r>
          </a:p>
          <a:p>
            <a:r>
              <a:rPr lang="id-ID" dirty="0" smtClean="0"/>
              <a:t>Hasil pengujian yang diharapkan</a:t>
            </a:r>
          </a:p>
          <a:p>
            <a:r>
              <a:rPr lang="id-ID" dirty="0" smtClean="0"/>
              <a:t>Hasil pengujian sesungguhnya serta analisisnya.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8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Functional description of software/system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d-ID" dirty="0" smtClean="0"/>
              <a:t>Secara singkat menggambarkan kebutuhan sistem untuk menjalankan program</a:t>
            </a:r>
          </a:p>
          <a:p>
            <a:pPr lvl="0"/>
            <a:r>
              <a:rPr lang="id-ID" dirty="0" smtClean="0"/>
              <a:t>Servis-servis yang dimiliki (fitur2) aplikasi</a:t>
            </a:r>
          </a:p>
          <a:p>
            <a:pPr lvl="0"/>
            <a:r>
              <a:rPr lang="id-ID" dirty="0" smtClean="0"/>
              <a:t>Gambaran umum dr aplikasi (abstraksi)</a:t>
            </a:r>
          </a:p>
          <a:p>
            <a:pPr lvl="0"/>
            <a:r>
              <a:rPr lang="id-ID" dirty="0" smtClean="0"/>
              <a:t>User dapat menentukan apakah aplikasi benar-benar dibutuhkan hanya dengan membaca </a:t>
            </a:r>
            <a:r>
              <a:rPr lang="id-ID" i="1" dirty="0" smtClean="0"/>
              <a:t>functional description </a:t>
            </a:r>
            <a:r>
              <a:rPr lang="id-ID" dirty="0" smtClean="0"/>
              <a:t>dan </a:t>
            </a:r>
            <a:r>
              <a:rPr lang="id-ID" i="1" dirty="0" smtClean="0"/>
              <a:t>introductory manual</a:t>
            </a:r>
            <a:r>
              <a:rPr lang="id-ID" dirty="0" smtClean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774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Installation document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id-ID" dirty="0" smtClean="0"/>
              <a:t>Diperuntukan bagi system administrator.</a:t>
            </a:r>
          </a:p>
          <a:p>
            <a:pPr lvl="0"/>
            <a:r>
              <a:rPr lang="id-ID" dirty="0" smtClean="0"/>
              <a:t>Menyediakan informasi mendetail bagaimana cara menginstall system di lingkungan system yang spesifik.</a:t>
            </a:r>
          </a:p>
          <a:p>
            <a:pPr lvl="0"/>
            <a:r>
              <a:rPr lang="id-ID" dirty="0" smtClean="0"/>
              <a:t>Mencantumkan gambaran file-file apa yang membentuk suatu sistem/aplikasi</a:t>
            </a:r>
          </a:p>
          <a:p>
            <a:pPr lvl="0"/>
            <a:r>
              <a:rPr lang="id-ID" dirty="0" smtClean="0"/>
              <a:t>Persyaratan minimum dari hardware yang dibutuhkan.</a:t>
            </a:r>
          </a:p>
          <a:p>
            <a:pPr lvl="0"/>
            <a:r>
              <a:rPr lang="id-ID" dirty="0" smtClean="0"/>
              <a:t>File-file(aplikasi) yang harus ada sebelum sistem diinstall</a:t>
            </a:r>
          </a:p>
          <a:p>
            <a:pPr lvl="0"/>
            <a:r>
              <a:rPr lang="id-ID" dirty="0" smtClean="0"/>
              <a:t>Cara memulai system/aplikasi</a:t>
            </a:r>
          </a:p>
          <a:p>
            <a:pPr lvl="0"/>
            <a:r>
              <a:rPr lang="id-ID" dirty="0" smtClean="0"/>
              <a:t>Cara mengkonfigurasi aplikasi agar berjalan dengan system yang telah ada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46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i="1" dirty="0" smtClean="0"/>
              <a:t>Introductory Manual / User Manual (1)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Pengantar</a:t>
            </a:r>
          </a:p>
          <a:p>
            <a:pPr lvl="1"/>
            <a:r>
              <a:rPr lang="id-ID" dirty="0" smtClean="0"/>
              <a:t>Tujuan dari produk</a:t>
            </a:r>
          </a:p>
          <a:p>
            <a:pPr lvl="1"/>
            <a:r>
              <a:rPr lang="id-ID" dirty="0" smtClean="0"/>
              <a:t>Lingkungan operasi, fungsi secara umum</a:t>
            </a:r>
          </a:p>
          <a:p>
            <a:pPr lvl="1"/>
            <a:r>
              <a:rPr lang="id-ID" dirty="0" smtClean="0"/>
              <a:t>Fitur khusus, keterbatasan, keterangan, dan notasi dokumen</a:t>
            </a:r>
          </a:p>
          <a:p>
            <a:r>
              <a:rPr lang="id-ID" dirty="0" smtClean="0"/>
              <a:t>Instalasi</a:t>
            </a:r>
          </a:p>
          <a:p>
            <a:pPr lvl="1"/>
            <a:r>
              <a:rPr lang="id-ID" dirty="0" smtClean="0"/>
              <a:t>Persyaratan minimal sistem yang dibutuhkan</a:t>
            </a:r>
          </a:p>
          <a:p>
            <a:pPr lvl="1"/>
            <a:r>
              <a:rPr lang="id-ID" dirty="0" smtClean="0"/>
              <a:t>Menyalin dan melakukan back-up</a:t>
            </a:r>
          </a:p>
          <a:p>
            <a:pPr lvl="1"/>
            <a:r>
              <a:rPr lang="id-ID" dirty="0" smtClean="0"/>
              <a:t>Proses instalasi</a:t>
            </a:r>
          </a:p>
          <a:p>
            <a:pPr lvl="1"/>
            <a:r>
              <a:rPr lang="id-ID" dirty="0" smtClean="0"/>
              <a:t>Konfigurasi/kustomisasi produk</a:t>
            </a:r>
          </a:p>
          <a:p>
            <a:r>
              <a:rPr lang="id-ID" dirty="0" smtClean="0"/>
              <a:t>Tutorial</a:t>
            </a:r>
          </a:p>
          <a:p>
            <a:pPr lvl="1"/>
            <a:r>
              <a:rPr lang="id-ID" dirty="0" smtClean="0"/>
              <a:t>Penjelasan langkah demi langkah dengan contoh</a:t>
            </a:r>
          </a:p>
          <a:p>
            <a:pPr lvl="1"/>
            <a:r>
              <a:rPr lang="id-ID" dirty="0" smtClean="0"/>
              <a:t>Penjelasan tiap contoh</a:t>
            </a:r>
          </a:p>
          <a:p>
            <a:pPr lvl="1"/>
            <a:r>
              <a:rPr lang="id-ID" dirty="0" smtClean="0"/>
              <a:t>Pengembangan dari contoh dasar</a:t>
            </a:r>
          </a:p>
          <a:p>
            <a:pPr lvl="1"/>
            <a:r>
              <a:rPr lang="id-ID" dirty="0" smtClean="0"/>
              <a:t>Penggunaan on-line help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0483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i="1" dirty="0" smtClean="0"/>
              <a:t>Introductory Manual / User Manual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Instruksi Detail</a:t>
            </a:r>
          </a:p>
          <a:p>
            <a:pPr lvl="1"/>
            <a:r>
              <a:rPr lang="id-ID" dirty="0" smtClean="0"/>
              <a:t>Keluaran dari produk</a:t>
            </a:r>
          </a:p>
          <a:p>
            <a:pPr lvl="1"/>
            <a:r>
              <a:rPr lang="id-ID" dirty="0" smtClean="0"/>
              <a:t>Masukan untuk produk</a:t>
            </a:r>
          </a:p>
          <a:p>
            <a:pPr lvl="1"/>
            <a:r>
              <a:rPr lang="id-ID" dirty="0" smtClean="0"/>
              <a:t>Pengoperasian produk</a:t>
            </a:r>
          </a:p>
          <a:p>
            <a:pPr lvl="1"/>
            <a:r>
              <a:rPr lang="id-ID" dirty="0" smtClean="0"/>
              <a:t>Penanganan error</a:t>
            </a:r>
          </a:p>
          <a:p>
            <a:pPr lvl="1"/>
            <a:r>
              <a:rPr lang="id-ID" dirty="0" smtClean="0"/>
              <a:t>Fungsi khusus</a:t>
            </a:r>
          </a:p>
          <a:p>
            <a:pPr lvl="1"/>
            <a:endParaRPr lang="id-ID" dirty="0" smtClean="0"/>
          </a:p>
          <a:p>
            <a:r>
              <a:rPr lang="id-ID" dirty="0" smtClean="0"/>
              <a:t>Detail Teknis</a:t>
            </a:r>
          </a:p>
          <a:p>
            <a:pPr lvl="1"/>
            <a:r>
              <a:rPr lang="id-ID" dirty="0" smtClean="0"/>
              <a:t>Prinsip dari operasi</a:t>
            </a:r>
          </a:p>
          <a:p>
            <a:pPr lvl="1"/>
            <a:r>
              <a:rPr lang="id-ID" dirty="0" smtClean="0"/>
              <a:t>Fitur lanjutan</a:t>
            </a:r>
          </a:p>
          <a:p>
            <a:pPr lvl="1"/>
            <a:r>
              <a:rPr lang="id-ID" dirty="0" smtClean="0"/>
              <a:t>Algoritma utama yang digunakan</a:t>
            </a:r>
          </a:p>
          <a:p>
            <a:pPr lvl="1"/>
            <a:r>
              <a:rPr lang="id-ID" dirty="0" smtClean="0"/>
              <a:t>Struktur data utama</a:t>
            </a:r>
          </a:p>
          <a:p>
            <a:pPr lvl="1"/>
            <a:r>
              <a:rPr lang="id-ID" dirty="0" smtClean="0"/>
              <a:t>Modifikasi produk</a:t>
            </a:r>
          </a:p>
          <a:p>
            <a:pPr lvl="1"/>
            <a:r>
              <a:rPr lang="id-ID" dirty="0" smtClean="0"/>
              <a:t>Cara memperoleh dukungan teknisdan informasi lanjutan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235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System reference manual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d-ID" dirty="0" smtClean="0"/>
              <a:t>Menjelaskan semua kegunaan dan fungsi yang dimiliki system/aplikasi</a:t>
            </a:r>
          </a:p>
          <a:p>
            <a:pPr lvl="0"/>
            <a:r>
              <a:rPr lang="id-ID" dirty="0" smtClean="0"/>
              <a:t>Mencantumkan semua pesan kesalahan yang dimiliki sistem dan cara mengatasinya secara lengkap dan detail</a:t>
            </a:r>
          </a:p>
          <a:p>
            <a:pPr lvl="0"/>
            <a:r>
              <a:rPr lang="id-ID" dirty="0" smtClean="0"/>
              <a:t>Penggunaan bahasa resmi dan teknik bisa digunakan</a:t>
            </a:r>
          </a:p>
          <a:p>
            <a:r>
              <a:rPr lang="id-ID" dirty="0" smtClean="0"/>
              <a:t>Mencantumkan secara lengkap fitur dan cara operasional dari system/aplikasi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312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System administrator guide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/>
          <a:lstStyle/>
          <a:p>
            <a:r>
              <a:rPr lang="id-ID" dirty="0" smtClean="0"/>
              <a:t>Installation + system reference manual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852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6822"/>
            <a:ext cx="8229600" cy="1252728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SYSTEM DOCUMENTATION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9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System Documentation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/>
          <a:lstStyle/>
          <a:p>
            <a:r>
              <a:rPr lang="id-ID" i="1" dirty="0" smtClean="0"/>
              <a:t>System Documentation</a:t>
            </a:r>
            <a:r>
              <a:rPr lang="id-ID" dirty="0" smtClean="0"/>
              <a:t> mencakup semua gambaran sistem itu sendiri mulai dari spesifikasi kebutuhan hingga hasil pengetesan yang dapat diterima (</a:t>
            </a:r>
            <a:r>
              <a:rPr lang="id-ID" i="1" dirty="0" smtClean="0"/>
              <a:t>final acceptance test plan</a:t>
            </a:r>
            <a:r>
              <a:rPr lang="id-ID" dirty="0" smtClean="0"/>
              <a:t>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10684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548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PowerPoint Presentation</vt:lpstr>
      <vt:lpstr>Functional description of software/system </vt:lpstr>
      <vt:lpstr>Installation document </vt:lpstr>
      <vt:lpstr>Introductory Manual / User Manual (1)</vt:lpstr>
      <vt:lpstr>Introductory Manual / User Manual (2)</vt:lpstr>
      <vt:lpstr>System reference manual</vt:lpstr>
      <vt:lpstr>System administrator guide </vt:lpstr>
      <vt:lpstr>SYSTEM DOCUMENTATION</vt:lpstr>
      <vt:lpstr>System Documentation</vt:lpstr>
      <vt:lpstr>Cakupan system documentation</vt:lpstr>
      <vt:lpstr>Dokumentasi Maintenance </vt:lpstr>
      <vt:lpstr>Dokumentasi Source Code (1)</vt:lpstr>
      <vt:lpstr>Dokumentasi Source Code (2)</vt:lpstr>
      <vt:lpstr>Dokumentasi Testing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DOKUMENTASI PRODUK  Dyah ayu irawati, S.T., M.Cs.</dc:title>
  <dc:creator>macbook</dc:creator>
  <cp:lastModifiedBy>FANAINI</cp:lastModifiedBy>
  <cp:revision>9</cp:revision>
  <dcterms:created xsi:type="dcterms:W3CDTF">2017-03-30T03:37:52Z</dcterms:created>
  <dcterms:modified xsi:type="dcterms:W3CDTF">2019-09-09T02:57:43Z</dcterms:modified>
</cp:coreProperties>
</file>